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 id="2147483753" r:id="rId2"/>
  </p:sldMasterIdLst>
  <p:notesMasterIdLst>
    <p:notesMasterId r:id="rId9"/>
  </p:notesMasterIdLst>
  <p:sldIdLst>
    <p:sldId id="256" r:id="rId3"/>
    <p:sldId id="488" r:id="rId4"/>
    <p:sldId id="483" r:id="rId5"/>
    <p:sldId id="484" r:id="rId6"/>
    <p:sldId id="485" r:id="rId7"/>
    <p:sldId id="487"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14" userDrawn="1">
          <p15:clr>
            <a:srgbClr val="A4A3A4"/>
          </p15:clr>
        </p15:guide>
        <p15:guide id="2" pos="876" userDrawn="1">
          <p15:clr>
            <a:srgbClr val="A4A3A4"/>
          </p15:clr>
        </p15:guide>
        <p15:guide id="3" pos="4203" userDrawn="1">
          <p15:clr>
            <a:srgbClr val="A4A3A4"/>
          </p15:clr>
        </p15:guide>
        <p15:guide id="4"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FFFFFF"/>
    <a:srgbClr val="CDC301"/>
    <a:srgbClr val="D8C318"/>
    <a:srgbClr val="92BD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3" autoAdjust="0"/>
    <p:restoredTop sz="74942" autoAdjust="0"/>
  </p:normalViewPr>
  <p:slideViewPr>
    <p:cSldViewPr snapToGrid="0">
      <p:cViewPr varScale="1">
        <p:scale>
          <a:sx n="59" d="100"/>
          <a:sy n="59" d="100"/>
        </p:scale>
        <p:origin x="84" y="464"/>
      </p:cViewPr>
      <p:guideLst>
        <p:guide orient="horz" pos="714"/>
        <p:guide pos="876"/>
        <p:guide pos="4203"/>
        <p:guide orient="horz" pos="1026"/>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6EC56-A1EB-464A-9BA1-92DDD1E38F81}" type="doc">
      <dgm:prSet loTypeId="urn:microsoft.com/office/officeart/2008/layout/HexagonCluster" loCatId="relationship" qsTypeId="urn:microsoft.com/office/officeart/2005/8/quickstyle/simple3" qsCatId="simple" csTypeId="urn:microsoft.com/office/officeart/2005/8/colors/accent1_2" csCatId="accent1" phldr="1"/>
      <dgm:spPr/>
      <dgm:t>
        <a:bodyPr/>
        <a:lstStyle/>
        <a:p>
          <a:endParaRPr lang="de-DE"/>
        </a:p>
      </dgm:t>
    </dgm:pt>
    <dgm:pt modelId="{75CB6E3E-093A-4732-A47D-7C18ED4C68FA}">
      <dgm:prSet phldrT="[Text]" custT="1"/>
      <dgm:spPr/>
      <dgm:t>
        <a:bodyPr/>
        <a:lstStyle/>
        <a:p>
          <a:r>
            <a:rPr lang="de-DE" sz="1700" dirty="0">
              <a:latin typeface="Arial Narrow" pitchFamily="34" charset="0"/>
            </a:rPr>
            <a:t>Bezug Experiment </a:t>
          </a:r>
          <a:br>
            <a:rPr lang="de-DE" sz="1700" dirty="0">
              <a:latin typeface="Arial Narrow" pitchFamily="34" charset="0"/>
            </a:rPr>
          </a:br>
          <a:r>
            <a:rPr lang="de-DE" sz="1700" dirty="0">
              <a:latin typeface="Arial Narrow" pitchFamily="34" charset="0"/>
              <a:sym typeface="Symbol" panose="05050102010706020507" pitchFamily="18" charset="2"/>
            </a:rPr>
            <a:t>↕</a:t>
          </a:r>
          <a:br>
            <a:rPr lang="de-DE" sz="1700" dirty="0">
              <a:latin typeface="Arial Narrow" pitchFamily="34" charset="0"/>
              <a:sym typeface="Symbol" panose="05050102010706020507" pitchFamily="18" charset="2"/>
            </a:rPr>
          </a:br>
          <a:r>
            <a:rPr lang="de-DE" sz="1700" dirty="0">
              <a:latin typeface="Arial Narrow" pitchFamily="34" charset="0"/>
              <a:sym typeface="Symbol" panose="05050102010706020507" pitchFamily="18" charset="2"/>
            </a:rPr>
            <a:t>Theorie</a:t>
          </a:r>
          <a:endParaRPr lang="de-DE" sz="1700" dirty="0">
            <a:latin typeface="Arial Narrow" pitchFamily="34" charset="0"/>
          </a:endParaRPr>
        </a:p>
      </dgm:t>
    </dgm:pt>
    <dgm:pt modelId="{540C17F3-0850-490F-BF7A-C41D4C14F73D}" type="parTrans" cxnId="{E9684774-F055-4C16-B204-7C05E780F462}">
      <dgm:prSet/>
      <dgm:spPr/>
      <dgm:t>
        <a:bodyPr/>
        <a:lstStyle/>
        <a:p>
          <a:endParaRPr lang="de-DE"/>
        </a:p>
      </dgm:t>
    </dgm:pt>
    <dgm:pt modelId="{CCC45A92-C31A-47B1-BC89-D296375BB5BE}" type="sibTrans" cxnId="{E9684774-F055-4C16-B204-7C05E780F462}">
      <dgm:prSet/>
      <dgm:spPr/>
      <dgm:t>
        <a:bodyPr/>
        <a:lstStyle/>
        <a:p>
          <a:endParaRPr lang="de-DE" sz="1500">
            <a:solidFill>
              <a:schemeClr val="tx1"/>
            </a:solidFill>
            <a:latin typeface="Arial Narrow" pitchFamily="34" charset="0"/>
          </a:endParaRPr>
        </a:p>
      </dgm:t>
    </dgm:pt>
    <dgm:pt modelId="{5CF26EBA-8207-4793-8CFB-1679A77AE17F}">
      <dgm:prSet phldrT="[Text]" custT="1"/>
      <dgm:spPr/>
      <dgm:t>
        <a:bodyPr/>
        <a:lstStyle/>
        <a:p>
          <a:r>
            <a:rPr lang="de-DE" sz="1700" dirty="0">
              <a:latin typeface="Arial Narrow" pitchFamily="34" charset="0"/>
            </a:rPr>
            <a:t>Unmittelbarer Kontakt zur Grundlagen-forschung</a:t>
          </a:r>
        </a:p>
      </dgm:t>
    </dgm:pt>
    <dgm:pt modelId="{99EDB99A-BE2E-4C14-B8E8-A7DF51F8F001}" type="parTrans" cxnId="{20BF91C1-E8A5-4A2D-99A0-A33794193474}">
      <dgm:prSet/>
      <dgm:spPr/>
      <dgm:t>
        <a:bodyPr/>
        <a:lstStyle/>
        <a:p>
          <a:endParaRPr lang="de-DE"/>
        </a:p>
      </dgm:t>
    </dgm:pt>
    <dgm:pt modelId="{2FE4B088-91AF-4C60-90D9-F1845358B4A6}" type="sibTrans" cxnId="{20BF91C1-E8A5-4A2D-99A0-A33794193474}">
      <dgm:prSet/>
      <dgm:spPr/>
      <dgm:t>
        <a:bodyPr/>
        <a:lstStyle/>
        <a:p>
          <a:endParaRPr lang="de-DE" sz="1500">
            <a:solidFill>
              <a:schemeClr val="tx1"/>
            </a:solidFill>
            <a:latin typeface="Arial Narrow" pitchFamily="34" charset="0"/>
          </a:endParaRPr>
        </a:p>
      </dgm:t>
    </dgm:pt>
    <dgm:pt modelId="{8B6CCDDB-74DF-4606-95A8-5427FBBA1F78}">
      <dgm:prSet phldrT="[Text]" custT="1"/>
      <dgm:spPr/>
      <dgm:t>
        <a:bodyPr/>
        <a:lstStyle/>
        <a:p>
          <a:r>
            <a:rPr lang="de-DE" sz="1800" b="1" dirty="0" err="1">
              <a:latin typeface="Arial Narrow" pitchFamily="34" charset="0"/>
            </a:rPr>
            <a:t>Forscher:in</a:t>
          </a:r>
          <a:r>
            <a:rPr lang="de-DE" sz="1800" b="1" dirty="0">
              <a:latin typeface="Arial Narrow" pitchFamily="34" charset="0"/>
            </a:rPr>
            <a:t> für einen Tag</a:t>
          </a:r>
        </a:p>
      </dgm:t>
    </dgm:pt>
    <dgm:pt modelId="{3C09FBED-1F52-4E20-9CA2-72F5881D2872}" type="parTrans" cxnId="{E6C0B4AC-634C-47C5-ADB2-27EC7C0CF182}">
      <dgm:prSet/>
      <dgm:spPr/>
      <dgm:t>
        <a:bodyPr/>
        <a:lstStyle/>
        <a:p>
          <a:endParaRPr lang="de-DE"/>
        </a:p>
      </dgm:t>
    </dgm:pt>
    <dgm:pt modelId="{CAB4046E-5EE2-49DE-8AC5-796415AD6598}" type="sibTrans" cxnId="{E6C0B4AC-634C-47C5-ADB2-27EC7C0CF182}">
      <dgm:prSet/>
      <dgm:spPr/>
      <dgm:t>
        <a:bodyPr/>
        <a:lstStyle/>
        <a:p>
          <a:endParaRPr lang="de-DE" sz="1500">
            <a:solidFill>
              <a:schemeClr val="tx1"/>
            </a:solidFill>
            <a:latin typeface="Arial Narrow" pitchFamily="34" charset="0"/>
          </a:endParaRPr>
        </a:p>
      </dgm:t>
    </dgm:pt>
    <dgm:pt modelId="{9E022DEE-37B5-4EC5-8616-FDC85D684BEA}">
      <dgm:prSet phldrT="[Text]" custT="1"/>
      <dgm:spPr/>
      <dgm:t>
        <a:bodyPr/>
        <a:lstStyle/>
        <a:p>
          <a:r>
            <a:rPr lang="de-DE" sz="1700" kern="1200" dirty="0">
              <a:latin typeface="Arial Narrow" pitchFamily="34" charset="0"/>
              <a:ea typeface="+mn-ea"/>
              <a:cs typeface="+mn-cs"/>
            </a:rPr>
            <a:t>Analyse </a:t>
          </a:r>
          <a:br>
            <a:rPr lang="de-DE" sz="1700" kern="1200" dirty="0">
              <a:latin typeface="Arial Narrow" pitchFamily="34" charset="0"/>
              <a:ea typeface="+mn-ea"/>
              <a:cs typeface="+mn-cs"/>
            </a:rPr>
          </a:br>
          <a:r>
            <a:rPr lang="de-DE" sz="1700" kern="1200" dirty="0">
              <a:latin typeface="Arial Narrow" pitchFamily="34" charset="0"/>
              <a:ea typeface="+mn-ea"/>
              <a:cs typeface="+mn-cs"/>
            </a:rPr>
            <a:t>echter Daten</a:t>
          </a:r>
        </a:p>
      </dgm:t>
    </dgm:pt>
    <dgm:pt modelId="{00985782-41B8-4292-AAF5-0AD7C01FB718}" type="sibTrans" cxnId="{031F9BF8-AD96-4AEF-8203-8D483594FAD8}">
      <dgm:prSet/>
      <dgm:spPr/>
      <dgm:t>
        <a:bodyPr/>
        <a:lstStyle/>
        <a:p>
          <a:endParaRPr lang="de-DE" sz="1500">
            <a:solidFill>
              <a:schemeClr val="tx1"/>
            </a:solidFill>
            <a:latin typeface="Arial Narrow" pitchFamily="34" charset="0"/>
          </a:endParaRPr>
        </a:p>
      </dgm:t>
    </dgm:pt>
    <dgm:pt modelId="{967248A9-A6CF-4357-B1B8-1AC09475BBF9}" type="parTrans" cxnId="{031F9BF8-AD96-4AEF-8203-8D483594FAD8}">
      <dgm:prSet/>
      <dgm:spPr/>
      <dgm:t>
        <a:bodyPr/>
        <a:lstStyle/>
        <a:p>
          <a:endParaRPr lang="de-DE"/>
        </a:p>
      </dgm:t>
    </dgm:pt>
    <dgm:pt modelId="{0882C069-770B-4329-B70F-E619499FA032}" type="pres">
      <dgm:prSet presAssocID="{97B6EC56-A1EB-464A-9BA1-92DDD1E38F81}" presName="Name0" presStyleCnt="0">
        <dgm:presLayoutVars>
          <dgm:chMax val="21"/>
          <dgm:chPref val="21"/>
        </dgm:presLayoutVars>
      </dgm:prSet>
      <dgm:spPr/>
    </dgm:pt>
    <dgm:pt modelId="{38E1037A-305F-4B63-A211-4EB03145AD14}" type="pres">
      <dgm:prSet presAssocID="{75CB6E3E-093A-4732-A47D-7C18ED4C68FA}" presName="text1" presStyleCnt="0"/>
      <dgm:spPr/>
    </dgm:pt>
    <dgm:pt modelId="{D24EC1C9-C488-4C5B-A5C5-22A538BB5C6B}" type="pres">
      <dgm:prSet presAssocID="{75CB6E3E-093A-4732-A47D-7C18ED4C68FA}" presName="textRepeatNode" presStyleLbl="alignNode1" presStyleIdx="0" presStyleCnt="4" custLinFactNeighborX="-187" custLinFactNeighborY="-1219">
        <dgm:presLayoutVars>
          <dgm:chMax val="0"/>
          <dgm:chPref val="0"/>
          <dgm:bulletEnabled val="1"/>
        </dgm:presLayoutVars>
      </dgm:prSet>
      <dgm:spPr/>
    </dgm:pt>
    <dgm:pt modelId="{7622C626-1A03-422C-8576-9C8DCDB2B80E}" type="pres">
      <dgm:prSet presAssocID="{75CB6E3E-093A-4732-A47D-7C18ED4C68FA}" presName="textaccent1" presStyleCnt="0"/>
      <dgm:spPr/>
    </dgm:pt>
    <dgm:pt modelId="{0C723E31-99CC-4179-9DD1-263100DC3F30}" type="pres">
      <dgm:prSet presAssocID="{75CB6E3E-093A-4732-A47D-7C18ED4C68FA}" presName="accentRepeatNode" presStyleLbl="solidAlignAcc1" presStyleIdx="0" presStyleCnt="8" custLinFactX="49944" custLinFactY="-159331" custLinFactNeighborX="100000" custLinFactNeighborY="-200000"/>
      <dgm:spPr/>
    </dgm:pt>
    <dgm:pt modelId="{CA3C88AC-D547-4A84-BA49-00CF9EEF7042}" type="pres">
      <dgm:prSet presAssocID="{CCC45A92-C31A-47B1-BC89-D296375BB5BE}" presName="image1" presStyleCnt="0"/>
      <dgm:spPr/>
    </dgm:pt>
    <dgm:pt modelId="{FE931CAF-C9B8-46AD-8AD8-3D85C0BD5641}" type="pres">
      <dgm:prSet presAssocID="{CCC45A92-C31A-47B1-BC89-D296375BB5BE}" presName="imageRepeatNode" presStyleLbl="alignAcc1" presStyleIdx="0" presStyleCnt="4" custLinFactNeighborX="-187" custLinFactNeighborY="-1219"/>
      <dgm:spPr/>
    </dgm:pt>
    <dgm:pt modelId="{CC5B6B07-2C64-4E09-AF98-4FD364750EAA}" type="pres">
      <dgm:prSet presAssocID="{CCC45A92-C31A-47B1-BC89-D296375BB5BE}" presName="imageaccent1" presStyleCnt="0"/>
      <dgm:spPr/>
    </dgm:pt>
    <dgm:pt modelId="{79FC27B3-1437-40A2-B1F4-188E148751A7}" type="pres">
      <dgm:prSet presAssocID="{CCC45A92-C31A-47B1-BC89-D296375BB5BE}" presName="accentRepeatNode" presStyleLbl="solidAlignAcc1" presStyleIdx="1" presStyleCnt="8" custLinFactX="44319" custLinFactY="-172378" custLinFactNeighborX="100000" custLinFactNeighborY="-200000"/>
      <dgm:spPr/>
    </dgm:pt>
    <dgm:pt modelId="{2DD44C08-136E-46BA-9ACA-A10ABD8A27B0}" type="pres">
      <dgm:prSet presAssocID="{8B6CCDDB-74DF-4606-95A8-5427FBBA1F78}" presName="text2" presStyleCnt="0"/>
      <dgm:spPr/>
    </dgm:pt>
    <dgm:pt modelId="{66DA27CE-D5B8-4D8F-BC29-8124604D1263}" type="pres">
      <dgm:prSet presAssocID="{8B6CCDDB-74DF-4606-95A8-5427FBBA1F78}" presName="textRepeatNode" presStyleLbl="alignNode1" presStyleIdx="1" presStyleCnt="4">
        <dgm:presLayoutVars>
          <dgm:chMax val="0"/>
          <dgm:chPref val="0"/>
          <dgm:bulletEnabled val="1"/>
        </dgm:presLayoutVars>
      </dgm:prSet>
      <dgm:spPr/>
    </dgm:pt>
    <dgm:pt modelId="{793D8D98-1818-4C5E-AA26-F1D71DC52AC1}" type="pres">
      <dgm:prSet presAssocID="{8B6CCDDB-74DF-4606-95A8-5427FBBA1F78}" presName="textaccent2" presStyleCnt="0"/>
      <dgm:spPr/>
    </dgm:pt>
    <dgm:pt modelId="{62877E04-BA84-47A4-9842-03C4205B065A}" type="pres">
      <dgm:prSet presAssocID="{8B6CCDDB-74DF-4606-95A8-5427FBBA1F78}" presName="accentRepeatNode" presStyleLbl="solidAlignAcc1" presStyleIdx="2" presStyleCnt="8" custLinFactX="77557" custLinFactNeighborX="100000" custLinFactNeighborY="88717"/>
      <dgm:spPr/>
    </dgm:pt>
    <dgm:pt modelId="{658C009D-B687-4D93-99A4-976BDEB79E5B}" type="pres">
      <dgm:prSet presAssocID="{CAB4046E-5EE2-49DE-8AC5-796415AD6598}" presName="image2" presStyleCnt="0"/>
      <dgm:spPr/>
    </dgm:pt>
    <dgm:pt modelId="{4B8038C2-B847-4368-AFAB-09996E583C9F}" type="pres">
      <dgm:prSet presAssocID="{CAB4046E-5EE2-49DE-8AC5-796415AD6598}" presName="imageRepeatNode" presStyleLbl="alignAcc1" presStyleIdx="1" presStyleCnt="4"/>
      <dgm:spPr/>
    </dgm:pt>
    <dgm:pt modelId="{8264E26B-9F75-4020-B639-633F8270C314}" type="pres">
      <dgm:prSet presAssocID="{CAB4046E-5EE2-49DE-8AC5-796415AD6598}" presName="imageaccent2" presStyleCnt="0"/>
      <dgm:spPr/>
    </dgm:pt>
    <dgm:pt modelId="{9C81A809-4D13-4448-9235-90FC3E0A780B}" type="pres">
      <dgm:prSet presAssocID="{CAB4046E-5EE2-49DE-8AC5-796415AD6598}" presName="accentRepeatNode" presStyleLbl="solidAlignAcc1" presStyleIdx="3" presStyleCnt="8"/>
      <dgm:spPr/>
    </dgm:pt>
    <dgm:pt modelId="{13E3E530-4AE3-4CC4-8D83-0BF6F949735C}" type="pres">
      <dgm:prSet presAssocID="{5CF26EBA-8207-4793-8CFB-1679A77AE17F}" presName="text3" presStyleCnt="0"/>
      <dgm:spPr/>
    </dgm:pt>
    <dgm:pt modelId="{B76E189B-4AD2-4BC3-BA07-50D2BA062F4E}" type="pres">
      <dgm:prSet presAssocID="{5CF26EBA-8207-4793-8CFB-1679A77AE17F}" presName="textRepeatNode" presStyleLbl="alignNode1" presStyleIdx="2" presStyleCnt="4" custLinFactNeighborX="-187" custLinFactNeighborY="-1219">
        <dgm:presLayoutVars>
          <dgm:chMax val="0"/>
          <dgm:chPref val="0"/>
          <dgm:bulletEnabled val="1"/>
        </dgm:presLayoutVars>
      </dgm:prSet>
      <dgm:spPr/>
    </dgm:pt>
    <dgm:pt modelId="{35CB6EC4-2117-4028-AEFF-936E7F62E4A9}" type="pres">
      <dgm:prSet presAssocID="{5CF26EBA-8207-4793-8CFB-1679A77AE17F}" presName="textaccent3" presStyleCnt="0"/>
      <dgm:spPr/>
    </dgm:pt>
    <dgm:pt modelId="{6F7890AE-450B-4232-B221-61DCFBFE0D59}" type="pres">
      <dgm:prSet presAssocID="{5CF26EBA-8207-4793-8CFB-1679A77AE17F}" presName="accentRepeatNode" presStyleLbl="solidAlignAcc1" presStyleIdx="4" presStyleCnt="8" custLinFactX="-200000" custLinFactY="303693" custLinFactNeighborX="-203899" custLinFactNeighborY="400000"/>
      <dgm:spPr/>
    </dgm:pt>
    <dgm:pt modelId="{577B3261-7F02-4339-BC31-65E9F271D568}" type="pres">
      <dgm:prSet presAssocID="{2FE4B088-91AF-4C60-90D9-F1845358B4A6}" presName="image3" presStyleCnt="0"/>
      <dgm:spPr/>
    </dgm:pt>
    <dgm:pt modelId="{5FD1B85F-8B53-480C-B1A2-B84E56D39E2D}" type="pres">
      <dgm:prSet presAssocID="{2FE4B088-91AF-4C60-90D9-F1845358B4A6}" presName="imageRepeatNode" presStyleLbl="alignAcc1" presStyleIdx="2" presStyleCnt="4" custLinFactNeighborX="910" custLinFactNeighborY="2424"/>
      <dgm:spPr/>
    </dgm:pt>
    <dgm:pt modelId="{AF406653-0D07-46C8-B018-421446F0BF2C}" type="pres">
      <dgm:prSet presAssocID="{2FE4B088-91AF-4C60-90D9-F1845358B4A6}" presName="imageaccent3" presStyleCnt="0"/>
      <dgm:spPr/>
    </dgm:pt>
    <dgm:pt modelId="{5437E028-7363-4D41-8FB1-729C521DAC22}" type="pres">
      <dgm:prSet presAssocID="{2FE4B088-91AF-4C60-90D9-F1845358B4A6}" presName="accentRepeatNode" presStyleLbl="solidAlignAcc1" presStyleIdx="5" presStyleCnt="8" custLinFactX="254536" custLinFactY="168373" custLinFactNeighborX="300000" custLinFactNeighborY="200000"/>
      <dgm:spPr/>
    </dgm:pt>
    <dgm:pt modelId="{56DBABC2-83B6-48C1-9BC2-0084068D8C3D}" type="pres">
      <dgm:prSet presAssocID="{9E022DEE-37B5-4EC5-8616-FDC85D684BEA}" presName="text4" presStyleCnt="0"/>
      <dgm:spPr/>
    </dgm:pt>
    <dgm:pt modelId="{8755060A-56DF-4340-8762-21503156815E}" type="pres">
      <dgm:prSet presAssocID="{9E022DEE-37B5-4EC5-8616-FDC85D684BEA}" presName="textRepeatNode" presStyleLbl="alignNode1" presStyleIdx="3" presStyleCnt="4">
        <dgm:presLayoutVars>
          <dgm:chMax val="0"/>
          <dgm:chPref val="0"/>
          <dgm:bulletEnabled val="1"/>
        </dgm:presLayoutVars>
      </dgm:prSet>
      <dgm:spPr/>
    </dgm:pt>
    <dgm:pt modelId="{B83DFFC3-2FE7-4FE8-ADA9-97D5D5560B13}" type="pres">
      <dgm:prSet presAssocID="{9E022DEE-37B5-4EC5-8616-FDC85D684BEA}" presName="textaccent4" presStyleCnt="0"/>
      <dgm:spPr/>
    </dgm:pt>
    <dgm:pt modelId="{73F1EF9C-EAB7-43AE-9D46-FE21A89878A0}" type="pres">
      <dgm:prSet presAssocID="{9E022DEE-37B5-4EC5-8616-FDC85D684BEA}" presName="accentRepeatNode" presStyleLbl="solidAlignAcc1" presStyleIdx="6" presStyleCnt="8" custLinFactX="-407112" custLinFactY="40500" custLinFactNeighborX="-500000" custLinFactNeighborY="100000"/>
      <dgm:spPr/>
    </dgm:pt>
    <dgm:pt modelId="{1A1E3B75-2E25-4E58-81C5-53379722EB09}" type="pres">
      <dgm:prSet presAssocID="{00985782-41B8-4292-AAF5-0AD7C01FB718}" presName="image4" presStyleCnt="0"/>
      <dgm:spPr/>
    </dgm:pt>
    <dgm:pt modelId="{F18B6638-1376-41A5-A292-C896C3C1A063}" type="pres">
      <dgm:prSet presAssocID="{00985782-41B8-4292-AAF5-0AD7C01FB718}" presName="imageRepeatNode" presStyleLbl="alignAcc1" presStyleIdx="3" presStyleCnt="4" custLinFactX="-70817" custLinFactY="7554" custLinFactNeighborX="-100000" custLinFactNeighborY="100000"/>
      <dgm:spPr/>
    </dgm:pt>
    <dgm:pt modelId="{F2171A39-53B6-4386-BE14-2C45B33B5484}" type="pres">
      <dgm:prSet presAssocID="{00985782-41B8-4292-AAF5-0AD7C01FB718}" presName="imageaccent4" presStyleCnt="0"/>
      <dgm:spPr/>
    </dgm:pt>
    <dgm:pt modelId="{CB145C1A-6571-4A7F-9F95-A6CE061ECB51}" type="pres">
      <dgm:prSet presAssocID="{00985782-41B8-4292-AAF5-0AD7C01FB718}" presName="accentRepeatNode" presStyleLbl="solidAlignAcc1" presStyleIdx="7" presStyleCnt="8" custLinFactX="-400000" custLinFactY="-4988" custLinFactNeighborX="-469854" custLinFactNeighborY="-100000"/>
      <dgm:spPr/>
    </dgm:pt>
  </dgm:ptLst>
  <dgm:cxnLst>
    <dgm:cxn modelId="{13BD4532-C5CD-4496-8990-7A8CFB0BC4E2}" type="presOf" srcId="{00985782-41B8-4292-AAF5-0AD7C01FB718}" destId="{F18B6638-1376-41A5-A292-C896C3C1A063}" srcOrd="0" destOrd="0" presId="urn:microsoft.com/office/officeart/2008/layout/HexagonCluster"/>
    <dgm:cxn modelId="{8533BD3D-6437-43F8-BE93-91364229897A}" type="presOf" srcId="{2FE4B088-91AF-4C60-90D9-F1845358B4A6}" destId="{5FD1B85F-8B53-480C-B1A2-B84E56D39E2D}" srcOrd="0" destOrd="0" presId="urn:microsoft.com/office/officeart/2008/layout/HexagonCluster"/>
    <dgm:cxn modelId="{99FF5F62-4F94-4873-A905-35040A111268}" type="presOf" srcId="{5CF26EBA-8207-4793-8CFB-1679A77AE17F}" destId="{B76E189B-4AD2-4BC3-BA07-50D2BA062F4E}" srcOrd="0" destOrd="0" presId="urn:microsoft.com/office/officeart/2008/layout/HexagonCluster"/>
    <dgm:cxn modelId="{E9684774-F055-4C16-B204-7C05E780F462}" srcId="{97B6EC56-A1EB-464A-9BA1-92DDD1E38F81}" destId="{75CB6E3E-093A-4732-A47D-7C18ED4C68FA}" srcOrd="0" destOrd="0" parTransId="{540C17F3-0850-490F-BF7A-C41D4C14F73D}" sibTransId="{CCC45A92-C31A-47B1-BC89-D296375BB5BE}"/>
    <dgm:cxn modelId="{627E2095-CC5F-46D0-ADD2-6B3F1EC7300C}" type="presOf" srcId="{8B6CCDDB-74DF-4606-95A8-5427FBBA1F78}" destId="{66DA27CE-D5B8-4D8F-BC29-8124604D1263}" srcOrd="0" destOrd="0" presId="urn:microsoft.com/office/officeart/2008/layout/HexagonCluster"/>
    <dgm:cxn modelId="{F54F20A5-176A-4A42-BE1F-06A223658E01}" type="presOf" srcId="{CAB4046E-5EE2-49DE-8AC5-796415AD6598}" destId="{4B8038C2-B847-4368-AFAB-09996E583C9F}" srcOrd="0" destOrd="0" presId="urn:microsoft.com/office/officeart/2008/layout/HexagonCluster"/>
    <dgm:cxn modelId="{25D315AC-D5A4-414D-A670-26A58A8DC598}" type="presOf" srcId="{9E022DEE-37B5-4EC5-8616-FDC85D684BEA}" destId="{8755060A-56DF-4340-8762-21503156815E}" srcOrd="0" destOrd="0" presId="urn:microsoft.com/office/officeart/2008/layout/HexagonCluster"/>
    <dgm:cxn modelId="{E6C0B4AC-634C-47C5-ADB2-27EC7C0CF182}" srcId="{97B6EC56-A1EB-464A-9BA1-92DDD1E38F81}" destId="{8B6CCDDB-74DF-4606-95A8-5427FBBA1F78}" srcOrd="1" destOrd="0" parTransId="{3C09FBED-1F52-4E20-9CA2-72F5881D2872}" sibTransId="{CAB4046E-5EE2-49DE-8AC5-796415AD6598}"/>
    <dgm:cxn modelId="{20BF91C1-E8A5-4A2D-99A0-A33794193474}" srcId="{97B6EC56-A1EB-464A-9BA1-92DDD1E38F81}" destId="{5CF26EBA-8207-4793-8CFB-1679A77AE17F}" srcOrd="2" destOrd="0" parTransId="{99EDB99A-BE2E-4C14-B8E8-A7DF51F8F001}" sibTransId="{2FE4B088-91AF-4C60-90D9-F1845358B4A6}"/>
    <dgm:cxn modelId="{0511EAC3-D67B-4090-9EF7-41B97398C9F5}" type="presOf" srcId="{75CB6E3E-093A-4732-A47D-7C18ED4C68FA}" destId="{D24EC1C9-C488-4C5B-A5C5-22A538BB5C6B}" srcOrd="0" destOrd="0" presId="urn:microsoft.com/office/officeart/2008/layout/HexagonCluster"/>
    <dgm:cxn modelId="{DA7FCACA-81F5-44E1-B567-FBF83750D5C0}" type="presOf" srcId="{CCC45A92-C31A-47B1-BC89-D296375BB5BE}" destId="{FE931CAF-C9B8-46AD-8AD8-3D85C0BD5641}" srcOrd="0" destOrd="0" presId="urn:microsoft.com/office/officeart/2008/layout/HexagonCluster"/>
    <dgm:cxn modelId="{031F9BF8-AD96-4AEF-8203-8D483594FAD8}" srcId="{97B6EC56-A1EB-464A-9BA1-92DDD1E38F81}" destId="{9E022DEE-37B5-4EC5-8616-FDC85D684BEA}" srcOrd="3" destOrd="0" parTransId="{967248A9-A6CF-4357-B1B8-1AC09475BBF9}" sibTransId="{00985782-41B8-4292-AAF5-0AD7C01FB718}"/>
    <dgm:cxn modelId="{FB1014FB-6A52-4558-B20F-90C55DA59D6D}" type="presOf" srcId="{97B6EC56-A1EB-464A-9BA1-92DDD1E38F81}" destId="{0882C069-770B-4329-B70F-E619499FA032}" srcOrd="0" destOrd="0" presId="urn:microsoft.com/office/officeart/2008/layout/HexagonCluster"/>
    <dgm:cxn modelId="{95F6A351-95BA-479E-A2EA-91206D69A483}" type="presParOf" srcId="{0882C069-770B-4329-B70F-E619499FA032}" destId="{38E1037A-305F-4B63-A211-4EB03145AD14}" srcOrd="0" destOrd="0" presId="urn:microsoft.com/office/officeart/2008/layout/HexagonCluster"/>
    <dgm:cxn modelId="{E5DF5CAE-0ED7-4D71-9259-259AFE4DDF49}" type="presParOf" srcId="{38E1037A-305F-4B63-A211-4EB03145AD14}" destId="{D24EC1C9-C488-4C5B-A5C5-22A538BB5C6B}" srcOrd="0" destOrd="0" presId="urn:microsoft.com/office/officeart/2008/layout/HexagonCluster"/>
    <dgm:cxn modelId="{B0937A44-1217-4445-A7B1-DF23F0509F47}" type="presParOf" srcId="{0882C069-770B-4329-B70F-E619499FA032}" destId="{7622C626-1A03-422C-8576-9C8DCDB2B80E}" srcOrd="1" destOrd="0" presId="urn:microsoft.com/office/officeart/2008/layout/HexagonCluster"/>
    <dgm:cxn modelId="{922CF486-2969-4017-8F7A-487B837B5AC9}" type="presParOf" srcId="{7622C626-1A03-422C-8576-9C8DCDB2B80E}" destId="{0C723E31-99CC-4179-9DD1-263100DC3F30}" srcOrd="0" destOrd="0" presId="urn:microsoft.com/office/officeart/2008/layout/HexagonCluster"/>
    <dgm:cxn modelId="{BAA491A8-B728-4645-AE50-72D9B17CBCDA}" type="presParOf" srcId="{0882C069-770B-4329-B70F-E619499FA032}" destId="{CA3C88AC-D547-4A84-BA49-00CF9EEF7042}" srcOrd="2" destOrd="0" presId="urn:microsoft.com/office/officeart/2008/layout/HexagonCluster"/>
    <dgm:cxn modelId="{55B373CF-50C6-413A-A90C-3AAE97C6A540}" type="presParOf" srcId="{CA3C88AC-D547-4A84-BA49-00CF9EEF7042}" destId="{FE931CAF-C9B8-46AD-8AD8-3D85C0BD5641}" srcOrd="0" destOrd="0" presId="urn:microsoft.com/office/officeart/2008/layout/HexagonCluster"/>
    <dgm:cxn modelId="{0C152EB8-4C81-4594-91B5-D3FA8565ABB2}" type="presParOf" srcId="{0882C069-770B-4329-B70F-E619499FA032}" destId="{CC5B6B07-2C64-4E09-AF98-4FD364750EAA}" srcOrd="3" destOrd="0" presId="urn:microsoft.com/office/officeart/2008/layout/HexagonCluster"/>
    <dgm:cxn modelId="{99D181BC-4D34-413C-85E9-21CF8E162F67}" type="presParOf" srcId="{CC5B6B07-2C64-4E09-AF98-4FD364750EAA}" destId="{79FC27B3-1437-40A2-B1F4-188E148751A7}" srcOrd="0" destOrd="0" presId="urn:microsoft.com/office/officeart/2008/layout/HexagonCluster"/>
    <dgm:cxn modelId="{06079A25-CB26-4C67-9C85-EA37F408E799}" type="presParOf" srcId="{0882C069-770B-4329-B70F-E619499FA032}" destId="{2DD44C08-136E-46BA-9ACA-A10ABD8A27B0}" srcOrd="4" destOrd="0" presId="urn:microsoft.com/office/officeart/2008/layout/HexagonCluster"/>
    <dgm:cxn modelId="{EEF04FFF-6ADA-412E-B29E-9AC4E246151A}" type="presParOf" srcId="{2DD44C08-136E-46BA-9ACA-A10ABD8A27B0}" destId="{66DA27CE-D5B8-4D8F-BC29-8124604D1263}" srcOrd="0" destOrd="0" presId="urn:microsoft.com/office/officeart/2008/layout/HexagonCluster"/>
    <dgm:cxn modelId="{D55642D4-10A7-4AFB-9639-960D95BE06C0}" type="presParOf" srcId="{0882C069-770B-4329-B70F-E619499FA032}" destId="{793D8D98-1818-4C5E-AA26-F1D71DC52AC1}" srcOrd="5" destOrd="0" presId="urn:microsoft.com/office/officeart/2008/layout/HexagonCluster"/>
    <dgm:cxn modelId="{416BAA76-4015-4E21-BE21-87BA52D6058C}" type="presParOf" srcId="{793D8D98-1818-4C5E-AA26-F1D71DC52AC1}" destId="{62877E04-BA84-47A4-9842-03C4205B065A}" srcOrd="0" destOrd="0" presId="urn:microsoft.com/office/officeart/2008/layout/HexagonCluster"/>
    <dgm:cxn modelId="{231CADF0-60DD-45FC-9D3B-D3DA624B1F8D}" type="presParOf" srcId="{0882C069-770B-4329-B70F-E619499FA032}" destId="{658C009D-B687-4D93-99A4-976BDEB79E5B}" srcOrd="6" destOrd="0" presId="urn:microsoft.com/office/officeart/2008/layout/HexagonCluster"/>
    <dgm:cxn modelId="{97A18C3A-FA62-4F73-B666-FD7543E1387F}" type="presParOf" srcId="{658C009D-B687-4D93-99A4-976BDEB79E5B}" destId="{4B8038C2-B847-4368-AFAB-09996E583C9F}" srcOrd="0" destOrd="0" presId="urn:microsoft.com/office/officeart/2008/layout/HexagonCluster"/>
    <dgm:cxn modelId="{508E0C6F-3811-4D6F-AC86-A77EC6A6DA51}" type="presParOf" srcId="{0882C069-770B-4329-B70F-E619499FA032}" destId="{8264E26B-9F75-4020-B639-633F8270C314}" srcOrd="7" destOrd="0" presId="urn:microsoft.com/office/officeart/2008/layout/HexagonCluster"/>
    <dgm:cxn modelId="{C40999D3-7F20-49D9-9820-5029EB295051}" type="presParOf" srcId="{8264E26B-9F75-4020-B639-633F8270C314}" destId="{9C81A809-4D13-4448-9235-90FC3E0A780B}" srcOrd="0" destOrd="0" presId="urn:microsoft.com/office/officeart/2008/layout/HexagonCluster"/>
    <dgm:cxn modelId="{67D830C5-82DD-4671-AB78-BC862BBAE079}" type="presParOf" srcId="{0882C069-770B-4329-B70F-E619499FA032}" destId="{13E3E530-4AE3-4CC4-8D83-0BF6F949735C}" srcOrd="8" destOrd="0" presId="urn:microsoft.com/office/officeart/2008/layout/HexagonCluster"/>
    <dgm:cxn modelId="{ED0AFE84-916B-47E4-A071-4ED056C592EE}" type="presParOf" srcId="{13E3E530-4AE3-4CC4-8D83-0BF6F949735C}" destId="{B76E189B-4AD2-4BC3-BA07-50D2BA062F4E}" srcOrd="0" destOrd="0" presId="urn:microsoft.com/office/officeart/2008/layout/HexagonCluster"/>
    <dgm:cxn modelId="{9FD86EB9-EF75-41AE-9D72-C5C16B0EA704}" type="presParOf" srcId="{0882C069-770B-4329-B70F-E619499FA032}" destId="{35CB6EC4-2117-4028-AEFF-936E7F62E4A9}" srcOrd="9" destOrd="0" presId="urn:microsoft.com/office/officeart/2008/layout/HexagonCluster"/>
    <dgm:cxn modelId="{1651CE2E-EF7E-44F4-82DB-278BC36294EA}" type="presParOf" srcId="{35CB6EC4-2117-4028-AEFF-936E7F62E4A9}" destId="{6F7890AE-450B-4232-B221-61DCFBFE0D59}" srcOrd="0" destOrd="0" presId="urn:microsoft.com/office/officeart/2008/layout/HexagonCluster"/>
    <dgm:cxn modelId="{4808EC70-13EC-4960-AA1B-A89208D1F1F9}" type="presParOf" srcId="{0882C069-770B-4329-B70F-E619499FA032}" destId="{577B3261-7F02-4339-BC31-65E9F271D568}" srcOrd="10" destOrd="0" presId="urn:microsoft.com/office/officeart/2008/layout/HexagonCluster"/>
    <dgm:cxn modelId="{B8C4FD5C-DAD1-499B-9D37-8B1FE26FE02B}" type="presParOf" srcId="{577B3261-7F02-4339-BC31-65E9F271D568}" destId="{5FD1B85F-8B53-480C-B1A2-B84E56D39E2D}" srcOrd="0" destOrd="0" presId="urn:microsoft.com/office/officeart/2008/layout/HexagonCluster"/>
    <dgm:cxn modelId="{779F03A7-858F-42AC-A5F9-4FE0D333007B}" type="presParOf" srcId="{0882C069-770B-4329-B70F-E619499FA032}" destId="{AF406653-0D07-46C8-B018-421446F0BF2C}" srcOrd="11" destOrd="0" presId="urn:microsoft.com/office/officeart/2008/layout/HexagonCluster"/>
    <dgm:cxn modelId="{DC5717FA-73D4-475B-BA63-A44DE78EF47B}" type="presParOf" srcId="{AF406653-0D07-46C8-B018-421446F0BF2C}" destId="{5437E028-7363-4D41-8FB1-729C521DAC22}" srcOrd="0" destOrd="0" presId="urn:microsoft.com/office/officeart/2008/layout/HexagonCluster"/>
    <dgm:cxn modelId="{48A30E2C-9A41-45EE-A855-B866C12ABAA2}" type="presParOf" srcId="{0882C069-770B-4329-B70F-E619499FA032}" destId="{56DBABC2-83B6-48C1-9BC2-0084068D8C3D}" srcOrd="12" destOrd="0" presId="urn:microsoft.com/office/officeart/2008/layout/HexagonCluster"/>
    <dgm:cxn modelId="{AE3B3AEC-EA19-414E-8A07-E5F5BCEB22AA}" type="presParOf" srcId="{56DBABC2-83B6-48C1-9BC2-0084068D8C3D}" destId="{8755060A-56DF-4340-8762-21503156815E}" srcOrd="0" destOrd="0" presId="urn:microsoft.com/office/officeart/2008/layout/HexagonCluster"/>
    <dgm:cxn modelId="{793CC136-90EB-472D-9B33-0F71287DAFC2}" type="presParOf" srcId="{0882C069-770B-4329-B70F-E619499FA032}" destId="{B83DFFC3-2FE7-4FE8-ADA9-97D5D5560B13}" srcOrd="13" destOrd="0" presId="urn:microsoft.com/office/officeart/2008/layout/HexagonCluster"/>
    <dgm:cxn modelId="{A1A3A13F-2105-4553-9207-7A994722FCB9}" type="presParOf" srcId="{B83DFFC3-2FE7-4FE8-ADA9-97D5D5560B13}" destId="{73F1EF9C-EAB7-43AE-9D46-FE21A89878A0}" srcOrd="0" destOrd="0" presId="urn:microsoft.com/office/officeart/2008/layout/HexagonCluster"/>
    <dgm:cxn modelId="{EC0D6D0B-4F40-4319-A973-E5DE87025807}" type="presParOf" srcId="{0882C069-770B-4329-B70F-E619499FA032}" destId="{1A1E3B75-2E25-4E58-81C5-53379722EB09}" srcOrd="14" destOrd="0" presId="urn:microsoft.com/office/officeart/2008/layout/HexagonCluster"/>
    <dgm:cxn modelId="{EE4D42F2-58EA-4EA4-809C-52966979A9BD}" type="presParOf" srcId="{1A1E3B75-2E25-4E58-81C5-53379722EB09}" destId="{F18B6638-1376-41A5-A292-C896C3C1A063}" srcOrd="0" destOrd="0" presId="urn:microsoft.com/office/officeart/2008/layout/HexagonCluster"/>
    <dgm:cxn modelId="{F22BCADE-04CA-4F0E-8B86-32349B9B8BD6}" type="presParOf" srcId="{0882C069-770B-4329-B70F-E619499FA032}" destId="{F2171A39-53B6-4386-BE14-2C45B33B5484}" srcOrd="15" destOrd="0" presId="urn:microsoft.com/office/officeart/2008/layout/HexagonCluster"/>
    <dgm:cxn modelId="{2D8BAAD0-C9D2-4540-A4F3-5E3B308B5F27}" type="presParOf" srcId="{F2171A39-53B6-4386-BE14-2C45B33B5484}" destId="{CB145C1A-6571-4A7F-9F95-A6CE061ECB51}"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C1C9-C488-4C5B-A5C5-22A538BB5C6B}">
      <dsp:nvSpPr>
        <dsp:cNvPr id="0" name=""/>
        <dsp:cNvSpPr/>
      </dsp:nvSpPr>
      <dsp:spPr>
        <a:xfrm>
          <a:off x="1453764" y="340451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de-DE" sz="1700" kern="1200" dirty="0">
              <a:latin typeface="Arial Narrow" pitchFamily="34" charset="0"/>
            </a:rPr>
            <a:t>Bezug Experiment </a:t>
          </a:r>
          <a:br>
            <a:rPr lang="de-DE" sz="1700" kern="1200" dirty="0">
              <a:latin typeface="Arial Narrow" pitchFamily="34" charset="0"/>
            </a:rPr>
          </a:br>
          <a:r>
            <a:rPr lang="de-DE" sz="1700" kern="1200" dirty="0">
              <a:latin typeface="Arial Narrow" pitchFamily="34" charset="0"/>
              <a:sym typeface="Symbol" panose="05050102010706020507" pitchFamily="18" charset="2"/>
            </a:rPr>
            <a:t>↕</a:t>
          </a:r>
          <a:br>
            <a:rPr lang="de-DE" sz="1700" kern="1200" dirty="0">
              <a:latin typeface="Arial Narrow" pitchFamily="34" charset="0"/>
              <a:sym typeface="Symbol" panose="05050102010706020507" pitchFamily="18" charset="2"/>
            </a:rPr>
          </a:br>
          <a:r>
            <a:rPr lang="de-DE" sz="1700" kern="1200" dirty="0">
              <a:latin typeface="Arial Narrow" pitchFamily="34" charset="0"/>
              <a:sym typeface="Symbol" panose="05050102010706020507" pitchFamily="18" charset="2"/>
            </a:rPr>
            <a:t>Theorie</a:t>
          </a:r>
          <a:endParaRPr lang="de-DE" sz="1700" kern="1200" dirty="0">
            <a:latin typeface="Arial Narrow" pitchFamily="34" charset="0"/>
          </a:endParaRPr>
        </a:p>
      </dsp:txBody>
      <dsp:txXfrm>
        <a:off x="1719561" y="3632668"/>
        <a:ext cx="1184716" cy="1016942"/>
      </dsp:txXfrm>
    </dsp:sp>
    <dsp:sp modelId="{0C723E31-99CC-4179-9DD1-263100DC3F30}">
      <dsp:nvSpPr>
        <dsp:cNvPr id="0" name=""/>
        <dsp:cNvSpPr/>
      </dsp:nvSpPr>
      <dsp:spPr>
        <a:xfrm>
          <a:off x="1811087" y="345265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E931CAF-C9B8-46AD-8AD8-3D85C0BD5641}">
      <dsp:nvSpPr>
        <dsp:cNvPr id="0" name=""/>
        <dsp:cNvSpPr/>
      </dsp:nvSpPr>
      <dsp:spPr>
        <a:xfrm>
          <a:off x="0" y="2603677"/>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FC27B3-1437-40A2-B1F4-188E148751A7}">
      <dsp:nvSpPr>
        <dsp:cNvPr id="0" name=""/>
        <dsp:cNvSpPr/>
      </dsp:nvSpPr>
      <dsp:spPr>
        <a:xfrm>
          <a:off x="1451261" y="32472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6DA27CE-D5B8-4D8F-BC29-8124604D1263}">
      <dsp:nvSpPr>
        <dsp:cNvPr id="0" name=""/>
        <dsp:cNvSpPr/>
      </dsp:nvSpPr>
      <dsp:spPr>
        <a:xfrm>
          <a:off x="2912435" y="261035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2860" rIns="0" bIns="22860" numCol="1" spcCol="1270" anchor="ctr" anchorCtr="0">
          <a:noAutofit/>
        </a:bodyPr>
        <a:lstStyle/>
        <a:p>
          <a:pPr marL="0" lvl="0" indent="0" algn="ctr" defTabSz="800100">
            <a:lnSpc>
              <a:spcPct val="90000"/>
            </a:lnSpc>
            <a:spcBef>
              <a:spcPct val="0"/>
            </a:spcBef>
            <a:spcAft>
              <a:spcPct val="35000"/>
            </a:spcAft>
            <a:buNone/>
          </a:pPr>
          <a:r>
            <a:rPr lang="de-DE" sz="1800" b="1" kern="1200" dirty="0" err="1">
              <a:latin typeface="Arial Narrow" pitchFamily="34" charset="0"/>
            </a:rPr>
            <a:t>Forscher:in</a:t>
          </a:r>
          <a:r>
            <a:rPr lang="de-DE" sz="1800" b="1" kern="1200" dirty="0">
              <a:latin typeface="Arial Narrow" pitchFamily="34" charset="0"/>
            </a:rPr>
            <a:t> für einen Tag</a:t>
          </a:r>
        </a:p>
      </dsp:txBody>
      <dsp:txXfrm>
        <a:off x="3178232" y="2838508"/>
        <a:ext cx="1184716" cy="1016942"/>
      </dsp:txXfrm>
    </dsp:sp>
    <dsp:sp modelId="{62877E04-BA84-47A4-9842-03C4205B065A}">
      <dsp:nvSpPr>
        <dsp:cNvPr id="0" name=""/>
        <dsp:cNvSpPr/>
      </dsp:nvSpPr>
      <dsp:spPr>
        <a:xfrm>
          <a:off x="4443903" y="403103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B8038C2-B847-4368-AFAB-09996E583C9F}">
      <dsp:nvSpPr>
        <dsp:cNvPr id="0" name=""/>
        <dsp:cNvSpPr/>
      </dsp:nvSpPr>
      <dsp:spPr>
        <a:xfrm>
          <a:off x="4375458" y="342013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81A809-4D13-4448-9235-90FC3E0A780B}">
      <dsp:nvSpPr>
        <dsp:cNvPr id="0" name=""/>
        <dsp:cNvSpPr/>
      </dsp:nvSpPr>
      <dsp:spPr>
        <a:xfrm>
          <a:off x="4414774" y="4080104"/>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76E189B-4AD2-4BC3-BA07-50D2BA062F4E}">
      <dsp:nvSpPr>
        <dsp:cNvPr id="0" name=""/>
        <dsp:cNvSpPr/>
      </dsp:nvSpPr>
      <dsp:spPr>
        <a:xfrm>
          <a:off x="1453764" y="1798563"/>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de-DE" sz="1700" kern="1200" dirty="0">
              <a:latin typeface="Arial Narrow" pitchFamily="34" charset="0"/>
            </a:rPr>
            <a:t>Unmittelbarer Kontakt zur Grundlagen-forschung</a:t>
          </a:r>
        </a:p>
      </dsp:txBody>
      <dsp:txXfrm>
        <a:off x="1719561" y="2026719"/>
        <a:ext cx="1184716" cy="1016942"/>
      </dsp:txXfrm>
    </dsp:sp>
    <dsp:sp modelId="{6F7890AE-450B-4232-B221-61DCFBFE0D59}">
      <dsp:nvSpPr>
        <dsp:cNvPr id="0" name=""/>
        <dsp:cNvSpPr/>
      </dsp:nvSpPr>
      <dsp:spPr>
        <a:xfrm>
          <a:off x="1815862" y="3062678"/>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FD1B85F-8B53-480C-B1A2-B84E56D39E2D}">
      <dsp:nvSpPr>
        <dsp:cNvPr id="0" name=""/>
        <dsp:cNvSpPr/>
      </dsp:nvSpPr>
      <dsp:spPr>
        <a:xfrm>
          <a:off x="2928053" y="1040114"/>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437E028-7363-4D41-8FB1-729C521DAC22}">
      <dsp:nvSpPr>
        <dsp:cNvPr id="0" name=""/>
        <dsp:cNvSpPr/>
      </dsp:nvSpPr>
      <dsp:spPr>
        <a:xfrm>
          <a:off x="4062832" y="22938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755060A-56DF-4340-8762-21503156815E}">
      <dsp:nvSpPr>
        <dsp:cNvPr id="0" name=""/>
        <dsp:cNvSpPr/>
      </dsp:nvSpPr>
      <dsp:spPr>
        <a:xfrm>
          <a:off x="4375458" y="1814187"/>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de-DE" sz="1700" kern="1200" dirty="0">
              <a:latin typeface="Arial Narrow" pitchFamily="34" charset="0"/>
              <a:ea typeface="+mn-ea"/>
              <a:cs typeface="+mn-cs"/>
            </a:rPr>
            <a:t>Analyse </a:t>
          </a:r>
          <a:br>
            <a:rPr lang="de-DE" sz="1700" kern="1200" dirty="0">
              <a:latin typeface="Arial Narrow" pitchFamily="34" charset="0"/>
              <a:ea typeface="+mn-ea"/>
              <a:cs typeface="+mn-cs"/>
            </a:rPr>
          </a:br>
          <a:r>
            <a:rPr lang="de-DE" sz="1700" kern="1200" dirty="0">
              <a:latin typeface="Arial Narrow" pitchFamily="34" charset="0"/>
              <a:ea typeface="+mn-ea"/>
              <a:cs typeface="+mn-cs"/>
            </a:rPr>
            <a:t>echter Daten</a:t>
          </a:r>
        </a:p>
      </dsp:txBody>
      <dsp:txXfrm>
        <a:off x="4641255" y="2042343"/>
        <a:ext cx="1184716" cy="1016942"/>
      </dsp:txXfrm>
    </dsp:sp>
    <dsp:sp modelId="{73F1EF9C-EAB7-43AE-9D46-FE21A89878A0}">
      <dsp:nvSpPr>
        <dsp:cNvPr id="0" name=""/>
        <dsp:cNvSpPr/>
      </dsp:nvSpPr>
      <dsp:spPr>
        <a:xfrm>
          <a:off x="4033823" y="2707175"/>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18B6638-1376-41A5-A292-C896C3C1A063}">
      <dsp:nvSpPr>
        <dsp:cNvPr id="0" name=""/>
        <dsp:cNvSpPr/>
      </dsp:nvSpPr>
      <dsp:spPr>
        <a:xfrm>
          <a:off x="2912778" y="420851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B145C1A-6571-4A7F-9F95-A6CE061ECB51}">
      <dsp:nvSpPr>
        <dsp:cNvPr id="0" name=""/>
        <dsp:cNvSpPr/>
      </dsp:nvSpPr>
      <dsp:spPr>
        <a:xfrm>
          <a:off x="4447956" y="2468650"/>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B9C05-D12D-445F-9B93-E8B06C945ACB}" type="datetimeFigureOut">
              <a:rPr lang="de-DE" smtClean="0"/>
              <a:t>25.11.2024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0780E3-FF10-45A8-9E0B-F5510624FA35}" type="slidenum">
              <a:rPr lang="de-DE" smtClean="0"/>
              <a:t>‹Nr.›</a:t>
            </a:fld>
            <a:endParaRPr lang="de-DE"/>
          </a:p>
        </p:txBody>
      </p:sp>
    </p:spTree>
    <p:extLst>
      <p:ext uri="{BB962C8B-B14F-4D97-AF65-F5344CB8AC3E}">
        <p14:creationId xmlns:p14="http://schemas.microsoft.com/office/powerpoint/2010/main" val="1546896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buNone/>
            </a:pPr>
            <a:r>
              <a:rPr lang="de-DE" sz="1200" dirty="0"/>
              <a:t>Im Netzwerk Teilchenwelt haben sich </a:t>
            </a:r>
            <a:r>
              <a:rPr lang="de-DE" sz="1200" dirty="0" err="1"/>
              <a:t>Wissenschaftler:iInnen</a:t>
            </a:r>
            <a:r>
              <a:rPr lang="de-DE" sz="1200" dirty="0"/>
              <a:t> aus 30 Forschungsinstituten in ganz Deutschland und CERN zusammengeschlossen.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Netzwerk Teilchenwelt  ist ein Projekt zur Vermittlung von Teilchenphysik, Astroteilchenphysik</a:t>
            </a:r>
            <a:r>
              <a:rPr lang="de-DE" sz="1200" baseline="0" dirty="0"/>
              <a:t> sowie Kern- und Hadronenphysik</a:t>
            </a:r>
            <a:r>
              <a:rPr lang="de-DE" sz="1200" dirty="0"/>
              <a:t> an Jugendliche im Alter von 15-19 Jahren sowie Lehrkräfte</a:t>
            </a:r>
          </a:p>
          <a:p>
            <a:endParaRPr lang="en-US"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483354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cs typeface="Arial" panose="020B0604020202020204" pitchFamily="34" charset="0"/>
              </a:rPr>
              <a:t>Das </a:t>
            </a:r>
            <a:r>
              <a:rPr lang="de-DE" sz="1300" b="1" dirty="0">
                <a:cs typeface="Arial" panose="020B0604020202020204" pitchFamily="34" charset="0"/>
              </a:rPr>
              <a:t>Konzept</a:t>
            </a:r>
            <a:r>
              <a:rPr lang="de-DE" sz="1300" dirty="0">
                <a:cs typeface="Arial" panose="020B0604020202020204" pitchFamily="34" charset="0"/>
              </a:rPr>
              <a:t>:</a:t>
            </a:r>
          </a:p>
          <a:p>
            <a:pPr>
              <a:lnSpc>
                <a:spcPct val="150000"/>
              </a:lnSpc>
            </a:pPr>
            <a:r>
              <a:rPr lang="de-DE" sz="1300" dirty="0">
                <a:cs typeface="Arial" panose="020B0604020202020204" pitchFamily="34" charset="0"/>
              </a:rPr>
              <a:t>Jugendliche und Lehrkräfte haben die Möglichkeit durch das Netzwerk einen unmittelbaren Kontakt zur Grundlagenforschung und natürlich den persönlichen Kontakt zu jungen Wissenschaftlern zu bekommen. Sie bekommen einen Einblick in die Arbeitswelt der Wissenschaftler und können selbst </a:t>
            </a:r>
            <a:r>
              <a:rPr lang="de-DE" sz="1300" b="1" dirty="0">
                <a:cs typeface="Arial" panose="020B0604020202020204" pitchFamily="34" charset="0"/>
              </a:rPr>
              <a:t>für einen Tag als Forscher handeln</a:t>
            </a:r>
            <a:r>
              <a:rPr lang="de-DE" sz="1300" dirty="0">
                <a:cs typeface="Arial" panose="020B0604020202020204" pitchFamily="34" charset="0"/>
              </a:rPr>
              <a:t>. Mit echten Daten vom CERN oder bei eigenen Messungen von Teilchen, die aus dem Kosmos kommen, lernen sie, wie man Elektronen, Quarks und Co. untersucht und sind dabei ganz nach an der aktuellen Forschung. Denn natürlich dürfen die neuesten Erkenntnisse aus der Forschung und das </a:t>
            </a:r>
            <a:r>
              <a:rPr lang="de-DE" sz="1300" dirty="0" err="1">
                <a:cs typeface="Arial" panose="020B0604020202020204" pitchFamily="34" charset="0"/>
              </a:rPr>
              <a:t>Higgs</a:t>
            </a:r>
            <a:r>
              <a:rPr lang="de-DE" sz="1300" dirty="0">
                <a:cs typeface="Arial" panose="020B0604020202020204" pitchFamily="34" charset="0"/>
              </a:rPr>
              <a:t>-Teilchen nicht fehlen.</a:t>
            </a:r>
          </a:p>
          <a:p>
            <a:endParaRPr lang="de-DE" b="0" baseline="0" dirty="0">
              <a:latin typeface="Arial" panose="020B0604020202020204" pitchFamily="34" charset="0"/>
              <a:cs typeface="Arial" panose="020B0604020202020204" pitchFamily="34" charset="0"/>
            </a:endParaRPr>
          </a:p>
          <a:p>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a:t>
            </a:fld>
            <a:endParaRPr lang="de-DE"/>
          </a:p>
        </p:txBody>
      </p:sp>
    </p:spTree>
    <p:extLst>
      <p:ext uri="{BB962C8B-B14F-4D97-AF65-F5344CB8AC3E}">
        <p14:creationId xmlns:p14="http://schemas.microsoft.com/office/powerpoint/2010/main" val="3858409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143" indent="-180143">
              <a:buFont typeface="Arial" panose="020B0604020202020204" pitchFamily="34" charset="0"/>
              <a:buChar char="•"/>
            </a:pPr>
            <a:r>
              <a:rPr lang="de-DE" baseline="0" dirty="0"/>
              <a:t>Jugendliche nehmen im Basisprogramm z.B. an einer </a:t>
            </a:r>
            <a:r>
              <a:rPr lang="de-DE" baseline="0" dirty="0" err="1"/>
              <a:t>Masterclass</a:t>
            </a:r>
            <a:r>
              <a:rPr lang="de-DE" baseline="0" dirty="0"/>
              <a:t> (Teilchenphysik oder Astroteilchenphysik) teil. </a:t>
            </a:r>
          </a:p>
          <a:p>
            <a:pPr marL="180143" indent="-180143">
              <a:buFont typeface="Arial" panose="020B0604020202020204" pitchFamily="34" charset="0"/>
              <a:buChar char="•"/>
            </a:pPr>
            <a:r>
              <a:rPr lang="de-DE" baseline="0" dirty="0"/>
              <a:t>Im Qualifizierungsprogramm steht die Vermittlung ihres bereits erworbenen Wissens im Vordergrund. Das kann z.B. durch eine Präsentation in der Schule zum Thema Astro-/Teilchenphysik, eine Projektarbeit oder die Unterstützung als Tutor bei einer </a:t>
            </a:r>
            <a:r>
              <a:rPr lang="de-DE" baseline="0" dirty="0" err="1"/>
              <a:t>Masterclass</a:t>
            </a:r>
            <a:r>
              <a:rPr lang="de-DE" baseline="0" dirty="0"/>
              <a:t> geschehen. </a:t>
            </a:r>
          </a:p>
          <a:p>
            <a:pPr marL="180143" indent="-180143">
              <a:buFont typeface="Arial" panose="020B0604020202020204" pitchFamily="34" charset="0"/>
              <a:buChar char="•"/>
            </a:pPr>
            <a:r>
              <a:rPr lang="de-DE" dirty="0"/>
              <a:t>Aktive Mitglieder des Netzwerks Teilchenwelt können sich für </a:t>
            </a:r>
            <a:r>
              <a:rPr lang="de-DE" b="1" dirty="0"/>
              <a:t>Workshops am CERN</a:t>
            </a:r>
            <a:r>
              <a:rPr lang="de-DE" dirty="0"/>
              <a:t> bewerben, um das internationale Forschungszentrum zu besuchen, Kenntnisse zu vertiefen,</a:t>
            </a:r>
            <a:r>
              <a:rPr lang="de-DE" baseline="0" dirty="0"/>
              <a:t> </a:t>
            </a:r>
            <a:r>
              <a:rPr lang="de-DE" dirty="0"/>
              <a:t>den </a:t>
            </a:r>
            <a:r>
              <a:rPr lang="de-DE" dirty="0" err="1"/>
              <a:t>Forscher:innen</a:t>
            </a:r>
            <a:r>
              <a:rPr lang="de-DE" dirty="0"/>
              <a:t> über die Schulter zu schauen und Gleichgesinnte zu treffen. Reise und Unterkunft werden vom Netzwerk finanziert.</a:t>
            </a:r>
          </a:p>
          <a:p>
            <a:pPr marL="180143" indent="-180143">
              <a:buFont typeface="Arial" panose="020B0604020202020204" pitchFamily="34" charset="0"/>
              <a:buChar char="•"/>
            </a:pPr>
            <a:r>
              <a:rPr lang="de-DE" dirty="0"/>
              <a:t>Außerdem ist es möglich, Forschungsarbeiten für die Schule oder einen Wettbewerb wie Jugend forscht anzufertigen, betreut von </a:t>
            </a:r>
            <a:r>
              <a:rPr lang="de-DE" dirty="0" err="1"/>
              <a:t>Teilchenwelt-Vermittler:innen</a:t>
            </a:r>
            <a:r>
              <a:rPr lang="de-DE" dirty="0"/>
              <a:t>.</a:t>
            </a:r>
            <a:r>
              <a:rPr lang="de-DE" baseline="0" dirty="0"/>
              <a:t> Ein Teil der Forschungsarbeit kann unter Umständen sogar während der</a:t>
            </a:r>
            <a:r>
              <a:rPr lang="de-DE" dirty="0"/>
              <a:t> </a:t>
            </a:r>
            <a:r>
              <a:rPr lang="de-DE" b="1" dirty="0"/>
              <a:t>Projektwochen am CERN</a:t>
            </a:r>
            <a:r>
              <a:rPr lang="de-DE" dirty="0"/>
              <a:t> durchgeführt werden.</a:t>
            </a:r>
          </a:p>
          <a:p>
            <a:pPr marL="180143" indent="-180143">
              <a:buFont typeface="Arial" panose="020B0604020202020204" pitchFamily="34" charset="0"/>
              <a:buChar char="•"/>
            </a:pPr>
            <a:r>
              <a:rPr lang="de-DE" dirty="0"/>
              <a:t>Darüber</a:t>
            </a:r>
            <a:r>
              <a:rPr lang="de-DE" baseline="0" dirty="0"/>
              <a:t> hinaus </a:t>
            </a:r>
            <a:r>
              <a:rPr lang="de-DE" dirty="0"/>
              <a:t>kann man sich im Studium</a:t>
            </a:r>
            <a:r>
              <a:rPr lang="de-DE" baseline="0" dirty="0"/>
              <a:t> </a:t>
            </a:r>
            <a:r>
              <a:rPr lang="de-DE" dirty="0"/>
              <a:t>für unser </a:t>
            </a:r>
            <a:r>
              <a:rPr lang="de-DE" b="1" dirty="0"/>
              <a:t>Fellow-Programm</a:t>
            </a:r>
            <a:r>
              <a:rPr lang="de-DE" b="1" baseline="0" dirty="0"/>
              <a:t> </a:t>
            </a:r>
            <a:r>
              <a:rPr lang="de-DE" baseline="0" dirty="0"/>
              <a:t>anmelden und dadurch direkten Zugang zu den Forschungsgruppen bekommen. </a:t>
            </a: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2737819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80143" indent="-180143">
              <a:buFontTx/>
              <a:buChar char="-"/>
            </a:pPr>
            <a:endParaRPr lang="de-DE" sz="1300"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5</a:t>
            </a:fld>
            <a:endParaRPr lang="de-DE"/>
          </a:p>
        </p:txBody>
      </p:sp>
    </p:spTree>
    <p:extLst>
      <p:ext uri="{BB962C8B-B14F-4D97-AF65-F5344CB8AC3E}">
        <p14:creationId xmlns:p14="http://schemas.microsoft.com/office/powerpoint/2010/main" val="2361703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tiff"/><Relationship Id="rId2" Type="http://schemas.openxmlformats.org/officeDocument/2006/relationships/image" Target="../media/image8.emf"/><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19883258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Überschrif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4162" y="663276"/>
            <a:ext cx="10036851" cy="972000"/>
          </a:xfrm>
          <a:prstGeom prst="rect">
            <a:avLst/>
          </a:prstGeom>
        </p:spPr>
        <p:txBody>
          <a:bodyPr anchor="ctr"/>
          <a:lstStyle>
            <a:lvl1pPr>
              <a:defRPr sz="3200" b="1">
                <a:solidFill>
                  <a:srgbClr val="003477"/>
                </a:solidFill>
              </a:defRPr>
            </a:lvl1pPr>
          </a:lstStyle>
          <a:p>
            <a:r>
              <a:rPr lang="de-DE"/>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10608501" y="6392504"/>
            <a:ext cx="745299"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1294163" y="6392504"/>
            <a:ext cx="1153432" cy="365125"/>
          </a:xfrm>
          <a:prstGeom prst="rect">
            <a:avLst/>
          </a:prstGeom>
        </p:spPr>
        <p:txBody>
          <a:bodyPr anchor="ctr"/>
          <a:lstStyle>
            <a:lvl1pPr algn="l">
              <a:defRPr sz="1200">
                <a:solidFill>
                  <a:schemeClr val="accent6">
                    <a:lumMod val="60000"/>
                    <a:lumOff val="40000"/>
                  </a:schemeClr>
                </a:solidFill>
              </a:defRPr>
            </a:lvl1pPr>
          </a:lstStyle>
          <a:p>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2639616" y="6392504"/>
            <a:ext cx="7872875"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Netzwerk Teilchenwelt - Angebote und Materialien</a:t>
            </a:r>
            <a:endParaRPr lang="de-DE" dirty="0"/>
          </a:p>
        </p:txBody>
      </p:sp>
    </p:spTree>
    <p:extLst>
      <p:ext uri="{BB962C8B-B14F-4D97-AF65-F5344CB8AC3E}">
        <p14:creationId xmlns:p14="http://schemas.microsoft.com/office/powerpoint/2010/main" val="4170720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6" name="Date Placeholder 3"/>
          <p:cNvSpPr>
            <a:spLocks noGrp="1"/>
          </p:cNvSpPr>
          <p:nvPr>
            <p:ph type="dt" sz="half" idx="10"/>
          </p:nvPr>
        </p:nvSpPr>
        <p:spPr>
          <a:xfrm>
            <a:off x="838200" y="6356362"/>
            <a:ext cx="1513885" cy="365125"/>
          </a:xfrm>
          <a:prstGeom prst="rect">
            <a:avLst/>
          </a:prstGeom>
        </p:spPr>
        <p:txBody>
          <a:bodyPr anchor="ctr"/>
          <a:lstStyle>
            <a:lvl1pPr>
              <a:defRPr sz="1200">
                <a:solidFill>
                  <a:srgbClr val="013476"/>
                </a:solidFill>
                <a:latin typeface="Arial Narrow" panose="020B0606020202030204" pitchFamily="34" charset="0"/>
              </a:defRPr>
            </a:lvl1pPr>
          </a:lstStyle>
          <a:p>
            <a:endParaRPr lang="de-DE" dirty="0"/>
          </a:p>
        </p:txBody>
      </p:sp>
    </p:spTree>
    <p:extLst>
      <p:ext uri="{BB962C8B-B14F-4D97-AF65-F5344CB8AC3E}">
        <p14:creationId xmlns:p14="http://schemas.microsoft.com/office/powerpoint/2010/main" val="393847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Letzte Foli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6240017" y="6045212"/>
            <a:ext cx="2027767"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838200" y="6356362"/>
            <a:ext cx="1513885" cy="365125"/>
          </a:xfrm>
        </p:spPr>
        <p:txBody>
          <a:bodyPr/>
          <a:lstStyle/>
          <a:p>
            <a:endParaRPr lang="de-DE" dirty="0"/>
          </a:p>
        </p:txBody>
      </p:sp>
      <p:sp>
        <p:nvSpPr>
          <p:cNvPr id="9" name="Textplatzhalter 2"/>
          <p:cNvSpPr>
            <a:spLocks noGrp="1"/>
          </p:cNvSpPr>
          <p:nvPr>
            <p:ph type="body" idx="1"/>
          </p:nvPr>
        </p:nvSpPr>
        <p:spPr>
          <a:xfrm>
            <a:off x="3119670" y="836713"/>
            <a:ext cx="6240693"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67124" y="1484784"/>
            <a:ext cx="720000" cy="540000"/>
          </a:xfrm>
          <a:prstGeom prst="rect">
            <a:avLst/>
          </a:prstGeom>
        </p:spPr>
      </p:pic>
      <p:sp>
        <p:nvSpPr>
          <p:cNvPr id="15" name="Textfeld 14"/>
          <p:cNvSpPr txBox="1"/>
          <p:nvPr/>
        </p:nvSpPr>
        <p:spPr>
          <a:xfrm>
            <a:off x="9695829" y="1196753"/>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p:nvSpPr>
        <p:spPr>
          <a:xfrm>
            <a:off x="9695829" y="156745"/>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60940" y="447668"/>
            <a:ext cx="2094619" cy="461052"/>
          </a:xfrm>
          <a:prstGeom prst="rect">
            <a:avLst/>
          </a:prstGeom>
        </p:spPr>
      </p:pic>
      <p:sp>
        <p:nvSpPr>
          <p:cNvPr id="18" name="Textfeld 17"/>
          <p:cNvSpPr txBox="1"/>
          <p:nvPr/>
        </p:nvSpPr>
        <p:spPr>
          <a:xfrm>
            <a:off x="9695829" y="2303614"/>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56289" y="2640110"/>
            <a:ext cx="1346007" cy="428850"/>
          </a:xfrm>
          <a:prstGeom prst="rect">
            <a:avLst/>
          </a:prstGeom>
        </p:spPr>
      </p:pic>
      <p:pic>
        <p:nvPicPr>
          <p:cNvPr id="21" name="Grafik 20"/>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854469" y="4848082"/>
            <a:ext cx="2101088" cy="597143"/>
          </a:xfrm>
          <a:prstGeom prst="rect">
            <a:avLst/>
          </a:prstGeom>
        </p:spPr>
      </p:pic>
      <p:pic>
        <p:nvPicPr>
          <p:cNvPr id="22" name="Grafik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54469" y="3627864"/>
            <a:ext cx="2101088" cy="1097280"/>
          </a:xfrm>
          <a:prstGeom prst="rect">
            <a:avLst/>
          </a:prstGeom>
        </p:spPr>
      </p:pic>
      <p:sp>
        <p:nvSpPr>
          <p:cNvPr id="23" name="Textfeld 22"/>
          <p:cNvSpPr txBox="1"/>
          <p:nvPr/>
        </p:nvSpPr>
        <p:spPr>
          <a:xfrm>
            <a:off x="9656928" y="3311726"/>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3" name="Grafik 2">
            <a:extLst>
              <a:ext uri="{FF2B5EF4-FFF2-40B4-BE49-F238E27FC236}">
                <a16:creationId xmlns:a16="http://schemas.microsoft.com/office/drawing/2014/main" id="{4184E6D1-E163-4704-B428-C25C082A8AA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816000" y="1494000"/>
            <a:ext cx="900000" cy="675000"/>
          </a:xfrm>
          <a:prstGeom prst="rect">
            <a:avLst/>
          </a:prstGeom>
        </p:spPr>
      </p:pic>
    </p:spTree>
    <p:extLst>
      <p:ext uri="{BB962C8B-B14F-4D97-AF65-F5344CB8AC3E}">
        <p14:creationId xmlns:p14="http://schemas.microsoft.com/office/powerpoint/2010/main" val="3046156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250395042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bearbeiten </a:t>
            </a:r>
            <a:r>
              <a:rPr lang="de-DE" dirty="0" err="1"/>
              <a:t>nmbf</a:t>
            </a:r>
            <a:r>
              <a:rPr lang="de-DE" dirty="0"/>
              <a:t> </a:t>
            </a:r>
            <a:r>
              <a:rPr lang="de-DE" dirty="0" err="1"/>
              <a:t>akjbfn</a:t>
            </a:r>
            <a:r>
              <a:rPr lang="de-DE" dirty="0"/>
              <a:t> </a:t>
            </a:r>
            <a:r>
              <a:rPr lang="de-DE" dirty="0" err="1"/>
              <a:t>fojnfk</a:t>
            </a:r>
            <a:r>
              <a:rPr lang="de-DE" dirty="0"/>
              <a:t> </a:t>
            </a:r>
            <a:r>
              <a:rPr lang="de-DE" dirty="0" err="1"/>
              <a:t>fekn</a:t>
            </a:r>
            <a:r>
              <a:rPr lang="de-DE" dirty="0"/>
              <a:t> </a:t>
            </a:r>
            <a:r>
              <a:rPr lang="de-DE" dirty="0" err="1"/>
              <a:t>qefonwgkn</a:t>
            </a:r>
            <a:r>
              <a:rPr lang="de-DE" dirty="0"/>
              <a:t> </a:t>
            </a:r>
            <a:r>
              <a:rPr lang="de-DE" dirty="0" err="1"/>
              <a:t>knefk</a:t>
            </a:r>
            <a:r>
              <a:rPr lang="de-DE" dirty="0"/>
              <a:t> </a:t>
            </a:r>
            <a:r>
              <a:rPr lang="de-DE" dirty="0" err="1"/>
              <a:t>vlknvaökjgngG</a:t>
            </a:r>
            <a:r>
              <a:rPr lang="de-DE" dirty="0"/>
              <a:t> GJRK</a:t>
            </a:r>
          </a:p>
          <a:p>
            <a:pPr lvl="1"/>
            <a:r>
              <a:rPr lang="de-DE" dirty="0"/>
              <a:t>Zweite 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174612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2253786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3197404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7784200">
            <a:off x="-4949219" y="-8154265"/>
            <a:ext cx="22534786" cy="22232968"/>
          </a:xfrm>
          <a:prstGeom prst="rect">
            <a:avLst/>
          </a:prstGeom>
        </p:spPr>
      </p:pic>
    </p:spTree>
    <p:extLst>
      <p:ext uri="{BB962C8B-B14F-4D97-AF65-F5344CB8AC3E}">
        <p14:creationId xmlns:p14="http://schemas.microsoft.com/office/powerpoint/2010/main" val="3679146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838200" y="6356362"/>
            <a:ext cx="1513885" cy="365125"/>
          </a:xfrm>
        </p:spPr>
        <p:txBody>
          <a:bodyPr/>
          <a:lstStyle>
            <a:lvl1pPr>
              <a:defRPr>
                <a:solidFill>
                  <a:srgbClr val="013476"/>
                </a:solidFill>
              </a:defRPr>
            </a:lvl1pPr>
          </a:lstStyle>
          <a:p>
            <a:endParaRPr lang="de-DE" dirty="0"/>
          </a:p>
        </p:txBody>
      </p:sp>
      <p:sp>
        <p:nvSpPr>
          <p:cNvPr id="7" name="Footer Placeholder 4"/>
          <p:cNvSpPr>
            <a:spLocks noGrp="1"/>
          </p:cNvSpPr>
          <p:nvPr>
            <p:ph type="ftr" sz="quarter" idx="11"/>
          </p:nvPr>
        </p:nvSpPr>
        <p:spPr>
          <a:xfrm>
            <a:off x="2543605" y="6356361"/>
            <a:ext cx="5472608" cy="365125"/>
          </a:xfrm>
        </p:spPr>
        <p:txBody>
          <a:bodyPr/>
          <a:lstStyle>
            <a:lvl1pPr algn="l">
              <a:defRPr>
                <a:solidFill>
                  <a:srgbClr val="013476"/>
                </a:solidFill>
                <a:latin typeface="Arial Narrow" panose="020B0606020202030204" pitchFamily="34" charset="0"/>
              </a:defRPr>
            </a:lvl1pPr>
          </a:lstStyle>
          <a:p>
            <a:pPr algn="ctr"/>
            <a:r>
              <a:rPr lang="de-DE"/>
              <a:t>Netzwerk Teilchenwelt - Angebote und Materialien</a:t>
            </a:r>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Tree>
    <p:extLst>
      <p:ext uri="{BB962C8B-B14F-4D97-AF65-F5344CB8AC3E}">
        <p14:creationId xmlns:p14="http://schemas.microsoft.com/office/powerpoint/2010/main" val="231939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bearbeiten </a:t>
            </a:r>
            <a:r>
              <a:rPr lang="de-DE" dirty="0" err="1"/>
              <a:t>nmbf</a:t>
            </a:r>
            <a:r>
              <a:rPr lang="de-DE" dirty="0"/>
              <a:t> </a:t>
            </a:r>
            <a:r>
              <a:rPr lang="de-DE" dirty="0" err="1"/>
              <a:t>akjbfn</a:t>
            </a:r>
            <a:r>
              <a:rPr lang="de-DE" dirty="0"/>
              <a:t> </a:t>
            </a:r>
            <a:r>
              <a:rPr lang="de-DE" dirty="0" err="1"/>
              <a:t>fojnfk</a:t>
            </a:r>
            <a:r>
              <a:rPr lang="de-DE" dirty="0"/>
              <a:t> </a:t>
            </a:r>
            <a:r>
              <a:rPr lang="de-DE" dirty="0" err="1"/>
              <a:t>fekn</a:t>
            </a:r>
            <a:r>
              <a:rPr lang="de-DE" dirty="0"/>
              <a:t> </a:t>
            </a:r>
            <a:r>
              <a:rPr lang="de-DE" dirty="0" err="1"/>
              <a:t>qefonwgkn</a:t>
            </a:r>
            <a:r>
              <a:rPr lang="de-DE" dirty="0"/>
              <a:t> </a:t>
            </a:r>
            <a:r>
              <a:rPr lang="de-DE" dirty="0" err="1"/>
              <a:t>knefk</a:t>
            </a:r>
            <a:r>
              <a:rPr lang="de-DE" dirty="0"/>
              <a:t> </a:t>
            </a:r>
            <a:r>
              <a:rPr lang="de-DE" dirty="0" err="1"/>
              <a:t>vlknvaökjgngG</a:t>
            </a:r>
            <a:r>
              <a:rPr lang="de-DE" dirty="0"/>
              <a:t> GJRK</a:t>
            </a:r>
          </a:p>
          <a:p>
            <a:pPr lvl="1"/>
            <a:r>
              <a:rPr lang="de-DE" dirty="0"/>
              <a:t>Zweite 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367172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308618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343706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7784200">
            <a:off x="-4949219" y="-8154265"/>
            <a:ext cx="22534786" cy="22232968"/>
          </a:xfrm>
          <a:prstGeom prst="rect">
            <a:avLst/>
          </a:prstGeom>
        </p:spPr>
      </p:pic>
      <p:grpSp>
        <p:nvGrpSpPr>
          <p:cNvPr id="10" name="Gruppieren 9">
            <a:extLst>
              <a:ext uri="{FF2B5EF4-FFF2-40B4-BE49-F238E27FC236}">
                <a16:creationId xmlns:a16="http://schemas.microsoft.com/office/drawing/2014/main" id="{35844C35-E5A9-CF4B-A547-B4C102CABF25}"/>
              </a:ext>
            </a:extLst>
          </p:cNvPr>
          <p:cNvGrpSpPr/>
          <p:nvPr userDrawn="1"/>
        </p:nvGrpSpPr>
        <p:grpSpPr>
          <a:xfrm>
            <a:off x="3478529" y="2346667"/>
            <a:ext cx="5234941" cy="1368078"/>
            <a:chOff x="2023108" y="1748790"/>
            <a:chExt cx="5234941" cy="1368078"/>
          </a:xfrm>
        </p:grpSpPr>
        <p:sp>
          <p:nvSpPr>
            <p:cNvPr id="8" name="Textfeld 7">
              <a:extLst>
                <a:ext uri="{FF2B5EF4-FFF2-40B4-BE49-F238E27FC236}">
                  <a16:creationId xmlns:a16="http://schemas.microsoft.com/office/drawing/2014/main" id="{9FE81C44-CF2A-1D4F-80BB-DEB48D668888}"/>
                </a:ext>
              </a:extLst>
            </p:cNvPr>
            <p:cNvSpPr txBox="1"/>
            <p:nvPr userDrawn="1"/>
          </p:nvSpPr>
          <p:spPr>
            <a:xfrm flipH="1">
              <a:off x="2023108" y="1748790"/>
              <a:ext cx="5234941" cy="1231106"/>
            </a:xfrm>
            <a:prstGeom prst="rect">
              <a:avLst/>
            </a:prstGeom>
            <a:noFill/>
          </p:spPr>
          <p:txBody>
            <a:bodyPr wrap="square" rtlCol="0">
              <a:spAutoFit/>
            </a:bodyPr>
            <a:lstStyle/>
            <a:p>
              <a:pPr marL="0" indent="0">
                <a:lnSpc>
                  <a:spcPct val="90000"/>
                </a:lnSpc>
                <a:spcBef>
                  <a:spcPts val="1000"/>
                </a:spcBef>
                <a:buClr>
                  <a:srgbClr val="CCCC00"/>
                </a:buClr>
                <a:buSzPct val="90000"/>
                <a:buFont typeface="Arial Narrow" panose="020B0606020202030204" pitchFamily="34" charset="0"/>
                <a:buNone/>
              </a:pPr>
              <a:r>
                <a:rPr lang="de-DE" sz="8000" b="0" i="0" dirty="0">
                  <a:solidFill>
                    <a:schemeClr val="accent4"/>
                  </a:solidFill>
                  <a:latin typeface="MetaOT-Book" panose="02000503040000020004" pitchFamily="2" charset="77"/>
                </a:rPr>
                <a:t>FOLLOW US</a:t>
              </a:r>
            </a:p>
          </p:txBody>
        </p:sp>
        <p:sp>
          <p:nvSpPr>
            <p:cNvPr id="9" name="Textfeld 8">
              <a:extLst>
                <a:ext uri="{FF2B5EF4-FFF2-40B4-BE49-F238E27FC236}">
                  <a16:creationId xmlns:a16="http://schemas.microsoft.com/office/drawing/2014/main" id="{9D92C424-FB8E-9247-B252-F4F0261CC5C8}"/>
                </a:ext>
              </a:extLst>
            </p:cNvPr>
            <p:cNvSpPr txBox="1"/>
            <p:nvPr userDrawn="1"/>
          </p:nvSpPr>
          <p:spPr>
            <a:xfrm flipH="1">
              <a:off x="2160270" y="2682903"/>
              <a:ext cx="4937760" cy="433965"/>
            </a:xfrm>
            <a:prstGeom prst="rect">
              <a:avLst/>
            </a:prstGeom>
            <a:noFill/>
          </p:spPr>
          <p:txBody>
            <a:bodyPr wrap="square" rtlCol="0">
              <a:spAutoFit/>
            </a:bodyPr>
            <a:lstStyle/>
            <a:p>
              <a:pPr marL="0" indent="0" algn="ctr">
                <a:lnSpc>
                  <a:spcPct val="90000"/>
                </a:lnSpc>
                <a:spcBef>
                  <a:spcPts val="1000"/>
                </a:spcBef>
                <a:buClr>
                  <a:srgbClr val="CCCC00"/>
                </a:buClr>
                <a:buSzPct val="90000"/>
                <a:buFont typeface="Arial Narrow" panose="020B0606020202030204" pitchFamily="34" charset="0"/>
                <a:buNone/>
              </a:pPr>
              <a:r>
                <a:rPr lang="de-DE" sz="2400" b="0" i="0" dirty="0">
                  <a:solidFill>
                    <a:schemeClr val="accent4"/>
                  </a:solidFill>
                  <a:latin typeface="MetaOT-Book" panose="02000503040000020004" pitchFamily="2" charset="77"/>
                </a:rPr>
                <a:t>on </a:t>
              </a:r>
              <a:r>
                <a:rPr lang="de-DE" sz="2400" b="0" i="0" dirty="0" err="1">
                  <a:solidFill>
                    <a:schemeClr val="accent4"/>
                  </a:solidFill>
                  <a:latin typeface="MetaOT-Book" panose="02000503040000020004" pitchFamily="2" charset="77"/>
                </a:rPr>
                <a:t>Social</a:t>
              </a:r>
              <a:r>
                <a:rPr lang="de-DE" sz="2400" b="0" i="0" dirty="0">
                  <a:solidFill>
                    <a:schemeClr val="accent4"/>
                  </a:solidFill>
                  <a:latin typeface="MetaOT-Book" panose="02000503040000020004" pitchFamily="2" charset="77"/>
                </a:rPr>
                <a:t> Media</a:t>
              </a:r>
            </a:p>
          </p:txBody>
        </p:sp>
      </p:grpSp>
      <p:grpSp>
        <p:nvGrpSpPr>
          <p:cNvPr id="19" name="Gruppieren 18">
            <a:extLst>
              <a:ext uri="{FF2B5EF4-FFF2-40B4-BE49-F238E27FC236}">
                <a16:creationId xmlns:a16="http://schemas.microsoft.com/office/drawing/2014/main" id="{7947D3F7-4293-1D4B-A4F0-499824D36415}"/>
              </a:ext>
            </a:extLst>
          </p:cNvPr>
          <p:cNvGrpSpPr/>
          <p:nvPr userDrawn="1"/>
        </p:nvGrpSpPr>
        <p:grpSpPr>
          <a:xfrm>
            <a:off x="4504552" y="4019470"/>
            <a:ext cx="3182893" cy="629388"/>
            <a:chOff x="4282377" y="4253218"/>
            <a:chExt cx="3182893" cy="629388"/>
          </a:xfrm>
        </p:grpSpPr>
        <p:pic>
          <p:nvPicPr>
            <p:cNvPr id="13" name="Grafik 12">
              <a:extLst>
                <a:ext uri="{FF2B5EF4-FFF2-40B4-BE49-F238E27FC236}">
                  <a16:creationId xmlns:a16="http://schemas.microsoft.com/office/drawing/2014/main" id="{8287AA7B-C1C1-6741-95FF-10C74CAA87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66612" y="4253218"/>
              <a:ext cx="629388" cy="629388"/>
            </a:xfrm>
            <a:prstGeom prst="rect">
              <a:avLst/>
            </a:prstGeom>
          </p:spPr>
        </p:pic>
        <p:pic>
          <p:nvPicPr>
            <p:cNvPr id="14" name="Grafik 13">
              <a:extLst>
                <a:ext uri="{FF2B5EF4-FFF2-40B4-BE49-F238E27FC236}">
                  <a16:creationId xmlns:a16="http://schemas.microsoft.com/office/drawing/2014/main" id="{58A55E02-073B-DC44-BF32-3E62A221B8E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82377" y="4253218"/>
              <a:ext cx="629388" cy="629388"/>
            </a:xfrm>
            <a:prstGeom prst="rect">
              <a:avLst/>
            </a:prstGeom>
          </p:spPr>
        </p:pic>
        <p:pic>
          <p:nvPicPr>
            <p:cNvPr id="15" name="Grafik 14">
              <a:extLst>
                <a:ext uri="{FF2B5EF4-FFF2-40B4-BE49-F238E27FC236}">
                  <a16:creationId xmlns:a16="http://schemas.microsoft.com/office/drawing/2014/main" id="{B5C61A6D-2D98-354E-8F3E-0E2A689AE03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650847" y="4281835"/>
              <a:ext cx="814423" cy="573436"/>
            </a:xfrm>
            <a:prstGeom prst="rect">
              <a:avLst/>
            </a:prstGeom>
          </p:spPr>
        </p:pic>
        <p:cxnSp>
          <p:nvCxnSpPr>
            <p:cNvPr id="17" name="Gerade Verbindung 16">
              <a:extLst>
                <a:ext uri="{FF2B5EF4-FFF2-40B4-BE49-F238E27FC236}">
                  <a16:creationId xmlns:a16="http://schemas.microsoft.com/office/drawing/2014/main" id="{CCFD458F-4EB7-A547-A232-91BB9A565E71}"/>
                </a:ext>
              </a:extLst>
            </p:cNvPr>
            <p:cNvCxnSpPr/>
            <p:nvPr userDrawn="1"/>
          </p:nvCxnSpPr>
          <p:spPr>
            <a:xfrm>
              <a:off x="5168348"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C9D398EC-4D72-EA48-90D5-30C1C6ABE0CB}"/>
                </a:ext>
              </a:extLst>
            </p:cNvPr>
            <p:cNvCxnSpPr/>
            <p:nvPr userDrawn="1"/>
          </p:nvCxnSpPr>
          <p:spPr>
            <a:xfrm>
              <a:off x="6361043"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610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534511" y="979565"/>
            <a:ext cx="11135072" cy="4351338"/>
          </a:xfrm>
        </p:spPr>
        <p:txBody>
          <a:bodyPr/>
          <a:lstStyle>
            <a:lvl1pPr marL="171450" indent="-171450">
              <a:buFont typeface="Wingdings" panose="05000000000000000000" pitchFamily="2" charset="2"/>
              <a:buChar char="§"/>
              <a:defRPr sz="2000"/>
            </a:lvl1pPr>
            <a:lvl2pPr marL="514350" indent="-171450">
              <a:buFont typeface="Arial" panose="020B0604020202020204" pitchFamily="34" charset="0"/>
              <a:buChar char="•"/>
              <a:defRPr sz="1800"/>
            </a:lvl2pPr>
            <a:lvl3pPr>
              <a:defRPr sz="1200"/>
            </a:lvl3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Titelplatzhalter 1"/>
          <p:cNvSpPr>
            <a:spLocks noGrp="1"/>
          </p:cNvSpPr>
          <p:nvPr>
            <p:ph type="title"/>
          </p:nvPr>
        </p:nvSpPr>
        <p:spPr>
          <a:xfrm>
            <a:off x="523877" y="12701"/>
            <a:ext cx="11172825" cy="958850"/>
          </a:xfrm>
          <a:prstGeom prst="rect">
            <a:avLst/>
          </a:prstGeom>
        </p:spPr>
        <p:txBody>
          <a:bodyPr vert="horz" lIns="91440" tIns="45720" rIns="91440" bIns="45720" rtlCol="0" anchor="ctr">
            <a:noAutofit/>
          </a:bodyPr>
          <a:lstStyle/>
          <a:p>
            <a:r>
              <a:rPr lang="de-DE" dirty="0"/>
              <a:t>Titelmasterformat durch Klicken bearbeiten</a:t>
            </a:r>
          </a:p>
        </p:txBody>
      </p:sp>
      <p:sp>
        <p:nvSpPr>
          <p:cNvPr id="8" name="Datumsplatzhalter 3"/>
          <p:cNvSpPr>
            <a:spLocks noGrp="1"/>
          </p:cNvSpPr>
          <p:nvPr>
            <p:ph type="dt" sz="half" idx="2"/>
          </p:nvPr>
        </p:nvSpPr>
        <p:spPr>
          <a:xfrm>
            <a:off x="514349" y="6356352"/>
            <a:ext cx="3067051"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de-DE" dirty="0">
              <a:solidFill>
                <a:prstClr val="black">
                  <a:tint val="75000"/>
                </a:prstClr>
              </a:solidFill>
            </a:endParaRPr>
          </a:p>
        </p:txBody>
      </p:sp>
      <p:sp>
        <p:nvSpPr>
          <p:cNvPr id="9" name="Fußzeilenplatzhalt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de-DE">
                <a:solidFill>
                  <a:prstClr val="black">
                    <a:tint val="75000"/>
                  </a:prstClr>
                </a:solidFill>
              </a:rPr>
              <a:t>Netzwerk Teilchenwelt - Angebote und Materialien</a:t>
            </a:r>
            <a:endParaRPr lang="de-DE" dirty="0">
              <a:solidFill>
                <a:prstClr val="black">
                  <a:tint val="75000"/>
                </a:prstClr>
              </a:solidFill>
            </a:endParaRPr>
          </a:p>
        </p:txBody>
      </p:sp>
      <p:sp>
        <p:nvSpPr>
          <p:cNvPr id="10" name="Foliennummernplatzhalter 5"/>
          <p:cNvSpPr>
            <a:spLocks noGrp="1"/>
          </p:cNvSpPr>
          <p:nvPr>
            <p:ph type="sldNum" sz="quarter" idx="4"/>
          </p:nvPr>
        </p:nvSpPr>
        <p:spPr>
          <a:xfrm>
            <a:off x="8610601" y="6356352"/>
            <a:ext cx="3076575"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446469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a:xfrm>
            <a:off x="3359696" y="6609582"/>
            <a:ext cx="5868651" cy="277199"/>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solidFill>
                <a:effectLst/>
                <a:uLnTx/>
                <a:uFillTx/>
                <a:latin typeface="Arial"/>
                <a:ea typeface="+mn-ea"/>
                <a:cs typeface="+mn-cs"/>
              </a:rPr>
              <a:t>Netzwerk Teilchenwelt - Angebote und Materialien</a:t>
            </a:r>
            <a:endParaRPr kumimoji="0" lang="de-DE"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Textplatzhalter 7"/>
          <p:cNvSpPr>
            <a:spLocks noGrp="1"/>
          </p:cNvSpPr>
          <p:nvPr>
            <p:ph type="body" sz="quarter" idx="13" hasCustomPrompt="1"/>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de-DE" dirty="0"/>
              <a:t>Unterüberschrift</a:t>
            </a:r>
          </a:p>
        </p:txBody>
      </p:sp>
    </p:spTree>
    <p:extLst>
      <p:ext uri="{BB962C8B-B14F-4D97-AF65-F5344CB8AC3E}">
        <p14:creationId xmlns:p14="http://schemas.microsoft.com/office/powerpoint/2010/main" val="60115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extLst>
      <p:ext uri="{BB962C8B-B14F-4D97-AF65-F5344CB8AC3E}">
        <p14:creationId xmlns:p14="http://schemas.microsoft.com/office/powerpoint/2010/main" val="2501280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6" name="PlaceHolder 2"/>
          <p:cNvSpPr>
            <a:spLocks noGrp="1"/>
          </p:cNvSpPr>
          <p:nvPr>
            <p:ph type="subTitle"/>
          </p:nvPr>
        </p:nvSpPr>
        <p:spPr>
          <a:xfrm>
            <a:off x="3600000" y="4516560"/>
            <a:ext cx="5148360" cy="1899720"/>
          </a:xfrm>
          <a:prstGeom prst="rect">
            <a:avLst/>
          </a:prstGeom>
        </p:spPr>
        <p:txBody>
          <a:bodyPr lIns="0" tIns="0" rIns="0" bIns="0" anchor="ctr">
            <a:noAutofit/>
          </a:bodyPr>
          <a:lstStyle/>
          <a:p>
            <a:pPr algn="ctr"/>
            <a:endParaRPr lang="de-DE" sz="3200" b="0" strike="noStrike" spc="-1">
              <a:latin typeface="Arial"/>
            </a:endParaRPr>
          </a:p>
        </p:txBody>
      </p:sp>
    </p:spTree>
    <p:extLst>
      <p:ext uri="{BB962C8B-B14F-4D97-AF65-F5344CB8AC3E}">
        <p14:creationId xmlns:p14="http://schemas.microsoft.com/office/powerpoint/2010/main" val="4004711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bearbeiten ,</a:t>
            </a:r>
            <a:r>
              <a:rPr lang="de-DE" dirty="0" err="1"/>
              <a:t>mn,mnre</a:t>
            </a:r>
            <a:r>
              <a:rPr lang="de-DE" dirty="0"/>
              <a:t> wer </a:t>
            </a:r>
            <a:r>
              <a:rPr lang="de-DE" dirty="0" err="1"/>
              <a:t>rw</a:t>
            </a:r>
            <a:r>
              <a:rPr lang="de-DE" dirty="0"/>
              <a:t> m </a:t>
            </a:r>
            <a:r>
              <a:rPr lang="de-DE" dirty="0" err="1"/>
              <a:t>ewnm</a:t>
            </a:r>
            <a:r>
              <a:rPr lang="de-DE" dirty="0"/>
              <a:t> </a:t>
            </a:r>
            <a:r>
              <a:rPr lang="de-DE" dirty="0" err="1"/>
              <a:t>fwn</a:t>
            </a:r>
            <a:r>
              <a:rPr lang="de-DE" dirty="0"/>
              <a:t> </a:t>
            </a:r>
            <a:r>
              <a:rPr lang="de-DE" dirty="0" err="1"/>
              <a:t>fwk</a:t>
            </a:r>
            <a:r>
              <a:rPr lang="de-DE" dirty="0"/>
              <a:t> </a:t>
            </a:r>
            <a:r>
              <a:rPr lang="de-DE" dirty="0" err="1"/>
              <a:t>fkj</a:t>
            </a:r>
            <a:r>
              <a:rPr lang="de-DE" dirty="0"/>
              <a:t> </a:t>
            </a:r>
            <a:r>
              <a:rPr lang="de-DE" dirty="0" err="1"/>
              <a:t>fqekj</a:t>
            </a:r>
            <a:r>
              <a:rPr lang="de-DE" dirty="0"/>
              <a:t> </a:t>
            </a:r>
            <a:r>
              <a:rPr lang="de-DE" dirty="0" err="1"/>
              <a:t>fk</a:t>
            </a:r>
            <a:r>
              <a:rPr lang="de-DE" dirty="0"/>
              <a:t> </a:t>
            </a:r>
            <a:r>
              <a:rPr lang="de-DE" dirty="0" err="1"/>
              <a:t>fk</a:t>
            </a:r>
            <a:r>
              <a:rPr lang="de-DE" dirty="0"/>
              <a:t> </a:t>
            </a:r>
            <a:r>
              <a:rPr lang="de-DE" dirty="0" err="1"/>
              <a:t>fqkj</a:t>
            </a:r>
            <a:r>
              <a:rPr lang="de-DE" dirty="0"/>
              <a:t> </a:t>
            </a:r>
            <a:r>
              <a:rPr lang="de-DE" dirty="0" err="1"/>
              <a:t>fqekj</a:t>
            </a:r>
            <a:r>
              <a:rPr lang="de-DE" dirty="0"/>
              <a:t> </a:t>
            </a:r>
            <a:r>
              <a:rPr lang="de-DE" dirty="0" err="1"/>
              <a:t>feqkj</a:t>
            </a:r>
            <a:r>
              <a:rPr lang="de-DE" dirty="0"/>
              <a:t> </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1125165" y="6372333"/>
            <a:ext cx="870892" cy="348865"/>
          </a:xfrm>
          <a:prstGeom prst="rect">
            <a:avLst/>
          </a:prstGeom>
        </p:spPr>
        <p:txBody>
          <a:bodyPr anchor="ctr"/>
          <a:lstStyle>
            <a:lvl1pPr algn="ctr">
              <a:defRPr sz="1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a:t>Netzwerk Teilchenwelt - Angebote und Materialien</a:t>
            </a:r>
            <a:endParaRPr lang="de-DE" dirty="0"/>
          </a:p>
        </p:txBody>
      </p:sp>
    </p:spTree>
    <p:extLst>
      <p:ext uri="{BB962C8B-B14F-4D97-AF65-F5344CB8AC3E}">
        <p14:creationId xmlns:p14="http://schemas.microsoft.com/office/powerpoint/2010/main" val="69636536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7" r:id="rId3"/>
    <p:sldLayoutId id="2147483738" r:id="rId4"/>
    <p:sldLayoutId id="2147483736" r:id="rId5"/>
    <p:sldLayoutId id="2147483776" r:id="rId6"/>
    <p:sldLayoutId id="2147483778" r:id="rId7"/>
    <p:sldLayoutId id="2147483779" r:id="rId8"/>
    <p:sldLayoutId id="2147483780" r:id="rId9"/>
    <p:sldLayoutId id="2147483782" r:id="rId10"/>
    <p:sldLayoutId id="2147483783" r:id="rId11"/>
    <p:sldLayoutId id="2147483784" r:id="rId12"/>
  </p:sldLayoutIdLst>
  <p:hf hdr="0" ft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bearbeiten ,</a:t>
            </a:r>
            <a:r>
              <a:rPr lang="de-DE" dirty="0" err="1"/>
              <a:t>mn,mnre</a:t>
            </a:r>
            <a:r>
              <a:rPr lang="de-DE" dirty="0"/>
              <a:t> wer </a:t>
            </a:r>
            <a:r>
              <a:rPr lang="de-DE" dirty="0" err="1"/>
              <a:t>rw</a:t>
            </a:r>
            <a:r>
              <a:rPr lang="de-DE" dirty="0"/>
              <a:t> m </a:t>
            </a:r>
            <a:r>
              <a:rPr lang="de-DE" dirty="0" err="1"/>
              <a:t>ewnm</a:t>
            </a:r>
            <a:r>
              <a:rPr lang="de-DE" dirty="0"/>
              <a:t> </a:t>
            </a:r>
            <a:r>
              <a:rPr lang="de-DE" dirty="0" err="1"/>
              <a:t>fwn</a:t>
            </a:r>
            <a:r>
              <a:rPr lang="de-DE" dirty="0"/>
              <a:t> </a:t>
            </a:r>
            <a:r>
              <a:rPr lang="de-DE" dirty="0" err="1"/>
              <a:t>fwk</a:t>
            </a:r>
            <a:r>
              <a:rPr lang="de-DE" dirty="0"/>
              <a:t> </a:t>
            </a:r>
            <a:r>
              <a:rPr lang="de-DE" dirty="0" err="1"/>
              <a:t>fkj</a:t>
            </a:r>
            <a:r>
              <a:rPr lang="de-DE" dirty="0"/>
              <a:t> </a:t>
            </a:r>
            <a:r>
              <a:rPr lang="de-DE" dirty="0" err="1"/>
              <a:t>fqekj</a:t>
            </a:r>
            <a:r>
              <a:rPr lang="de-DE" dirty="0"/>
              <a:t> </a:t>
            </a:r>
            <a:r>
              <a:rPr lang="de-DE" dirty="0" err="1"/>
              <a:t>fk</a:t>
            </a:r>
            <a:r>
              <a:rPr lang="de-DE" dirty="0"/>
              <a:t> </a:t>
            </a:r>
            <a:r>
              <a:rPr lang="de-DE" dirty="0" err="1"/>
              <a:t>fk</a:t>
            </a:r>
            <a:r>
              <a:rPr lang="de-DE" dirty="0"/>
              <a:t> </a:t>
            </a:r>
            <a:r>
              <a:rPr lang="de-DE" dirty="0" err="1"/>
              <a:t>fqkj</a:t>
            </a:r>
            <a:r>
              <a:rPr lang="de-DE" dirty="0"/>
              <a:t> </a:t>
            </a:r>
            <a:r>
              <a:rPr lang="de-DE" dirty="0" err="1"/>
              <a:t>fqekj</a:t>
            </a:r>
            <a:r>
              <a:rPr lang="de-DE" dirty="0"/>
              <a:t> </a:t>
            </a:r>
            <a:r>
              <a:rPr lang="de-DE" dirty="0" err="1"/>
              <a:t>feqkj</a:t>
            </a:r>
            <a:r>
              <a:rPr lang="de-DE" dirty="0"/>
              <a:t> </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0896533" y="6092687"/>
            <a:ext cx="1093236" cy="648682"/>
          </a:xfrm>
          <a:prstGeom prst="rect">
            <a:avLst/>
          </a:prstGeom>
        </p:spPr>
        <p:txBody>
          <a:bodyPr anchor="ctr"/>
          <a:lstStyle>
            <a:lvl1pPr algn="r">
              <a:defRPr sz="3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a:t>Netzwerk Teilchenwelt - Angebote und Materialien</a:t>
            </a:r>
            <a:endParaRPr lang="de-DE" dirty="0"/>
          </a:p>
        </p:txBody>
      </p:sp>
    </p:spTree>
    <p:extLst>
      <p:ext uri="{BB962C8B-B14F-4D97-AF65-F5344CB8AC3E}">
        <p14:creationId xmlns:p14="http://schemas.microsoft.com/office/powerpoint/2010/main" val="318124090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81" r:id="rId6"/>
  </p:sldLayoutIdLst>
  <p:hf hdr="0" ft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tiff"/></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9.jpeg"/><Relationship Id="rId4" Type="http://schemas.openxmlformats.org/officeDocument/2006/relationships/diagramLayout" Target="../diagrams/layout1.xml"/><Relationship Id="rId9" Type="http://schemas.openxmlformats.org/officeDocument/2006/relationships/image" Target="../media/image18.tiff"/></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hyperlink" Target="https://www.teilchenwelt.de/aktuelles/newslette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hyperlink" Target="https://www.youtube.com/watch?v=KgzjjWgi54s"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3.tiff"/><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3.png"/><Relationship Id="rId2" Type="http://schemas.openxmlformats.org/officeDocument/2006/relationships/hyperlink" Target="http://www.teilchenwelt.de/" TargetMode="External"/><Relationship Id="rId1" Type="http://schemas.openxmlformats.org/officeDocument/2006/relationships/slideLayout" Target="../slideLayouts/slideLayout2.xml"/><Relationship Id="rId6" Type="http://schemas.openxmlformats.org/officeDocument/2006/relationships/image" Target="../media/image29.tiff"/><Relationship Id="rId11" Type="http://schemas.openxmlformats.org/officeDocument/2006/relationships/image" Target="../media/image32.png"/><Relationship Id="rId5" Type="http://schemas.openxmlformats.org/officeDocument/2006/relationships/image" Target="../media/image28.png"/><Relationship Id="rId10" Type="http://schemas.openxmlformats.org/officeDocument/2006/relationships/image" Target="../media/image31.png"/><Relationship Id="rId4" Type="http://schemas.openxmlformats.org/officeDocument/2006/relationships/image" Target="../media/image27.png"/><Relationship Id="rId9" Type="http://schemas.openxmlformats.org/officeDocument/2006/relationships/hyperlink" Target="mailto:mail@teilchenwelt.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D62FC-32A7-49DC-9379-B8A560EBB08E}"/>
              </a:ext>
            </a:extLst>
          </p:cNvPr>
          <p:cNvSpPr>
            <a:spLocks noGrp="1"/>
          </p:cNvSpPr>
          <p:nvPr>
            <p:ph type="ctrTitle"/>
          </p:nvPr>
        </p:nvSpPr>
        <p:spPr>
          <a:xfrm>
            <a:off x="5994608" y="3715873"/>
            <a:ext cx="5111320" cy="1646302"/>
          </a:xfrm>
        </p:spPr>
        <p:txBody>
          <a:bodyPr>
            <a:noAutofit/>
          </a:bodyPr>
          <a:lstStyle/>
          <a:p>
            <a:pPr algn="ctr">
              <a:lnSpc>
                <a:spcPct val="100000"/>
              </a:lnSpc>
              <a:spcBef>
                <a:spcPts val="0"/>
              </a:spcBef>
            </a:pPr>
            <a:r>
              <a:rPr lang="de-DE" sz="4000" dirty="0"/>
              <a:t>Netzwerk Teilchenwelt</a:t>
            </a:r>
            <a:br>
              <a:rPr lang="de-DE" sz="4000" dirty="0"/>
            </a:br>
            <a:br>
              <a:rPr lang="de-DE" sz="2000" dirty="0"/>
            </a:br>
            <a:r>
              <a:rPr lang="de-DE" sz="2000" b="0" dirty="0">
                <a:solidFill>
                  <a:srgbClr val="013476"/>
                </a:solidFill>
              </a:rPr>
              <a:t>Die Tür zur Welt der kleinsten Teilchen</a:t>
            </a:r>
            <a:br>
              <a:rPr lang="de-DE" sz="2000" b="0" dirty="0">
                <a:solidFill>
                  <a:srgbClr val="013476"/>
                </a:solidFill>
              </a:rPr>
            </a:br>
            <a:r>
              <a:rPr lang="de-DE" sz="2000" b="0" dirty="0">
                <a:solidFill>
                  <a:srgbClr val="013476"/>
                </a:solidFill>
              </a:rPr>
              <a:t>für Jugendliche und Lehrkräfte</a:t>
            </a:r>
            <a:br>
              <a:rPr lang="de-DE" sz="2000" b="0" dirty="0">
                <a:solidFill>
                  <a:srgbClr val="013476"/>
                </a:solidFill>
              </a:rPr>
            </a:br>
            <a:br>
              <a:rPr lang="de-DE" sz="2000" b="0" dirty="0"/>
            </a:br>
            <a:br>
              <a:rPr lang="de-DE" sz="2400" dirty="0"/>
            </a:br>
            <a:endParaRPr lang="de-DE" sz="2600" b="0" dirty="0"/>
          </a:p>
        </p:txBody>
      </p:sp>
    </p:spTree>
    <p:extLst>
      <p:ext uri="{BB962C8B-B14F-4D97-AF65-F5344CB8AC3E}">
        <p14:creationId xmlns:p14="http://schemas.microsoft.com/office/powerpoint/2010/main" val="2496014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normAutofit/>
          </a:bodyPr>
          <a:lstStyle/>
          <a:p>
            <a:r>
              <a:rPr lang="de-DE" dirty="0">
                <a:solidFill>
                  <a:srgbClr val="013476"/>
                </a:solidFill>
              </a:rPr>
              <a:t>Dies ist eine Veranstaltung von ...</a:t>
            </a:r>
          </a:p>
        </p:txBody>
      </p:sp>
      <p:sp>
        <p:nvSpPr>
          <p:cNvPr id="4" name="Inhaltsplatzhalter 3"/>
          <p:cNvSpPr>
            <a:spLocks noGrp="1"/>
          </p:cNvSpPr>
          <p:nvPr>
            <p:ph sz="quarter" idx="13"/>
          </p:nvPr>
        </p:nvSpPr>
        <p:spPr>
          <a:xfrm>
            <a:off x="1295468" y="1772818"/>
            <a:ext cx="6295778" cy="4438202"/>
          </a:xfrm>
        </p:spPr>
        <p:txBody>
          <a:bodyPr>
            <a:noAutofit/>
          </a:bodyPr>
          <a:lstStyle/>
          <a:p>
            <a:pPr>
              <a:lnSpc>
                <a:spcPct val="100000"/>
              </a:lnSpc>
              <a:spcBef>
                <a:spcPts val="600"/>
              </a:spcBef>
            </a:pPr>
            <a:r>
              <a:rPr lang="de-DE" b="1" dirty="0"/>
              <a:t>Technische Universität Dresden</a:t>
            </a:r>
          </a:p>
          <a:p>
            <a:pPr>
              <a:lnSpc>
                <a:spcPct val="100000"/>
              </a:lnSpc>
              <a:spcBef>
                <a:spcPts val="600"/>
              </a:spcBef>
            </a:pPr>
            <a:r>
              <a:rPr lang="de-DE" dirty="0"/>
              <a:t>als Teil von Netzwerk Teilchenwelt</a:t>
            </a:r>
          </a:p>
          <a:p>
            <a:pPr lvl="1"/>
            <a:r>
              <a:rPr lang="de-DE" sz="2400" dirty="0"/>
              <a:t>Verbund aus 30 Forschungseinrichtungen          in Deutschland</a:t>
            </a:r>
          </a:p>
          <a:p>
            <a:pPr lvl="1"/>
            <a:r>
              <a:rPr lang="de-DE" sz="2400" dirty="0"/>
              <a:t>200 engagierte Wissenschaftler:innen </a:t>
            </a:r>
          </a:p>
          <a:p>
            <a:pPr lvl="1"/>
            <a:r>
              <a:rPr lang="de-DE" sz="2400" dirty="0"/>
              <a:t>Rund 4.000 Jugendliche und Lehrkräfte nehmen pro Jahr an unseren Veranstaltungen teil</a:t>
            </a:r>
          </a:p>
          <a:p>
            <a:pPr>
              <a:lnSpc>
                <a:spcPct val="100000"/>
              </a:lnSpc>
              <a:spcBef>
                <a:spcPts val="600"/>
              </a:spcBef>
            </a:pPr>
            <a:endParaRPr lang="de-DE" dirty="0"/>
          </a:p>
          <a:p>
            <a:pPr>
              <a:lnSpc>
                <a:spcPct val="100000"/>
              </a:lnSpc>
              <a:spcBef>
                <a:spcPts val="600"/>
              </a:spcBef>
            </a:pPr>
            <a:r>
              <a:rPr lang="de-DE" dirty="0"/>
              <a:t>Gemeinsames Ziel: Forschung erlebbar machen!</a:t>
            </a:r>
          </a:p>
          <a:p>
            <a:pPr marL="0" indent="0">
              <a:lnSpc>
                <a:spcPct val="100000"/>
              </a:lnSpc>
              <a:spcBef>
                <a:spcPts val="600"/>
              </a:spcBef>
              <a:buNone/>
            </a:pPr>
            <a:endParaRPr lang="de-DE" dirty="0"/>
          </a:p>
        </p:txBody>
      </p:sp>
      <p:sp>
        <p:nvSpPr>
          <p:cNvPr id="12" name="Inhaltsplatzhalter 2"/>
          <p:cNvSpPr txBox="1">
            <a:spLocks/>
          </p:cNvSpPr>
          <p:nvPr/>
        </p:nvSpPr>
        <p:spPr>
          <a:xfrm>
            <a:off x="7164302" y="5506535"/>
            <a:ext cx="5489766" cy="1481142"/>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66700" indent="-266700">
              <a:lnSpc>
                <a:spcPct val="100000"/>
              </a:lnSpc>
              <a:spcBef>
                <a:spcPts val="600"/>
              </a:spcBef>
            </a:pPr>
            <a:endParaRPr lang="de-DE" sz="2200" dirty="0">
              <a:solidFill>
                <a:srgbClr val="013476"/>
              </a:solidFill>
            </a:endParaRPr>
          </a:p>
        </p:txBody>
      </p:sp>
      <p:pic>
        <p:nvPicPr>
          <p:cNvPr id="5" name="Grafik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2458" y="1627707"/>
            <a:ext cx="3475630" cy="4739151"/>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94052" y="625368"/>
            <a:ext cx="2336962" cy="735860"/>
          </a:xfrm>
          <a:prstGeom prst="rect">
            <a:avLst/>
          </a:prstGeom>
        </p:spPr>
      </p:pic>
      <p:sp>
        <p:nvSpPr>
          <p:cNvPr id="3" name="Foliennummernplatzhalter 2"/>
          <p:cNvSpPr>
            <a:spLocks noGrp="1"/>
          </p:cNvSpPr>
          <p:nvPr>
            <p:ph type="sldNum" sz="quarter" idx="15"/>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79668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Das Konzept</a:t>
            </a:r>
          </a:p>
        </p:txBody>
      </p:sp>
      <p:graphicFrame>
        <p:nvGraphicFramePr>
          <p:cNvPr id="6" name="Diagramm 5"/>
          <p:cNvGraphicFramePr/>
          <p:nvPr>
            <p:extLst>
              <p:ext uri="{D42A27DB-BD31-4B8C-83A1-F6EECF244321}">
                <p14:modId xmlns:p14="http://schemas.microsoft.com/office/powerpoint/2010/main" val="1135654962"/>
              </p:ext>
            </p:extLst>
          </p:nvPr>
        </p:nvGraphicFramePr>
        <p:xfrm>
          <a:off x="990920" y="660849"/>
          <a:ext cx="7560840" cy="59001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4242466" y="2129001"/>
            <a:ext cx="1215196" cy="615553"/>
          </a:xfrm>
          <a:prstGeom prst="rect">
            <a:avLst/>
          </a:prstGeom>
          <a:noFill/>
        </p:spPr>
        <p:txBody>
          <a:bodyPr wrap="square" rtlCol="0">
            <a:spAutoFit/>
          </a:bodyPr>
          <a:lstStyle/>
          <a:p>
            <a:pPr algn="ctr"/>
            <a:r>
              <a:rPr lang="de-DE" sz="1700" dirty="0">
                <a:latin typeface="Arial Narrow" pitchFamily="34" charset="0"/>
              </a:rPr>
              <a:t>Authentische Erfahrungen</a:t>
            </a:r>
          </a:p>
        </p:txBody>
      </p:sp>
      <p:sp>
        <p:nvSpPr>
          <p:cNvPr id="8" name="Textfeld 7"/>
          <p:cNvSpPr txBox="1"/>
          <p:nvPr/>
        </p:nvSpPr>
        <p:spPr>
          <a:xfrm>
            <a:off x="5527425" y="4314706"/>
            <a:ext cx="1343129" cy="877163"/>
          </a:xfrm>
          <a:prstGeom prst="rect">
            <a:avLst/>
          </a:prstGeom>
          <a:noFill/>
        </p:spPr>
        <p:txBody>
          <a:bodyPr wrap="square" rtlCol="0">
            <a:spAutoFit/>
          </a:bodyPr>
          <a:lstStyle/>
          <a:p>
            <a:pPr lvl="0" algn="ctr"/>
            <a:r>
              <a:rPr lang="de-DE" sz="1700" dirty="0">
                <a:latin typeface="Arial Narrow" pitchFamily="34" charset="0"/>
              </a:rPr>
              <a:t>Eigene „</a:t>
            </a:r>
            <a:r>
              <a:rPr lang="de-DE" sz="1700" dirty="0" err="1">
                <a:latin typeface="Arial Narrow" pitchFamily="34" charset="0"/>
              </a:rPr>
              <a:t>hands</a:t>
            </a:r>
            <a:r>
              <a:rPr lang="de-DE" sz="1700" dirty="0">
                <a:latin typeface="Arial Narrow" pitchFamily="34" charset="0"/>
              </a:rPr>
              <a:t>-on“ Aktivitäten</a:t>
            </a:r>
          </a:p>
        </p:txBody>
      </p:sp>
      <p:sp>
        <p:nvSpPr>
          <p:cNvPr id="9" name="Textfeld 8"/>
          <p:cNvSpPr txBox="1"/>
          <p:nvPr/>
        </p:nvSpPr>
        <p:spPr>
          <a:xfrm>
            <a:off x="1095662" y="3595583"/>
            <a:ext cx="1479434" cy="877163"/>
          </a:xfrm>
          <a:prstGeom prst="rect">
            <a:avLst/>
          </a:prstGeom>
          <a:noFill/>
        </p:spPr>
        <p:txBody>
          <a:bodyPr wrap="square" rtlCol="0">
            <a:spAutoFit/>
          </a:bodyPr>
          <a:lstStyle/>
          <a:p>
            <a:pPr algn="ctr"/>
            <a:r>
              <a:rPr lang="de-DE" sz="1700" dirty="0">
                <a:latin typeface="Arial Narrow" pitchFamily="34" charset="0"/>
              </a:rPr>
              <a:t>Einblick in den Forschungs-prozess</a:t>
            </a:r>
          </a:p>
        </p:txBody>
      </p:sp>
      <p:pic>
        <p:nvPicPr>
          <p:cNvPr id="12" name="Grafik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29975" y="4587027"/>
            <a:ext cx="3096000" cy="2060117"/>
          </a:xfrm>
          <a:prstGeom prst="rect">
            <a:avLst/>
          </a:prstGeom>
        </p:spPr>
      </p:pic>
      <p:sp>
        <p:nvSpPr>
          <p:cNvPr id="17" name="Textfeld 16"/>
          <p:cNvSpPr txBox="1"/>
          <p:nvPr/>
        </p:nvSpPr>
        <p:spPr>
          <a:xfrm>
            <a:off x="4051032" y="5062165"/>
            <a:ext cx="1404385" cy="1138773"/>
          </a:xfrm>
          <a:prstGeom prst="rect">
            <a:avLst/>
          </a:prstGeom>
          <a:noFill/>
        </p:spPr>
        <p:txBody>
          <a:bodyPr wrap="square" rtlCol="0">
            <a:spAutoFit/>
          </a:bodyPr>
          <a:lstStyle/>
          <a:p>
            <a:pPr lvl="0" algn="ctr"/>
            <a:r>
              <a:rPr lang="de-DE" sz="1700" dirty="0">
                <a:latin typeface="Arial Narrow" pitchFamily="34" charset="0"/>
              </a:rPr>
              <a:t>Persönlicher Kontakt zu </a:t>
            </a:r>
            <a:r>
              <a:rPr lang="de-DE" sz="1700" dirty="0" err="1">
                <a:latin typeface="Arial Narrow" pitchFamily="34" charset="0"/>
              </a:rPr>
              <a:t>Wissenschaft-ler:innen</a:t>
            </a:r>
            <a:endParaRPr lang="de-DE" sz="1700" dirty="0">
              <a:latin typeface="Arial Narrow" pitchFamily="34" charset="0"/>
            </a:endParaRPr>
          </a:p>
        </p:txBody>
      </p:sp>
      <p:pic>
        <p:nvPicPr>
          <p:cNvPr id="4" name="Grafik 3"/>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7929974" y="2396992"/>
            <a:ext cx="3096000" cy="2102192"/>
          </a:xfrm>
          <a:prstGeom prst="rect">
            <a:avLst/>
          </a:prstGeom>
        </p:spPr>
      </p:pic>
      <p:pic>
        <p:nvPicPr>
          <p:cNvPr id="3" name="Grafik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29974" y="249029"/>
            <a:ext cx="3096000" cy="2060120"/>
          </a:xfrm>
          <a:prstGeom prst="rect">
            <a:avLst/>
          </a:prstGeom>
        </p:spPr>
      </p:pic>
      <p:sp>
        <p:nvSpPr>
          <p:cNvPr id="11" name="Foliennummernplatzhalter 10"/>
          <p:cNvSpPr>
            <a:spLocks noGrp="1"/>
          </p:cNvSpPr>
          <p:nvPr>
            <p:ph type="sldNum" sz="quarter" idx="15"/>
          </p:nvPr>
        </p:nvSpPr>
        <p:spPr/>
        <p:txBody>
          <a:bodyPr/>
          <a:lstStyle/>
          <a:p>
            <a:fld id="{13EBA283-81CD-428D-9703-4AE41BDC50AA}" type="slidenum">
              <a:rPr lang="de-DE" smtClean="0"/>
              <a:pPr/>
              <a:t>3</a:t>
            </a:fld>
            <a:endParaRPr lang="de-DE" dirty="0"/>
          </a:p>
        </p:txBody>
      </p:sp>
    </p:spTree>
    <p:extLst>
      <p:ext uri="{BB962C8B-B14F-4D97-AF65-F5344CB8AC3E}">
        <p14:creationId xmlns:p14="http://schemas.microsoft.com/office/powerpoint/2010/main" val="1304744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9A263FD-FB6B-47BA-A0DF-2BF5B40D036F}"/>
              </a:ext>
            </a:extLst>
          </p:cNvPr>
          <p:cNvPicPr>
            <a:picLocks noChangeAspect="1"/>
          </p:cNvPicPr>
          <p:nvPr/>
        </p:nvPicPr>
        <p:blipFill>
          <a:blip r:embed="rId3"/>
          <a:stretch>
            <a:fillRect/>
          </a:stretch>
        </p:blipFill>
        <p:spPr>
          <a:xfrm>
            <a:off x="958582" y="1403232"/>
            <a:ext cx="9855718" cy="3198404"/>
          </a:xfrm>
          <a:prstGeom prst="rect">
            <a:avLst/>
          </a:prstGeom>
        </p:spPr>
      </p:pic>
      <p:sp>
        <p:nvSpPr>
          <p:cNvPr id="2" name="Titel 1"/>
          <p:cNvSpPr>
            <a:spLocks noGrp="1"/>
          </p:cNvSpPr>
          <p:nvPr>
            <p:ph type="title"/>
          </p:nvPr>
        </p:nvSpPr>
        <p:spPr/>
        <p:txBody>
          <a:bodyPr/>
          <a:lstStyle/>
          <a:p>
            <a:r>
              <a:rPr lang="de-DE" dirty="0"/>
              <a:t>Mehrstufiges Angebot für Jugendliche</a:t>
            </a:r>
          </a:p>
        </p:txBody>
      </p:sp>
      <p:pic>
        <p:nvPicPr>
          <p:cNvPr id="5" name="Inhaltsplatzhalter 4"/>
          <p:cNvPicPr>
            <a:picLocks noGrp="1" noChangeAspect="1"/>
          </p:cNvPicPr>
          <p:nvPr>
            <p:ph sz="quarter" idx="13"/>
          </p:nvPr>
        </p:nvPicPr>
        <p:blipFill>
          <a:blip r:embed="rId4" cstate="screen">
            <a:extLst>
              <a:ext uri="{28A0092B-C50C-407E-A947-70E740481C1C}">
                <a14:useLocalDpi xmlns:a14="http://schemas.microsoft.com/office/drawing/2010/main"/>
              </a:ext>
            </a:extLst>
          </a:blip>
          <a:stretch>
            <a:fillRect/>
          </a:stretch>
        </p:blipFill>
        <p:spPr>
          <a:xfrm>
            <a:off x="7831271" y="4702015"/>
            <a:ext cx="2700001" cy="1800000"/>
          </a:xfrm>
        </p:spPr>
      </p:pic>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3885" y="4702015"/>
            <a:ext cx="2726872" cy="1800000"/>
          </a:xfrm>
          <a:prstGeom prst="rect">
            <a:avLst/>
          </a:prstGeom>
        </p:spPr>
      </p:pic>
      <p:pic>
        <p:nvPicPr>
          <p:cNvPr id="12" name="Grafik 11"/>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4770234" y="4702015"/>
            <a:ext cx="2531560" cy="1800000"/>
          </a:xfrm>
          <a:prstGeom prst="rect">
            <a:avLst/>
          </a:prstGeom>
        </p:spPr>
      </p:pic>
      <p:sp>
        <p:nvSpPr>
          <p:cNvPr id="11" name="Pfeil nach rechts 10"/>
          <p:cNvSpPr/>
          <p:nvPr/>
        </p:nvSpPr>
        <p:spPr>
          <a:xfrm rot="1637574">
            <a:off x="277039" y="3978868"/>
            <a:ext cx="194421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t>Du bist hier!</a:t>
            </a:r>
          </a:p>
        </p:txBody>
      </p:sp>
      <p:sp>
        <p:nvSpPr>
          <p:cNvPr id="13" name="Pfeil nach rechts 12"/>
          <p:cNvSpPr/>
          <p:nvPr/>
        </p:nvSpPr>
        <p:spPr>
          <a:xfrm rot="1797045">
            <a:off x="6625030" y="3989568"/>
            <a:ext cx="188300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t>Wie kommst Du da hin??</a:t>
            </a:r>
          </a:p>
        </p:txBody>
      </p:sp>
      <p:sp>
        <p:nvSpPr>
          <p:cNvPr id="4" name="Foliennummernplatzhalter 3"/>
          <p:cNvSpPr>
            <a:spLocks noGrp="1"/>
          </p:cNvSpPr>
          <p:nvPr>
            <p:ph type="sldNum" sz="quarter" idx="15"/>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1363785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Mitmachen bei Netzwerk Teilchenwelt</a:t>
            </a:r>
          </a:p>
        </p:txBody>
      </p:sp>
      <p:sp>
        <p:nvSpPr>
          <p:cNvPr id="6" name="Textplatzhalter 2"/>
          <p:cNvSpPr>
            <a:spLocks noGrp="1"/>
          </p:cNvSpPr>
          <p:nvPr>
            <p:ph sz="quarter" idx="13"/>
          </p:nvPr>
        </p:nvSpPr>
        <p:spPr>
          <a:xfrm>
            <a:off x="1295466" y="1635276"/>
            <a:ext cx="9640011" cy="4535487"/>
          </a:xfrm>
        </p:spPr>
        <p:txBody>
          <a:bodyPr>
            <a:normAutofit/>
          </a:bodyPr>
          <a:lstStyle/>
          <a:p>
            <a:pPr>
              <a:lnSpc>
                <a:spcPct val="100000"/>
              </a:lnSpc>
              <a:spcBef>
                <a:spcPts val="0"/>
              </a:spcBef>
              <a:tabLst>
                <a:tab pos="269875" algn="l"/>
              </a:tabLst>
            </a:pPr>
            <a:r>
              <a:rPr lang="de-DE" sz="2800" dirty="0"/>
              <a:t>Newsletter abonnieren </a:t>
            </a:r>
          </a:p>
          <a:p>
            <a:pPr lvl="1">
              <a:lnSpc>
                <a:spcPct val="100000"/>
              </a:lnSpc>
              <a:spcBef>
                <a:spcPts val="0"/>
              </a:spcBef>
              <a:tabLst>
                <a:tab pos="269875" algn="l"/>
              </a:tabLst>
            </a:pPr>
            <a:r>
              <a:rPr lang="de-DE" sz="2400" dirty="0">
                <a:hlinkClick r:id="rId3"/>
              </a:rPr>
              <a:t>https://www.teilchenwelt.de/aktuelles/newsletter/</a:t>
            </a:r>
            <a:endParaRPr lang="de-DE" sz="2400" dirty="0"/>
          </a:p>
          <a:p>
            <a:pPr lvl="1">
              <a:lnSpc>
                <a:spcPct val="100000"/>
              </a:lnSpc>
              <a:spcBef>
                <a:spcPts val="0"/>
              </a:spcBef>
              <a:tabLst>
                <a:tab pos="269875" algn="l"/>
              </a:tabLst>
            </a:pPr>
            <a:r>
              <a:rPr lang="de-DE" sz="2400" dirty="0"/>
              <a:t>Info über CERN-Programme</a:t>
            </a:r>
          </a:p>
          <a:p>
            <a:pPr lvl="1">
              <a:lnSpc>
                <a:spcPct val="100000"/>
              </a:lnSpc>
              <a:spcBef>
                <a:spcPts val="0"/>
              </a:spcBef>
              <a:tabLst>
                <a:tab pos="269875" algn="l"/>
              </a:tabLst>
            </a:pPr>
            <a:r>
              <a:rPr lang="de-DE" sz="2400" dirty="0"/>
              <a:t>Einladung zu lokalen Veranstaltungen</a:t>
            </a:r>
          </a:p>
          <a:p>
            <a:pPr lvl="1">
              <a:lnSpc>
                <a:spcPct val="100000"/>
              </a:lnSpc>
              <a:spcBef>
                <a:spcPts val="0"/>
              </a:spcBef>
              <a:tabLst>
                <a:tab pos="269875" algn="l"/>
              </a:tabLst>
            </a:pPr>
            <a:r>
              <a:rPr lang="de-DE" sz="2400" dirty="0"/>
              <a:t>Vorträge, Ausstellungen, Wettbewerbe </a:t>
            </a:r>
            <a:r>
              <a:rPr lang="de-DE" sz="2400" dirty="0" err="1"/>
              <a:t>uvm</a:t>
            </a:r>
            <a:r>
              <a:rPr lang="de-DE" sz="2400" dirty="0"/>
              <a:t>.</a:t>
            </a:r>
          </a:p>
          <a:p>
            <a:pPr lvl="1">
              <a:lnSpc>
                <a:spcPct val="100000"/>
              </a:lnSpc>
              <a:spcBef>
                <a:spcPts val="0"/>
              </a:spcBef>
              <a:tabLst>
                <a:tab pos="269875" algn="l"/>
              </a:tabLst>
            </a:pPr>
            <a:r>
              <a:rPr lang="de-DE" sz="2400" dirty="0"/>
              <a:t>Neue Materialien und Spiele</a:t>
            </a:r>
          </a:p>
          <a:p>
            <a:pPr lvl="1">
              <a:lnSpc>
                <a:spcPct val="100000"/>
              </a:lnSpc>
              <a:spcBef>
                <a:spcPts val="0"/>
              </a:spcBef>
              <a:tabLst>
                <a:tab pos="269875" algn="l"/>
              </a:tabLst>
            </a:pPr>
            <a:endParaRPr lang="de-DE" sz="2400" dirty="0"/>
          </a:p>
          <a:p>
            <a:pPr lvl="1">
              <a:lnSpc>
                <a:spcPct val="100000"/>
              </a:lnSpc>
              <a:spcBef>
                <a:spcPts val="0"/>
              </a:spcBef>
              <a:tabLst>
                <a:tab pos="269875" algn="l"/>
              </a:tabLst>
            </a:pPr>
            <a:endParaRPr lang="de-DE" sz="2400" dirty="0"/>
          </a:p>
          <a:p>
            <a:pPr lvl="1">
              <a:lnSpc>
                <a:spcPct val="100000"/>
              </a:lnSpc>
              <a:spcBef>
                <a:spcPts val="0"/>
              </a:spcBef>
              <a:tabLst>
                <a:tab pos="269875" algn="l"/>
              </a:tabLst>
            </a:pPr>
            <a:endParaRPr lang="de-DE" sz="2400" dirty="0"/>
          </a:p>
          <a:p>
            <a:pPr>
              <a:lnSpc>
                <a:spcPct val="100000"/>
              </a:lnSpc>
              <a:spcBef>
                <a:spcPts val="0"/>
              </a:spcBef>
              <a:tabLst>
                <a:tab pos="269875" algn="l"/>
              </a:tabLst>
            </a:pPr>
            <a:r>
              <a:rPr lang="de-DE" sz="2800" dirty="0"/>
              <a:t>Video Deine Möglichkeiten im Netzwerk Teilchenwelt</a:t>
            </a:r>
          </a:p>
          <a:p>
            <a:pPr lvl="1">
              <a:lnSpc>
                <a:spcPct val="100000"/>
              </a:lnSpc>
              <a:spcBef>
                <a:spcPts val="0"/>
              </a:spcBef>
              <a:tabLst>
                <a:tab pos="269875" algn="l"/>
              </a:tabLst>
            </a:pPr>
            <a:r>
              <a:rPr lang="de-DE" sz="2400" dirty="0">
                <a:hlinkClick r:id="rId4"/>
              </a:rPr>
              <a:t>https://www.youtube.com/watch?v=KgzjjWgi54s</a:t>
            </a:r>
            <a:endParaRPr lang="de-DE" sz="2400" dirty="0"/>
          </a:p>
          <a:p>
            <a:pPr lvl="1">
              <a:lnSpc>
                <a:spcPct val="100000"/>
              </a:lnSpc>
              <a:spcBef>
                <a:spcPts val="0"/>
              </a:spcBef>
              <a:tabLst>
                <a:tab pos="269875" algn="l"/>
              </a:tabLst>
            </a:pPr>
            <a:endParaRPr lang="de-DE" sz="2400" dirty="0"/>
          </a:p>
          <a:p>
            <a:pPr marL="0" indent="0">
              <a:lnSpc>
                <a:spcPct val="100000"/>
              </a:lnSpc>
              <a:spcBef>
                <a:spcPts val="0"/>
              </a:spcBef>
              <a:buNone/>
              <a:tabLst>
                <a:tab pos="269875" algn="l"/>
              </a:tabLst>
            </a:pPr>
            <a:endParaRPr lang="de-DE" sz="1600" dirty="0"/>
          </a:p>
        </p:txBody>
      </p:sp>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18312" y="1635276"/>
            <a:ext cx="2160000" cy="2160000"/>
          </a:xfrm>
          <a:prstGeom prst="rect">
            <a:avLst/>
          </a:prstGeom>
          <a:ln>
            <a:solidFill>
              <a:srgbClr val="013476"/>
            </a:solidFill>
          </a:ln>
        </p:spPr>
      </p:pic>
      <p:pic>
        <p:nvPicPr>
          <p:cNvPr id="11" name="Grafik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18312" y="4304469"/>
            <a:ext cx="2160000" cy="2160000"/>
          </a:xfrm>
          <a:prstGeom prst="rect">
            <a:avLst/>
          </a:prstGeom>
          <a:ln>
            <a:solidFill>
              <a:srgbClr val="013476"/>
            </a:solidFill>
          </a:ln>
        </p:spPr>
      </p:pic>
      <p:sp>
        <p:nvSpPr>
          <p:cNvPr id="3" name="Foliennummernplatzhalter 2"/>
          <p:cNvSpPr>
            <a:spLocks noGrp="1"/>
          </p:cNvSpPr>
          <p:nvPr>
            <p:ph type="sldNum" sz="quarter" idx="15"/>
          </p:nvPr>
        </p:nvSpPr>
        <p:spPr/>
        <p:txBody>
          <a:bodyPr/>
          <a:lstStyle/>
          <a:p>
            <a:fld id="{13EBA283-81CD-428D-9703-4AE41BDC50AA}" type="slidenum">
              <a:rPr lang="de-DE" smtClean="0"/>
              <a:pPr/>
              <a:t>5</a:t>
            </a:fld>
            <a:endParaRPr lang="de-DE" dirty="0"/>
          </a:p>
        </p:txBody>
      </p:sp>
    </p:spTree>
    <p:extLst>
      <p:ext uri="{BB962C8B-B14F-4D97-AF65-F5344CB8AC3E}">
        <p14:creationId xmlns:p14="http://schemas.microsoft.com/office/powerpoint/2010/main" val="1397613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3"/>
          </p:nvPr>
        </p:nvSpPr>
        <p:spPr>
          <a:xfrm>
            <a:off x="1393362" y="1170339"/>
            <a:ext cx="8577875" cy="4599516"/>
          </a:xfrm>
        </p:spPr>
        <p:txBody>
          <a:bodyPr>
            <a:normAutofit/>
          </a:bodyPr>
          <a:lstStyle/>
          <a:p>
            <a:pPr marL="0" lvl="0" indent="0">
              <a:buClr>
                <a:srgbClr val="CDC301"/>
              </a:buClr>
              <a:buNone/>
            </a:pPr>
            <a:r>
              <a:rPr lang="de-DE" sz="3600" dirty="0"/>
              <a:t>Wir freuen uns, Euch wiederzusehen!</a:t>
            </a:r>
            <a:endParaRPr lang="de-DE" sz="3600" dirty="0">
              <a:hlinkClick r:id="rId2"/>
            </a:endParaRPr>
          </a:p>
          <a:p>
            <a:pPr marL="0" indent="0">
              <a:buNone/>
            </a:pPr>
            <a:endParaRPr lang="de-DE" sz="2200" dirty="0"/>
          </a:p>
        </p:txBody>
      </p:sp>
      <p:sp>
        <p:nvSpPr>
          <p:cNvPr id="9" name="Textfeld 8"/>
          <p:cNvSpPr txBox="1"/>
          <p:nvPr/>
        </p:nvSpPr>
        <p:spPr>
          <a:xfrm>
            <a:off x="10340922" y="206827"/>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PROJEKTLEITUNG</a:t>
            </a:r>
          </a:p>
        </p:txBody>
      </p:sp>
      <p:sp>
        <p:nvSpPr>
          <p:cNvPr id="10" name="Textfeld 9"/>
          <p:cNvSpPr txBox="1"/>
          <p:nvPr/>
        </p:nvSpPr>
        <p:spPr>
          <a:xfrm>
            <a:off x="10340922" y="1338192"/>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PARTNER</a:t>
            </a:r>
          </a:p>
        </p:txBody>
      </p:sp>
      <p:sp>
        <p:nvSpPr>
          <p:cNvPr id="12" name="Textfeld 11"/>
          <p:cNvSpPr txBox="1"/>
          <p:nvPr/>
        </p:nvSpPr>
        <p:spPr>
          <a:xfrm>
            <a:off x="10340922" y="3982127"/>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FÖRDERER</a:t>
            </a:r>
          </a:p>
        </p:txBody>
      </p:sp>
      <p:sp>
        <p:nvSpPr>
          <p:cNvPr id="13" name="Textfeld 12"/>
          <p:cNvSpPr txBox="1"/>
          <p:nvPr/>
        </p:nvSpPr>
        <p:spPr>
          <a:xfrm>
            <a:off x="10340922" y="2609321"/>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SCHIRMHERRSCHAFT</a:t>
            </a:r>
          </a:p>
        </p:txBody>
      </p:sp>
      <p:pic>
        <p:nvPicPr>
          <p:cNvPr id="15" name="Grafik 14"/>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0426156" y="469931"/>
            <a:ext cx="1597753" cy="468932"/>
          </a:xfrm>
          <a:prstGeom prst="rect">
            <a:avLst/>
          </a:prstGeom>
        </p:spPr>
      </p:pic>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3509" y="1600255"/>
            <a:ext cx="682846" cy="677156"/>
          </a:xfrm>
          <a:prstGeom prst="rect">
            <a:avLst/>
          </a:prstGeom>
        </p:spPr>
      </p:pic>
      <p:pic>
        <p:nvPicPr>
          <p:cNvPr id="18" name="Grafik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31014" y="1572266"/>
            <a:ext cx="684000" cy="684000"/>
          </a:xfrm>
          <a:prstGeom prst="rect">
            <a:avLst/>
          </a:prstGeom>
        </p:spPr>
      </p:pic>
      <p:pic>
        <p:nvPicPr>
          <p:cNvPr id="19" name="Grafik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23509" y="2926666"/>
            <a:ext cx="1277983" cy="543431"/>
          </a:xfrm>
          <a:prstGeom prst="rect">
            <a:avLst/>
          </a:prstGeom>
        </p:spPr>
      </p:pic>
      <p:pic>
        <p:nvPicPr>
          <p:cNvPr id="20" name="Grafik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426156" y="4299472"/>
            <a:ext cx="1334138" cy="466659"/>
          </a:xfrm>
          <a:prstGeom prst="rect">
            <a:avLst/>
          </a:prstGeom>
        </p:spPr>
      </p:pic>
      <p:pic>
        <p:nvPicPr>
          <p:cNvPr id="21" name="Grafik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405509" y="5117178"/>
            <a:ext cx="1575816" cy="1097280"/>
          </a:xfrm>
          <a:prstGeom prst="rect">
            <a:avLst/>
          </a:prstGeom>
        </p:spPr>
      </p:pic>
      <p:sp>
        <p:nvSpPr>
          <p:cNvPr id="26" name="Rechteck 25"/>
          <p:cNvSpPr/>
          <p:nvPr/>
        </p:nvSpPr>
        <p:spPr>
          <a:xfrm>
            <a:off x="1393362" y="2277411"/>
            <a:ext cx="4540701" cy="2262158"/>
          </a:xfrm>
          <a:prstGeom prst="rect">
            <a:avLst/>
          </a:prstGeom>
        </p:spPr>
        <p:txBody>
          <a:bodyPr wrap="square">
            <a:spAutoFit/>
          </a:bodyPr>
          <a:lstStyle/>
          <a:p>
            <a:pPr>
              <a:spcAft>
                <a:spcPts val="600"/>
              </a:spcAft>
            </a:pPr>
            <a:r>
              <a:rPr lang="de-DE" sz="2800" dirty="0">
                <a:solidFill>
                  <a:srgbClr val="013476"/>
                </a:solidFill>
                <a:hlinkClick r:id="rId2"/>
              </a:rPr>
              <a:t>www.teilchenwelt.de</a:t>
            </a:r>
            <a:endParaRPr lang="de-DE" sz="2800" dirty="0">
              <a:solidFill>
                <a:srgbClr val="013476"/>
              </a:solidFill>
            </a:endParaRPr>
          </a:p>
          <a:p>
            <a:r>
              <a:rPr lang="de-DE" sz="2800" dirty="0">
                <a:solidFill>
                  <a:srgbClr val="FFFFFF"/>
                </a:solidFill>
                <a:hlinkClick r:id="rId9"/>
              </a:rPr>
              <a:t>info@teilchenwelt.de</a:t>
            </a:r>
            <a:endParaRPr lang="de-DE" sz="2800" dirty="0">
              <a:solidFill>
                <a:srgbClr val="FFFFFF"/>
              </a:solidFill>
            </a:endParaRPr>
          </a:p>
          <a:p>
            <a:endParaRPr lang="de-DE" sz="2800" dirty="0">
              <a:solidFill>
                <a:srgbClr val="FFFFFF"/>
              </a:solidFill>
            </a:endParaRPr>
          </a:p>
          <a:p>
            <a:endParaRPr lang="de-DE" sz="2800" dirty="0">
              <a:solidFill>
                <a:srgbClr val="FFFFFF"/>
              </a:solidFill>
            </a:endParaRPr>
          </a:p>
          <a:p>
            <a:endParaRPr lang="de-DE" sz="2400" dirty="0">
              <a:solidFill>
                <a:srgbClr val="FFFFFF"/>
              </a:solidFill>
            </a:endParaRPr>
          </a:p>
        </p:txBody>
      </p:sp>
      <p:pic>
        <p:nvPicPr>
          <p:cNvPr id="2" name="Grafik 1"/>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2823945" y="4614712"/>
            <a:ext cx="1080000" cy="1080000"/>
          </a:xfrm>
          <a:prstGeom prst="rect">
            <a:avLst/>
          </a:prstGeom>
        </p:spPr>
      </p:pic>
      <p:pic>
        <p:nvPicPr>
          <p:cNvPr id="4" name="Grafik 3"/>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1144405" y="4614712"/>
            <a:ext cx="1080000" cy="1080000"/>
          </a:xfrm>
          <a:prstGeom prst="rect">
            <a:avLst/>
          </a:prstGeom>
        </p:spPr>
      </p:pic>
      <p:pic>
        <p:nvPicPr>
          <p:cNvPr id="5" name="Grafik 4"/>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4854063" y="4614712"/>
            <a:ext cx="1080000" cy="1080000"/>
          </a:xfrm>
          <a:prstGeom prst="rect">
            <a:avLst/>
          </a:prstGeom>
        </p:spPr>
      </p:pic>
      <p:sp>
        <p:nvSpPr>
          <p:cNvPr id="6" name="Foliennummernplatzhalter 5"/>
          <p:cNvSpPr>
            <a:spLocks noGrp="1"/>
          </p:cNvSpPr>
          <p:nvPr>
            <p:ph type="sldNum" sz="quarter" idx="15"/>
          </p:nvPr>
        </p:nvSpPr>
        <p:spPr/>
        <p:txBody>
          <a:bodyPr/>
          <a:lstStyle/>
          <a:p>
            <a:fld id="{13EBA283-81CD-428D-9703-4AE41BDC50AA}" type="slidenum">
              <a:rPr lang="de-DE" smtClean="0"/>
              <a:pPr/>
              <a:t>6</a:t>
            </a:fld>
            <a:endParaRPr lang="de-DE" dirty="0"/>
          </a:p>
        </p:txBody>
      </p:sp>
    </p:spTree>
    <p:extLst>
      <p:ext uri="{BB962C8B-B14F-4D97-AF65-F5344CB8AC3E}">
        <p14:creationId xmlns:p14="http://schemas.microsoft.com/office/powerpoint/2010/main" val="4106448930"/>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1_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510</Words>
  <Application>Microsoft Office PowerPoint</Application>
  <PresentationFormat>Breitbild</PresentationFormat>
  <Paragraphs>60</Paragraphs>
  <Slides>6</Slides>
  <Notes>4</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6</vt:i4>
      </vt:variant>
    </vt:vector>
  </HeadingPairs>
  <TitlesOfParts>
    <vt:vector size="14" baseType="lpstr">
      <vt:lpstr>Arial</vt:lpstr>
      <vt:lpstr>Arial Narrow</vt:lpstr>
      <vt:lpstr>Calibri</vt:lpstr>
      <vt:lpstr>MetaOT-Book</vt:lpstr>
      <vt:lpstr>Symbol</vt:lpstr>
      <vt:lpstr>Wingdings</vt:lpstr>
      <vt:lpstr>NTW</vt:lpstr>
      <vt:lpstr>1_NTW</vt:lpstr>
      <vt:lpstr>Netzwerk Teilchenwelt  Die Tür zur Welt der kleinsten Teilchen für Jugendliche und Lehrkräfte   </vt:lpstr>
      <vt:lpstr>Dies ist eine Veranstaltung von ...</vt:lpstr>
      <vt:lpstr>Das Konzept</vt:lpstr>
      <vt:lpstr>Mehrstufiges Angebot für Jugendliche</vt:lpstr>
      <vt:lpstr>Mitmachen bei Netzwerk Teilchenwelt</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Uta Bilow</dc:creator>
  <cp:lastModifiedBy>Carmen Leuschel</cp:lastModifiedBy>
  <cp:revision>424</cp:revision>
  <dcterms:created xsi:type="dcterms:W3CDTF">2018-11-01T09:16:39Z</dcterms:created>
  <dcterms:modified xsi:type="dcterms:W3CDTF">2024-11-26T09:50:09Z</dcterms:modified>
</cp:coreProperties>
</file>