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543" r:id="rId2"/>
    <p:sldId id="550" r:id="rId3"/>
    <p:sldId id="552" r:id="rId4"/>
    <p:sldId id="553" r:id="rId5"/>
    <p:sldId id="554" r:id="rId6"/>
    <p:sldId id="555" r:id="rId7"/>
    <p:sldId id="556" r:id="rId8"/>
    <p:sldId id="557" r:id="rId9"/>
    <p:sldId id="558" r:id="rId10"/>
    <p:sldId id="5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117E"/>
    <a:srgbClr val="4FACDE"/>
    <a:srgbClr val="C40077"/>
    <a:srgbClr val="F3007C"/>
    <a:srgbClr val="1A209C"/>
    <a:srgbClr val="262FE0"/>
    <a:srgbClr val="013476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 autoAdjust="0"/>
    <p:restoredTop sz="95118"/>
  </p:normalViewPr>
  <p:slideViewPr>
    <p:cSldViewPr showGuides="1">
      <p:cViewPr varScale="1">
        <p:scale>
          <a:sx n="73" d="100"/>
          <a:sy n="73" d="100"/>
        </p:scale>
        <p:origin x="216" y="56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26.11.2024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25.11.2024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CEA69BA-44EA-376C-BE6D-AE0BF380CE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82"/>
          <a:stretch/>
        </p:blipFill>
        <p:spPr>
          <a:xfrm>
            <a:off x="0" y="1"/>
            <a:ext cx="12184024" cy="540861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84BE726-992F-CC64-2B7C-2AB297D9D5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81"/>
          <a:stretch/>
        </p:blipFill>
        <p:spPr>
          <a:xfrm>
            <a:off x="170454" y="176587"/>
            <a:ext cx="4802812" cy="1665385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1CE53B0C-83FB-57BD-A179-1BDD38B6F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9896" y="1449388"/>
            <a:ext cx="6624117" cy="1619572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School </a:t>
            </a:r>
            <a:r>
              <a:rPr kumimoji="0" lang="de-DE" sz="16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</a:t>
            </a:r>
            <a:r>
              <a:rPr kumimoji="0" lang="de-DE" sz="16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Institution</a:t>
            </a:r>
            <a:br>
              <a:rPr kumimoji="0" lang="de-DE" sz="16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de-DE" sz="16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November 26, 2024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Titel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2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presentation</a:t>
            </a: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06D7A8F-6662-44F2-8792-A9FC725929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" y="4905772"/>
            <a:ext cx="9000762" cy="216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9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647700" indent="-285750">
              <a:buFont typeface="Arial" panose="020B0604020202020204" pitchFamily="34" charset="0"/>
              <a:buChar char="•"/>
              <a:defRPr/>
            </a:lvl2pPr>
            <a:lvl3pPr marL="914400" indent="-285750">
              <a:buFont typeface="Arial" panose="020B0604020202020204" pitchFamily="34" charset="0"/>
              <a:buChar char="•"/>
              <a:defRPr/>
            </a:lvl3pPr>
            <a:lvl4pPr marL="895350" indent="0">
              <a:buNone/>
              <a:defRPr/>
            </a:lvl4pPr>
            <a:lvl5pPr marL="1162050" indent="0">
              <a:buNone/>
              <a:defRPr/>
            </a:lvl5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44AF88E7-429A-9CCF-5ABA-095ED03DBC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0A7B49-EDA8-43B0-A456-6B05A5C49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36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06427"/>
            <a:ext cx="5616575" cy="2454374"/>
          </a:xfrm>
        </p:spPr>
        <p:txBody>
          <a:bodyPr/>
          <a:lstStyle>
            <a:lvl1pPr>
              <a:defRPr/>
            </a:lvl1pPr>
            <a:lvl2pPr>
              <a:defRPr/>
            </a:lvl2pPr>
            <a:lvl3pPr marL="628650" indent="0">
              <a:buNone/>
              <a:defRPr/>
            </a:lvl3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963533"/>
            <a:ext cx="5616575" cy="245437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D171F483-77FC-952E-5299-D619F91A8CB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CAE8786-A680-463E-B114-4EBC3A4F3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36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8" y="1406427"/>
            <a:ext cx="7524750" cy="245437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963533"/>
            <a:ext cx="7524750" cy="245437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 hasCustomPrompt="1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9CD0E19-35D7-4525-8516-74A5963FAA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36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1E1FF6E-8B1F-4DBF-950F-27AEF1E84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736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>
                <a:solidFill>
                  <a:srgbClr val="D9117E"/>
                </a:solidFill>
              </a:rPr>
              <a:t>Contact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988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 dirty="0"/>
              <a:t>Name</a:t>
            </a:r>
          </a:p>
          <a:p>
            <a:pPr lvl="0"/>
            <a:r>
              <a:rPr lang="de-DE" dirty="0"/>
              <a:t>School </a:t>
            </a:r>
            <a:r>
              <a:rPr lang="de-DE" dirty="0" err="1"/>
              <a:t>or</a:t>
            </a:r>
            <a:r>
              <a:rPr lang="de-DE" dirty="0"/>
              <a:t> Institution</a:t>
            </a:r>
          </a:p>
          <a:p>
            <a:pPr lvl="0"/>
            <a:r>
              <a:rPr lang="de-DE" dirty="0"/>
              <a:t>Contact Data</a:t>
            </a:r>
          </a:p>
          <a:p>
            <a:pPr lvl="0"/>
            <a:r>
              <a:rPr lang="de-DE" dirty="0"/>
              <a:t>Country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7987" y="6580800"/>
            <a:ext cx="9948937" cy="1868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44AF88E7-429A-9CCF-5ABA-095ED03DBC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10C1C52-9D58-4C02-A123-CB92F13B9FEF}"/>
              </a:ext>
            </a:extLst>
          </p:cNvPr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Page </a:t>
            </a:r>
            <a:fld id="{0427E4B2-AC28-443E-BE04-5CD55098A90B}" type="slidenum">
              <a:rPr lang="de-DE" sz="1000" b="1" smtClean="0">
                <a:solidFill>
                  <a:schemeClr val="bg1"/>
                </a:solidFill>
              </a:rPr>
              <a:pPr algn="r"/>
              <a:t>‹Nr.›</a:t>
            </a:fld>
            <a:endParaRPr lang="de-DE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7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Text and 4 Pictur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7987" y="6580800"/>
            <a:ext cx="9948937" cy="1868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07989" y="1406427"/>
            <a:ext cx="3708400" cy="24543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407989" y="3963533"/>
            <a:ext cx="3708400" cy="24543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format</a:t>
            </a:r>
          </a:p>
          <a:p>
            <a:pPr lvl="0"/>
            <a:r>
              <a:rPr lang="en-US" dirty="0"/>
              <a:t>Second level</a:t>
            </a:r>
            <a:r>
              <a:rPr lang="de-DE" dirty="0"/>
              <a:t>
Third</a:t>
            </a:r>
            <a:r>
              <a:rPr lang="en-US" dirty="0"/>
              <a:t> level</a:t>
            </a:r>
          </a:p>
          <a:p>
            <a:pPr lvl="0"/>
            <a:r>
              <a:rPr lang="de-DE" dirty="0" err="1"/>
              <a:t>Fourth</a:t>
            </a:r>
            <a:r>
              <a:rPr lang="en-US" dirty="0"/>
              <a:t> level</a:t>
            </a:r>
          </a:p>
          <a:p>
            <a:pPr lvl="0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 hasCustomPrompt="1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D6BB074-34F9-4561-9742-3641CFA856E0}"/>
              </a:ext>
            </a:extLst>
          </p:cNvPr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Page </a:t>
            </a:r>
            <a:fld id="{0427E4B2-AC28-443E-BE04-5CD55098A90B}" type="slidenum">
              <a:rPr lang="de-DE" sz="1000" b="1" smtClean="0">
                <a:solidFill>
                  <a:schemeClr val="bg1"/>
                </a:solidFill>
              </a:rPr>
              <a:pPr algn="r"/>
              <a:t>‹Nr.›</a:t>
            </a:fld>
            <a:endParaRPr lang="de-DE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Edit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7987" y="6580800"/>
            <a:ext cx="9948937" cy="1868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D9117E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on icon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C9DADF4-006E-4C0B-9B4D-357CB3E5CA9C}"/>
              </a:ext>
            </a:extLst>
          </p:cNvPr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>
                <a:solidFill>
                  <a:schemeClr val="bg1"/>
                </a:solidFill>
              </a:rPr>
              <a:t>Page </a:t>
            </a:r>
            <a:fld id="{0427E4B2-AC28-443E-BE04-5CD55098A90B}" type="slidenum">
              <a:rPr lang="de-DE" sz="1000" b="1" smtClean="0">
                <a:solidFill>
                  <a:schemeClr val="bg1"/>
                </a:solidFill>
              </a:rPr>
              <a:pPr algn="r"/>
              <a:t>‹Nr.›</a:t>
            </a:fld>
            <a:endParaRPr lang="de-DE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7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err="1"/>
              <a:t>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87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International Cosmic Day | Name | November 2024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Page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62" r:id="rId2"/>
    <p:sldLayoutId id="2147483670" r:id="rId3"/>
    <p:sldLayoutId id="2147483674" r:id="rId4"/>
    <p:sldLayoutId id="2147483669" r:id="rId5"/>
    <p:sldLayoutId id="2147483681" r:id="rId6"/>
    <p:sldLayoutId id="2147483682" r:id="rId7"/>
    <p:sldLayoutId id="2147483675" r:id="rId8"/>
    <p:sldLayoutId id="2147483693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4FACDE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C80F679-BC38-8E8A-BD80-B58426CDE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912" y="1484784"/>
            <a:ext cx="6624117" cy="2448272"/>
          </a:xfrm>
        </p:spPr>
        <p:txBody>
          <a:bodyPr/>
          <a:lstStyle/>
          <a:p>
            <a:r>
              <a:rPr lang="de-DE" dirty="0"/>
              <a:t>Technische Universität Dresden</a:t>
            </a:r>
            <a:br>
              <a:rPr lang="de-DE" dirty="0"/>
            </a:br>
            <a:r>
              <a:rPr lang="de-DE" dirty="0"/>
              <a:t>26.11.2024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HERZLICH WILLKOMMEN!</a:t>
            </a:r>
            <a:br>
              <a:rPr lang="de-DE" dirty="0"/>
            </a:b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5FB7746-06DF-4539-AFEA-DE87078E474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2424" y="5835004"/>
            <a:ext cx="1741769" cy="5112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03183F3-417F-4416-97DE-CBDE666D5D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5784462"/>
            <a:ext cx="2061976" cy="64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29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8B710-35ED-41AB-ACF6-21852CB94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Einteilung der Gruppen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F6AD9CB-B2CC-483A-81BC-942F11DB3B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mit Buttons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2DF91F9-1BA1-449C-B35E-210BE3CD35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533400" lvl="2" indent="0">
              <a:buNone/>
            </a:pPr>
            <a:r>
              <a:rPr lang="de-DE" b="1" dirty="0"/>
              <a:t>Geladene Teilchen:</a:t>
            </a:r>
          </a:p>
          <a:p>
            <a:pPr lvl="4"/>
            <a:r>
              <a:rPr lang="de-DE" dirty="0"/>
              <a:t>Elektron</a:t>
            </a:r>
          </a:p>
          <a:p>
            <a:pPr lvl="4"/>
            <a:r>
              <a:rPr lang="de-DE" dirty="0"/>
              <a:t>Myon</a:t>
            </a:r>
          </a:p>
          <a:p>
            <a:pPr lvl="4"/>
            <a:r>
              <a:rPr lang="de-DE" dirty="0"/>
              <a:t>Tauon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4BC97D8-288D-4650-A85D-C53862FCFC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533400" lvl="2" indent="0">
              <a:buNone/>
            </a:pPr>
            <a:r>
              <a:rPr lang="de-DE" b="1" dirty="0"/>
              <a:t>Ungeladene Teilchen:</a:t>
            </a:r>
          </a:p>
          <a:p>
            <a:pPr lvl="4"/>
            <a:r>
              <a:rPr lang="de-DE" dirty="0"/>
              <a:t>Elektron-Neutrino</a:t>
            </a:r>
          </a:p>
          <a:p>
            <a:pPr lvl="4"/>
            <a:r>
              <a:rPr lang="de-DE" dirty="0"/>
              <a:t>Myon-Neutrino</a:t>
            </a:r>
          </a:p>
          <a:p>
            <a:pPr lvl="4"/>
            <a:r>
              <a:rPr lang="de-DE" dirty="0"/>
              <a:t>Tauon-Neutrino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25B6882-39BE-482F-8804-F5FB19E8A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Tobias Pérez Rehn | November 2024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EE655C93-4E77-42D9-BE85-FEBE45E48B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42" b="12526"/>
          <a:stretch/>
        </p:blipFill>
        <p:spPr>
          <a:xfrm>
            <a:off x="7730548" y="531394"/>
            <a:ext cx="2973963" cy="2896210"/>
          </a:xfrm>
          <a:prstGeom prst="rect">
            <a:avLst/>
          </a:prstGeom>
          <a:ln w="38100">
            <a:solidFill>
              <a:srgbClr val="D9117E"/>
            </a:solidFill>
          </a:ln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79313790-B09D-4492-BF07-A3FAA97705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01" b="6416"/>
          <a:stretch/>
        </p:blipFill>
        <p:spPr>
          <a:xfrm>
            <a:off x="5663952" y="3655274"/>
            <a:ext cx="3257095" cy="2804684"/>
          </a:xfrm>
          <a:prstGeom prst="rect">
            <a:avLst/>
          </a:prstGeom>
          <a:ln w="38100">
            <a:solidFill>
              <a:srgbClr val="D9117E"/>
            </a:solidFill>
          </a:ln>
        </p:spPr>
      </p:pic>
    </p:spTree>
    <p:extLst>
      <p:ext uri="{BB962C8B-B14F-4D97-AF65-F5344CB8AC3E}">
        <p14:creationId xmlns:p14="http://schemas.microsoft.com/office/powerpoint/2010/main" val="148297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23083-2CCD-147E-777C-C14E16E63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13. 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EFDF9C-E420-17E0-DAFF-0E80094AE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 Instituten und Forschungseinrichtungen weltweit – 2024 nehmen mehr als 90 Institute teil aus Europa, Mexiko, Südamerika, USA, Indien und Afrika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D3E5564-B2B2-E0E4-CEA5-D841BC3E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47FA2B-2CA4-7FD5-D39E-6D69CD21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Internationaler Forschungstag für Jugendliche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DBA9D68-D3C9-4C4D-B27A-8DB6D1F14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2186269"/>
            <a:ext cx="8352928" cy="430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37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C5F02-919D-4CEA-8773-5AF06F551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13. 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BAA1BC-7A77-4765-BFA6-6C39E31F1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dirty="0"/>
              <a:t>Institut für Kern- und Teilchenphysik</a:t>
            </a:r>
          </a:p>
          <a:p>
            <a:r>
              <a:rPr lang="de-DE" dirty="0"/>
              <a:t>Kernphysik und Astroteilchenphysik</a:t>
            </a:r>
          </a:p>
          <a:p>
            <a:r>
              <a:rPr lang="de-DE" dirty="0"/>
              <a:t>Teilchenphysik</a:t>
            </a:r>
          </a:p>
          <a:p>
            <a:r>
              <a:rPr lang="de-DE" dirty="0"/>
              <a:t>Strahlungsphysik</a:t>
            </a:r>
          </a:p>
          <a:p>
            <a:r>
              <a:rPr lang="de-DE" dirty="0"/>
              <a:t>Theoretische Teilchenphysik</a:t>
            </a:r>
          </a:p>
          <a:p>
            <a:r>
              <a:rPr lang="de-DE" dirty="0"/>
              <a:t>Nukleare Astrophysik</a:t>
            </a:r>
          </a:p>
          <a:p>
            <a:r>
              <a:rPr lang="de-DE" dirty="0"/>
              <a:t>… und das Netzwerk Teilchenwelt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24E8CF-53AF-438E-95B7-350A49D7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865E5C-53EC-4E5C-92F7-CE72C1AA16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 der TU Dresden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BBEDA9-1E11-4879-84A4-08FE2F54D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2924944"/>
            <a:ext cx="5616624" cy="267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11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C5F02-919D-4CEA-8773-5AF06F551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13. 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BAA1BC-7A77-4765-BFA6-6C39E31F1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3600" dirty="0"/>
              <a:t>Wer ist heute alles dabei:</a:t>
            </a:r>
          </a:p>
          <a:p>
            <a:r>
              <a:rPr lang="de-DE" dirty="0"/>
              <a:t>Juliane Volkmer</a:t>
            </a:r>
          </a:p>
          <a:p>
            <a:r>
              <a:rPr lang="de-DE" dirty="0"/>
              <a:t>Marie Pichotta</a:t>
            </a:r>
          </a:p>
          <a:p>
            <a:r>
              <a:rPr lang="de-DE" dirty="0"/>
              <a:t>Max Osswald</a:t>
            </a:r>
          </a:p>
          <a:p>
            <a:r>
              <a:rPr lang="de-DE" dirty="0"/>
              <a:t>Christoph Seibt</a:t>
            </a:r>
          </a:p>
          <a:p>
            <a:r>
              <a:rPr lang="de-DE" dirty="0"/>
              <a:t>Tobias </a:t>
            </a:r>
            <a:r>
              <a:rPr lang="de-DE" dirty="0" err="1"/>
              <a:t>Peréz</a:t>
            </a:r>
            <a:r>
              <a:rPr lang="de-DE" dirty="0"/>
              <a:t> Rehn</a:t>
            </a:r>
          </a:p>
          <a:p>
            <a:r>
              <a:rPr lang="de-DE" dirty="0"/>
              <a:t>Carmen Richter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24E8CF-53AF-438E-95B7-350A49D7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7865E5C-53EC-4E5C-92F7-CE72C1AA16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 der TU Dresden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BBEDA9-1E11-4879-84A4-08FE2F54D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912" y="2091614"/>
            <a:ext cx="5616624" cy="267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156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93DBF-D282-44A2-B17F-A7E1A92AD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13. 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4C3DDF-2B03-492B-91C5-7F5078AAB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Organisiert wird der International </a:t>
            </a:r>
            <a:r>
              <a:rPr lang="de-DE" dirty="0" err="1"/>
              <a:t>Cosmic</a:t>
            </a:r>
            <a:r>
              <a:rPr lang="de-DE" dirty="0"/>
              <a:t> Day vom DESY in Zeuthen</a:t>
            </a:r>
          </a:p>
          <a:p>
            <a:r>
              <a:rPr lang="de-DE" dirty="0"/>
              <a:t>Welcome Video</a:t>
            </a:r>
            <a:r>
              <a:rPr lang="de-DE"/>
              <a:t>: https://www.youtube.com/watch?v=tAtNZbWkQOQ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A4A788-5066-4F20-82B8-DF0729539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C2168A-1F0B-4BF6-9564-57A19AA2EF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Welcome Video</a:t>
            </a:r>
          </a:p>
        </p:txBody>
      </p:sp>
    </p:spTree>
    <p:extLst>
      <p:ext uri="{BB962C8B-B14F-4D97-AF65-F5344CB8AC3E}">
        <p14:creationId xmlns:p14="http://schemas.microsoft.com/office/powerpoint/2010/main" val="2554892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E5A18-8158-439F-A8F9-9C75CBA3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13. International </a:t>
            </a:r>
            <a:r>
              <a:rPr lang="de-DE" sz="3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Cosmic</a:t>
            </a:r>
            <a:r>
              <a:rPr lang="de-DE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2D13B6-036A-40C4-81BF-C34FC2E6F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555096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09:00     Begrüßung und Kennenlernrunde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09:30     Einführungsvortrag: „Boten aus dem All – Kosmische Teilchen verstehen und erforschen“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10:45     Pause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11:00     Gruppenarbeit Teil I: (Wechsel nach 30 Minuten)</a:t>
            </a:r>
          </a:p>
          <a:p>
            <a:pPr marL="982980" lvl="2" indent="449580"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Gruppe 1: Experimente mit Szintillationszählern </a:t>
            </a:r>
            <a:endParaRPr lang="de-DE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82980" lvl="2" indent="449580"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Gruppe 2: </a:t>
            </a:r>
            <a:r>
              <a:rPr lang="de-DE" sz="20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Kamiokanne</a:t>
            </a:r>
            <a:endParaRPr lang="de-DE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12:00     Mittagspause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53915-5DFC-47A8-8608-280158B5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6C7512A-EFCD-4245-B402-A69E20A8D1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45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E5A18-8158-439F-A8F9-9C75CBA3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13. International </a:t>
            </a:r>
            <a:r>
              <a:rPr lang="de-DE" sz="3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Cosmic</a:t>
            </a:r>
            <a:r>
              <a:rPr lang="de-DE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2D13B6-036A-40C4-81BF-C34FC2E6F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96752"/>
            <a:ext cx="11376025" cy="555096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12:45     	Workshop Nebelkammerbau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13:45    	 Gruppenarbeit Teil II: (Wechsel nach 20 Minuten)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602230" lvl="5" indent="449580"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Gruppe 1: Vorbereitung Vortrag Video Call </a:t>
            </a:r>
            <a:endParaRPr lang="de-DE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602230" lvl="5" indent="449580"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Gruppe 2: Erarbeitung Booklet</a:t>
            </a:r>
          </a:p>
          <a:p>
            <a:pPr marL="2602230" lvl="5" indent="449580"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Gruppe 3: Nature </a:t>
            </a:r>
            <a:r>
              <a:rPr lang="de-DE" sz="20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Science und Netzwerk Teilchenwelt stellt sich vor</a:t>
            </a: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14:45 </a:t>
            </a:r>
            <a:r>
              <a:rPr lang="de-DE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Pause/ techn. Vorbereitung Videokonferenz		 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15:00	Videokonferenz mit anderen Teilnehmern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16:00    	 Feedbackrunde und Ausgabe der Zertifikate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16:15	 Ende der Veranstaltung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353915-5DFC-47A8-8608-280158B5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TU Dresden |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6C7512A-EFCD-4245-B402-A69E20A8D1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17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7AE97-843D-4698-A073-0F96716F1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13. International </a:t>
            </a:r>
            <a:r>
              <a:rPr lang="de-DE" dirty="0" err="1"/>
              <a:t>Cosmic</a:t>
            </a:r>
            <a:r>
              <a:rPr lang="de-DE" dirty="0"/>
              <a:t> Day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B68C195-C385-416B-8831-C98CC99D8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International Cosmic Day | Name | November 2024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583612-9980-4809-910C-D9166D7D8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Was passiert heute noch?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3573AF3A-7587-48EB-8EAE-FA66FE908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1213840"/>
            <a:ext cx="8906933" cy="5010150"/>
          </a:xfrm>
        </p:spPr>
      </p:pic>
    </p:spTree>
    <p:extLst>
      <p:ext uri="{BB962C8B-B14F-4D97-AF65-F5344CB8AC3E}">
        <p14:creationId xmlns:p14="http://schemas.microsoft.com/office/powerpoint/2010/main" val="210609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4708F9-1891-49B2-8848-66C5EB45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Kennenlern-Bingo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8D496F-E409-4C8C-B130-9639C46C9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Du brauchst: Stift und </a:t>
            </a:r>
            <a:r>
              <a:rPr lang="de-DE" sz="2000" dirty="0" err="1"/>
              <a:t>Bingozettel</a:t>
            </a:r>
            <a:r>
              <a:rPr lang="de-DE" sz="2000" dirty="0"/>
              <a:t> (wird ausgeteilt)</a:t>
            </a:r>
          </a:p>
          <a:p>
            <a:r>
              <a:rPr lang="de-DE" sz="2000" dirty="0"/>
              <a:t>Regeln: </a:t>
            </a:r>
          </a:p>
          <a:p>
            <a:pPr lvl="2"/>
            <a:r>
              <a:rPr lang="de-DE" sz="2000" dirty="0"/>
              <a:t>Eine Person nacheinander fragen (nicht die gleiche Person zweimal hintereinander)</a:t>
            </a:r>
          </a:p>
          <a:p>
            <a:pPr lvl="2"/>
            <a:r>
              <a:rPr lang="de-DE" sz="2000" dirty="0"/>
              <a:t>Wenn Kriterium erfüllt: Name eintragen</a:t>
            </a:r>
          </a:p>
          <a:p>
            <a:pPr lvl="2"/>
            <a:r>
              <a:rPr lang="de-DE" sz="2000" dirty="0"/>
              <a:t>Wenn eine Reihe, Spalte oder Diagonale voll: </a:t>
            </a:r>
            <a:r>
              <a:rPr lang="de-DE" sz="2000" b="1" dirty="0"/>
              <a:t>BINGO</a:t>
            </a:r>
            <a:r>
              <a:rPr lang="de-DE" sz="2000" dirty="0"/>
              <a:t> rufen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966691-3186-43F5-AA5B-8E2C4B687E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zum Aufwärmen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C92BBF-C498-4FF4-8ACA-E946B8B8C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International </a:t>
            </a:r>
            <a:r>
              <a:rPr lang="de-DE" dirty="0" err="1"/>
              <a:t>Cosmic</a:t>
            </a:r>
            <a:r>
              <a:rPr lang="de-DE" dirty="0"/>
              <a:t> Day | Tobias Pérez Rehn |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858078294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417</Words>
  <Application>Microsoft Office PowerPoint</Application>
  <PresentationFormat>Breitbild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DESY</vt:lpstr>
      <vt:lpstr>Technische Universität Dresden 26.11.2024    HERZLICH WILLKOMMEN! </vt:lpstr>
      <vt:lpstr>13. International Cosmic Day</vt:lpstr>
      <vt:lpstr>13. International Cosmic Day</vt:lpstr>
      <vt:lpstr>13. International Cosmic Day</vt:lpstr>
      <vt:lpstr>13. International Cosmic Day</vt:lpstr>
      <vt:lpstr>13. International Cosmic Day</vt:lpstr>
      <vt:lpstr>13. International Cosmic Day</vt:lpstr>
      <vt:lpstr>13. International Cosmic Day</vt:lpstr>
      <vt:lpstr>Kennenlern-Bingo</vt:lpstr>
      <vt:lpstr>Einteilung der Gruppen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Unsichtbare Erforschen</dc:title>
  <dc:creator>Carolin Schwerdt</dc:creator>
  <cp:lastModifiedBy>Carmen Leuschel</cp:lastModifiedBy>
  <cp:revision>100</cp:revision>
  <cp:lastPrinted>2019-05-22T21:07:34Z</cp:lastPrinted>
  <dcterms:created xsi:type="dcterms:W3CDTF">2019-02-12T13:28:43Z</dcterms:created>
  <dcterms:modified xsi:type="dcterms:W3CDTF">2024-11-26T07:42:04Z</dcterms:modified>
</cp:coreProperties>
</file>