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30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35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miriti srivastava" userId="0e449b4def2a8e7d" providerId="LiveId" clId="{A0430901-6FFA-4E0A-8493-ED823487E333}"/>
    <pc:docChg chg="delSld">
      <pc:chgData name="smiriti srivastava" userId="0e449b4def2a8e7d" providerId="LiveId" clId="{A0430901-6FFA-4E0A-8493-ED823487E333}" dt="2025-05-14T12:46:27.084" v="6" actId="47"/>
      <pc:docMkLst>
        <pc:docMk/>
      </pc:docMkLst>
      <pc:sldChg chg="del">
        <pc:chgData name="smiriti srivastava" userId="0e449b4def2a8e7d" providerId="LiveId" clId="{A0430901-6FFA-4E0A-8493-ED823487E333}" dt="2025-05-14T12:46:12.401" v="0" actId="47"/>
        <pc:sldMkLst>
          <pc:docMk/>
          <pc:sldMk cId="1220803121" sldId="256"/>
        </pc:sldMkLst>
      </pc:sldChg>
      <pc:sldChg chg="del">
        <pc:chgData name="smiriti srivastava" userId="0e449b4def2a8e7d" providerId="LiveId" clId="{A0430901-6FFA-4E0A-8493-ED823487E333}" dt="2025-05-14T12:46:17.342" v="3" actId="47"/>
        <pc:sldMkLst>
          <pc:docMk/>
          <pc:sldMk cId="2080210430" sldId="257"/>
        </pc:sldMkLst>
      </pc:sldChg>
      <pc:sldChg chg="del">
        <pc:chgData name="smiriti srivastava" userId="0e449b4def2a8e7d" providerId="LiveId" clId="{A0430901-6FFA-4E0A-8493-ED823487E333}" dt="2025-05-14T12:46:14.182" v="1" actId="47"/>
        <pc:sldMkLst>
          <pc:docMk/>
          <pc:sldMk cId="2407577619" sldId="258"/>
        </pc:sldMkLst>
      </pc:sldChg>
      <pc:sldChg chg="del">
        <pc:chgData name="smiriti srivastava" userId="0e449b4def2a8e7d" providerId="LiveId" clId="{A0430901-6FFA-4E0A-8493-ED823487E333}" dt="2025-05-14T12:46:15.712" v="2" actId="47"/>
        <pc:sldMkLst>
          <pc:docMk/>
          <pc:sldMk cId="3929704837" sldId="297"/>
        </pc:sldMkLst>
      </pc:sldChg>
      <pc:sldChg chg="del">
        <pc:chgData name="smiriti srivastava" userId="0e449b4def2a8e7d" providerId="LiveId" clId="{A0430901-6FFA-4E0A-8493-ED823487E333}" dt="2025-05-14T12:46:21.791" v="4" actId="47"/>
        <pc:sldMkLst>
          <pc:docMk/>
          <pc:sldMk cId="1517378987" sldId="298"/>
        </pc:sldMkLst>
      </pc:sldChg>
      <pc:sldChg chg="del">
        <pc:chgData name="smiriti srivastava" userId="0e449b4def2a8e7d" providerId="LiveId" clId="{A0430901-6FFA-4E0A-8493-ED823487E333}" dt="2025-05-14T12:46:27.084" v="6" actId="47"/>
        <pc:sldMkLst>
          <pc:docMk/>
          <pc:sldMk cId="3127193677" sldId="305"/>
        </pc:sldMkLst>
      </pc:sldChg>
      <pc:sldChg chg="del">
        <pc:chgData name="smiriti srivastava" userId="0e449b4def2a8e7d" providerId="LiveId" clId="{A0430901-6FFA-4E0A-8493-ED823487E333}" dt="2025-05-14T12:46:24.237" v="5" actId="47"/>
        <pc:sldMkLst>
          <pc:docMk/>
          <pc:sldMk cId="4041645254" sldId="30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C45D1-1007-415B-80BA-1176D1CEDD72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D6C82-E121-4175-A58D-A5EF891AC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45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82FBA-7160-D717-5EE0-3270FAC765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568BB2-082A-63D5-E8C5-FE12915154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A08B0-BF59-9A94-DBAE-A0F46E570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F06CA-897C-628C-33E3-FAE9D9CE5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DD028-42E6-F4EF-341D-425EE163B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499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3F44E-7604-A04C-73C8-CFC2510D6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476D4B-9853-E6FB-BDD5-314DEECA93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D95E-9D83-D9C3-D9CB-6E9C25435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6BFD0-DE8D-76BE-76BA-03EFC516B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14530F-BF7B-D857-F5F5-FEFB5AA26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17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24E0D3-D5EB-2515-ADF8-36EEC39900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76A30C-5760-302F-9F13-22CAC74A0D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C7E2A-8455-C2F4-AECB-915BC7E12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505DEE-5192-FAFB-C9E0-13CF94AFA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1FB37A-7B23-EEFC-3D33-EFBF2F257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624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3CA82-93D2-E269-26CF-15E97B94E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24A95-4887-1DC9-546D-912A6C285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3068E8-3E37-4BC0-D223-213360F7B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6DFE5-2730-8E0F-49E2-B7750AC23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263F5-E751-6396-D126-9977CAB71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97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F9FAA-EF46-6467-47FF-CA892667B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2EA209-1FFE-87E1-AABE-9EFF823F48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15E06-DE2E-8B75-8ACE-8310A34D1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1F5A12-2C87-2FB5-46EE-413BD3638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0854C4-58F1-130E-7C45-E504279CA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51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718FF-0B0B-8CE1-FA9F-C34F5E4A0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8549F-E45D-EAF7-AAC6-3758834842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5D2CFD-3287-20C7-0600-8A0C294913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A835F7-8973-2305-AC99-C937D7400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D02F56-E94B-6C44-266C-FE51BD4EA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591C2F-4D3E-ADE9-7CA5-A74856357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F5518-3BB2-59A8-DEA2-4F0543136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724471-E90C-D14C-6302-208CC2D6A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502522-309E-5205-9492-59E2E18B4E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643B67-44AD-4F89-B4C3-5C70F1C6D5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F8E55E-BF31-1937-E9EC-038BBDEDF1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2E6DF2-557D-74F1-7BC8-0F7FAD53F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32604C-3427-B1D9-18DE-EC7F25F0C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0F24D1-897F-6114-C453-5B77D8AC5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43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80289-805F-AA54-C251-DFBFF3B9B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52E0AD-6B2E-2A14-7444-F44E53F61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D767-84EE-815C-1201-48C0B211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830EDF-0057-2189-7F2C-EE632331F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636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8D01B1-1092-DBC4-645E-D2CACB1CE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D030C0-703F-A26F-E028-E934B3A48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F79DE8-2C53-FC67-3FA0-16A5FE5C2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28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349DE-88AB-2C39-C5D3-D32539CD6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224BA-BCB3-244E-8222-BBAA986631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6ADF55-F37B-2796-A21F-68E13CF8D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1BE480-5776-A67C-3FFB-D5C1D7C8A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9013C6-6274-C49B-266A-CF06ED3EF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24177C-A08E-4B6D-DB8E-05764840D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71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25D3C-5F40-48FC-6210-A590461A5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F00D83-777E-1210-BA3A-32C0DF388E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391636-0EB7-C3BA-5DD3-580585523C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A21B26-B7F3-2F0A-0122-95F8B365E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B78B3B-C55D-D83B-F7BA-6F80E61E6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81AC4-0460-28FB-58C7-1DAB3FD2D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6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776735-D787-D2B5-3F5A-A6914794B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BD3A2-442F-EF15-F76C-874F142DE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40F5A-0047-DE75-84C3-C9F8BB6203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5D1F95-3DB5-4B6A-A62E-7ADDE85C3DD8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E453D-1561-CA1D-E3ED-E37CC6F225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321B4-5AC2-5FA0-5E94-E655B62907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5D28E2-1BA2-41BB-86C8-C941C12047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24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microsoft.com/office/2007/relationships/hdphoto" Target="../media/hdphoto4.wdp"/><Relationship Id="rId3" Type="http://schemas.openxmlformats.org/officeDocument/2006/relationships/image" Target="../media/image2.png"/><Relationship Id="rId21" Type="http://schemas.openxmlformats.org/officeDocument/2006/relationships/image" Target="../media/image14.png"/><Relationship Id="rId7" Type="http://schemas.openxmlformats.org/officeDocument/2006/relationships/image" Target="../media/image5.png"/><Relationship Id="rId12" Type="http://schemas.microsoft.com/office/2007/relationships/hdphoto" Target="../media/hdphoto1.wdp"/><Relationship Id="rId17" Type="http://schemas.openxmlformats.org/officeDocument/2006/relationships/image" Target="../media/image12.png"/><Relationship Id="rId2" Type="http://schemas.openxmlformats.org/officeDocument/2006/relationships/image" Target="../media/image1.png"/><Relationship Id="rId16" Type="http://schemas.microsoft.com/office/2007/relationships/hdphoto" Target="../media/hdphoto3.wdp"/><Relationship Id="rId20" Type="http://schemas.microsoft.com/office/2007/relationships/hdphoto" Target="../media/hdphoto5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microsoft.com/office/2017/06/relationships/model3d" Target="../media/model3d1.glb"/><Relationship Id="rId15" Type="http://schemas.openxmlformats.org/officeDocument/2006/relationships/image" Target="../media/image11.png"/><Relationship Id="rId10" Type="http://schemas.openxmlformats.org/officeDocument/2006/relationships/image" Target="../media/image8.png"/><Relationship Id="rId19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7.jpg"/><Relationship Id="rId14" Type="http://schemas.microsoft.com/office/2007/relationships/hdphoto" Target="../media/hdphoto2.wdp"/><Relationship Id="rId22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04D250-CB14-E490-7CA6-6453837E9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ark blue sky with white dots&#10;&#10;AI-generated content may be incorrect.">
            <a:extLst>
              <a:ext uri="{FF2B5EF4-FFF2-40B4-BE49-F238E27FC236}">
                <a16:creationId xmlns:a16="http://schemas.microsoft.com/office/drawing/2014/main" id="{0167B79D-C127-A6E6-7ABF-154C8A773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2192000" cy="6858000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0E6A487B-2F8C-9041-68DA-38551044237B}"/>
              </a:ext>
            </a:extLst>
          </p:cNvPr>
          <p:cNvSpPr txBox="1">
            <a:spLocks/>
          </p:cNvSpPr>
          <p:nvPr/>
        </p:nvSpPr>
        <p:spPr>
          <a:xfrm>
            <a:off x="87241" y="227358"/>
            <a:ext cx="11314171" cy="4801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solidFill>
                  <a:srgbClr val="FFC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Testing and Characterization of </a:t>
            </a:r>
            <a:r>
              <a:rPr lang="en-US" sz="2800" b="1" dirty="0">
                <a:solidFill>
                  <a:srgbClr val="FFC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XGIS detectors </a:t>
            </a:r>
            <a:r>
              <a:rPr lang="en-US" sz="2800" dirty="0">
                <a:solidFill>
                  <a:srgbClr val="FFC000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for THESEUS Mission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159BD6BB-E195-A7DA-8969-63BF0F20DB90}"/>
              </a:ext>
            </a:extLst>
          </p:cNvPr>
          <p:cNvSpPr/>
          <p:nvPr/>
        </p:nvSpPr>
        <p:spPr>
          <a:xfrm rot="20482632">
            <a:off x="2686896" y="2503104"/>
            <a:ext cx="660461" cy="32044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27" name="Picture 26" descr="A graph of a graph&#10;&#10;AI-generated content may be incorrect.">
            <a:extLst>
              <a:ext uri="{FF2B5EF4-FFF2-40B4-BE49-F238E27FC236}">
                <a16:creationId xmlns:a16="http://schemas.microsoft.com/office/drawing/2014/main" id="{AF05F63C-7780-9B65-C149-FBF1E60F77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4309" y="4004061"/>
            <a:ext cx="3200562" cy="1701528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8" name="Picture 27" descr="A graph showing a number of signals&#10;&#10;AI-generated content may be incorrect.">
            <a:extLst>
              <a:ext uri="{FF2B5EF4-FFF2-40B4-BE49-F238E27FC236}">
                <a16:creationId xmlns:a16="http://schemas.microsoft.com/office/drawing/2014/main" id="{7862AD74-7D26-ACDA-EBCD-60B442158CC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1434"/>
          <a:stretch/>
        </p:blipFill>
        <p:spPr>
          <a:xfrm>
            <a:off x="7967133" y="1457049"/>
            <a:ext cx="3200562" cy="187226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29" name="3D Model 28">
                <a:extLst>
                  <a:ext uri="{FF2B5EF4-FFF2-40B4-BE49-F238E27FC236}">
                    <a16:creationId xmlns:a16="http://schemas.microsoft.com/office/drawing/2014/main" id="{5F208946-1F5E-AF21-57ED-4CFE3A849E4C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16922240"/>
                  </p:ext>
                </p:extLst>
              </p:nvPr>
            </p:nvGraphicFramePr>
            <p:xfrm>
              <a:off x="314571" y="2114380"/>
              <a:ext cx="2284698" cy="2775015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2284698" cy="2775015"/>
                    </a:xfrm>
                    <a:prstGeom prst="rect">
                      <a:avLst/>
                    </a:prstGeom>
                  </am3d:spPr>
                  <am3d:camera>
                    <am3d:pos x="0" y="0" z="71390451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5987208" d="1000000"/>
                    <am3d:preTrans dx="20273375" dy="-255396234" dz="229496944"/>
                    <am3d:scale>
                      <am3d:sx n="1000000" d="1000000"/>
                      <am3d:sy n="1000000" d="1000000"/>
                      <am3d:sz n="1000000" d="1000000"/>
                    </am3d:scale>
                    <am3d:rot ax="-5584586" ay="-1773639" az="5772906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54604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29" name="3D Model 28">
                <a:extLst>
                  <a:ext uri="{FF2B5EF4-FFF2-40B4-BE49-F238E27FC236}">
                    <a16:creationId xmlns:a16="http://schemas.microsoft.com/office/drawing/2014/main" id="{5F208946-1F5E-AF21-57ED-4CFE3A849E4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14571" y="2114380"/>
                <a:ext cx="2284698" cy="2775015"/>
              </a:xfrm>
              <a:prstGeom prst="rect">
                <a:avLst/>
              </a:prstGeom>
            </p:spPr>
          </p:pic>
        </mc:Fallback>
      </mc:AlternateContent>
      <p:sp>
        <p:nvSpPr>
          <p:cNvPr id="31" name="Arrow: Right 30">
            <a:extLst>
              <a:ext uri="{FF2B5EF4-FFF2-40B4-BE49-F238E27FC236}">
                <a16:creationId xmlns:a16="http://schemas.microsoft.com/office/drawing/2014/main" id="{A5BF7838-02F4-88B4-6387-37BC3E934C83}"/>
              </a:ext>
            </a:extLst>
          </p:cNvPr>
          <p:cNvSpPr/>
          <p:nvPr/>
        </p:nvSpPr>
        <p:spPr>
          <a:xfrm rot="706872">
            <a:off x="2643133" y="4398546"/>
            <a:ext cx="663744" cy="320446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219182C-F945-2212-1AD6-83D0E78F5B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33" idx="1"/>
          </p:cNvCxnSpPr>
          <p:nvPr/>
        </p:nvCxnSpPr>
        <p:spPr>
          <a:xfrm flipV="1">
            <a:off x="261536" y="710468"/>
            <a:ext cx="11392703" cy="17122"/>
          </a:xfrm>
          <a:prstGeom prst="line">
            <a:avLst/>
          </a:prstGeom>
          <a:ln>
            <a:solidFill>
              <a:schemeClr val="bg1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Encircled red dot">
            <a:extLst>
              <a:ext uri="{FF2B5EF4-FFF2-40B4-BE49-F238E27FC236}">
                <a16:creationId xmlns:a16="http://schemas.microsoft.com/office/drawing/2014/main" id="{CE563053-045F-7767-80CE-1DE89D6E6A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4239" y="572355"/>
            <a:ext cx="276225" cy="276225"/>
          </a:xfrm>
          <a:prstGeom prst="rect">
            <a:avLst/>
          </a:prstGeom>
        </p:spPr>
      </p:pic>
      <p:pic>
        <p:nvPicPr>
          <p:cNvPr id="41" name="Picture 40" descr="A green circuit board with a black square and a black square with a black strip&#10;&#10;AI-generated content may be incorrect.">
            <a:extLst>
              <a:ext uri="{FF2B5EF4-FFF2-40B4-BE49-F238E27FC236}">
                <a16:creationId xmlns:a16="http://schemas.microsoft.com/office/drawing/2014/main" id="{7D4FCC25-9319-264A-DDBA-436E70C0E3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34" b="18064"/>
          <a:stretch/>
        </p:blipFill>
        <p:spPr>
          <a:xfrm>
            <a:off x="3869267" y="1455741"/>
            <a:ext cx="3048160" cy="1872265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3" name="Picture 42" descr="A close-up of a circuit board&#10;&#10;AI-generated content may be incorrect.">
            <a:extLst>
              <a:ext uri="{FF2B5EF4-FFF2-40B4-BE49-F238E27FC236}">
                <a16:creationId xmlns:a16="http://schemas.microsoft.com/office/drawing/2014/main" id="{EC003221-0D69-A7EE-CDBA-05BADE2CA8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t="20032" r="13903" b="12762"/>
          <a:stretch/>
        </p:blipFill>
        <p:spPr>
          <a:xfrm>
            <a:off x="3869267" y="4058190"/>
            <a:ext cx="3048160" cy="1700054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4" name="Subtitle 1">
            <a:extLst>
              <a:ext uri="{FF2B5EF4-FFF2-40B4-BE49-F238E27FC236}">
                <a16:creationId xmlns:a16="http://schemas.microsoft.com/office/drawing/2014/main" id="{D2C2EDE8-ED09-8ABB-8A34-214C473707FB}"/>
              </a:ext>
            </a:extLst>
          </p:cNvPr>
          <p:cNvSpPr txBox="1">
            <a:spLocks/>
          </p:cNvSpPr>
          <p:nvPr/>
        </p:nvSpPr>
        <p:spPr>
          <a:xfrm>
            <a:off x="393430" y="4917741"/>
            <a:ext cx="2378166" cy="3227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300" kern="1200">
                <a:solidFill>
                  <a:schemeClr val="bg1"/>
                </a:solidFill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1 XGIS Module = 64 pixels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88171BC-8D66-5C9D-4C9F-E96079FC7127}"/>
              </a:ext>
            </a:extLst>
          </p:cNvPr>
          <p:cNvSpPr txBox="1"/>
          <p:nvPr/>
        </p:nvSpPr>
        <p:spPr>
          <a:xfrm>
            <a:off x="3526362" y="3387499"/>
            <a:ext cx="38438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0" dirty="0">
                <a:solidFill>
                  <a:schemeClr val="bg1"/>
                </a:solidFill>
                <a:effectLst/>
              </a:rPr>
              <a:t>4-pixel ORION ASIC prototype + top + bottom SDDs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6C4818C-EDA6-2F62-E982-3C9FE70E3DFB}"/>
              </a:ext>
            </a:extLst>
          </p:cNvPr>
          <p:cNvSpPr txBox="1"/>
          <p:nvPr/>
        </p:nvSpPr>
        <p:spPr>
          <a:xfrm>
            <a:off x="3433532" y="5771868"/>
            <a:ext cx="39282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4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 </a:t>
            </a:r>
            <a:r>
              <a:rPr lang="en-US" sz="1200" dirty="0">
                <a:solidFill>
                  <a:schemeClr val="bg1"/>
                </a:solidFill>
              </a:rPr>
              <a:t>-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pixel ORION ASIC + top +  bottom SDDs + </a:t>
            </a:r>
            <a:r>
              <a:rPr lang="en-US" sz="1200" b="0" i="0" dirty="0" err="1">
                <a:solidFill>
                  <a:schemeClr val="bg1"/>
                </a:solidFill>
                <a:effectLst/>
              </a:rPr>
              <a:t>CsI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(Tl) Scintillators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1D6CB88-9963-D21C-14B9-A8E028CA635E}"/>
              </a:ext>
            </a:extLst>
          </p:cNvPr>
          <p:cNvSpPr txBox="1"/>
          <p:nvPr/>
        </p:nvSpPr>
        <p:spPr>
          <a:xfrm>
            <a:off x="7726328" y="3414654"/>
            <a:ext cx="37325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baseline="30000" dirty="0">
                <a:solidFill>
                  <a:schemeClr val="bg1"/>
                </a:solidFill>
                <a:effectLst/>
              </a:rPr>
              <a:t>241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Am spectra + artificial electrical voltage impulses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8786D3D-90EC-4E9A-AB38-C0BF9CC8D6D5}"/>
              </a:ext>
            </a:extLst>
          </p:cNvPr>
          <p:cNvSpPr txBox="1"/>
          <p:nvPr/>
        </p:nvSpPr>
        <p:spPr>
          <a:xfrm>
            <a:off x="7798790" y="5807010"/>
            <a:ext cx="36215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baseline="30000" dirty="0">
                <a:solidFill>
                  <a:schemeClr val="bg1"/>
                </a:solidFill>
                <a:effectLst/>
              </a:rPr>
              <a:t>137</a:t>
            </a:r>
            <a:r>
              <a:rPr lang="en-US" sz="1200" b="0" i="0" dirty="0">
                <a:solidFill>
                  <a:schemeClr val="bg1"/>
                </a:solidFill>
                <a:effectLst/>
              </a:rPr>
              <a:t>Cs spectra + artificial electrical voltage impulses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52" name="Image" descr="Image">
            <a:extLst>
              <a:ext uri="{FF2B5EF4-FFF2-40B4-BE49-F238E27FC236}">
                <a16:creationId xmlns:a16="http://schemas.microsoft.com/office/drawing/2014/main" id="{83BD7359-8326-4481-1EC4-15BFC296C0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32371" y="294281"/>
            <a:ext cx="772388" cy="772388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57" name="Picture 56" descr="A blue and black logo&#10;&#10;AI-generated content may be incorrect.">
            <a:extLst>
              <a:ext uri="{FF2B5EF4-FFF2-40B4-BE49-F238E27FC236}">
                <a16:creationId xmlns:a16="http://schemas.microsoft.com/office/drawing/2014/main" id="{005A008D-6DDD-4C09-E34C-0E5121E7DC7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914" y="6279055"/>
            <a:ext cx="1069527" cy="540772"/>
          </a:xfrm>
          <a:prstGeom prst="rect">
            <a:avLst/>
          </a:prstGeom>
        </p:spPr>
      </p:pic>
      <p:pic>
        <p:nvPicPr>
          <p:cNvPr id="59" name="Picture 58" descr="A blue and white logo&#10;&#10;AI-generated content may be incorrect.">
            <a:extLst>
              <a:ext uri="{FF2B5EF4-FFF2-40B4-BE49-F238E27FC236}">
                <a16:creationId xmlns:a16="http://schemas.microsoft.com/office/drawing/2014/main" id="{D30FA3E1-2EA4-B7CE-8C65-C9ED4339227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881" y="6242987"/>
            <a:ext cx="1281985" cy="727613"/>
          </a:xfrm>
          <a:prstGeom prst="rect">
            <a:avLst/>
          </a:prstGeom>
        </p:spPr>
      </p:pic>
      <p:grpSp>
        <p:nvGrpSpPr>
          <p:cNvPr id="7" name="Group 47">
            <a:extLst>
              <a:ext uri="{FF2B5EF4-FFF2-40B4-BE49-F238E27FC236}">
                <a16:creationId xmlns:a16="http://schemas.microsoft.com/office/drawing/2014/main" id="{5AD4CF6A-9005-277F-C907-81111906EDBE}"/>
              </a:ext>
            </a:extLst>
          </p:cNvPr>
          <p:cNvGrpSpPr/>
          <p:nvPr/>
        </p:nvGrpSpPr>
        <p:grpSpPr>
          <a:xfrm>
            <a:off x="3687536" y="711953"/>
            <a:ext cx="723598" cy="926082"/>
            <a:chOff x="0" y="-76200"/>
            <a:chExt cx="117283" cy="198944"/>
          </a:xfrm>
        </p:grpSpPr>
        <p:sp>
          <p:nvSpPr>
            <p:cNvPr id="8" name="Freeform 48">
              <a:extLst>
                <a:ext uri="{FF2B5EF4-FFF2-40B4-BE49-F238E27FC236}">
                  <a16:creationId xmlns:a16="http://schemas.microsoft.com/office/drawing/2014/main" id="{4C50CBB0-85EA-79D6-E47C-105C41F23BF6}"/>
                </a:ext>
              </a:extLst>
            </p:cNvPr>
            <p:cNvSpPr/>
            <p:nvPr/>
          </p:nvSpPr>
          <p:spPr>
            <a:xfrm>
              <a:off x="0" y="0"/>
              <a:ext cx="117283" cy="122744"/>
            </a:xfrm>
            <a:custGeom>
              <a:avLst/>
              <a:gdLst/>
              <a:ahLst/>
              <a:cxnLst/>
              <a:rect l="l" t="t" r="r" b="b"/>
              <a:pathLst>
                <a:path w="117283" h="122744">
                  <a:moveTo>
                    <a:pt x="58641" y="0"/>
                  </a:moveTo>
                  <a:lnTo>
                    <a:pt x="58641" y="0"/>
                  </a:lnTo>
                  <a:cubicBezTo>
                    <a:pt x="91028" y="0"/>
                    <a:pt x="117283" y="26255"/>
                    <a:pt x="117283" y="58641"/>
                  </a:cubicBezTo>
                  <a:lnTo>
                    <a:pt x="117283" y="64103"/>
                  </a:lnTo>
                  <a:cubicBezTo>
                    <a:pt x="117283" y="96490"/>
                    <a:pt x="91028" y="122744"/>
                    <a:pt x="58641" y="122744"/>
                  </a:cubicBezTo>
                  <a:lnTo>
                    <a:pt x="58641" y="122744"/>
                  </a:lnTo>
                  <a:cubicBezTo>
                    <a:pt x="43089" y="122744"/>
                    <a:pt x="28173" y="116566"/>
                    <a:pt x="17176" y="105569"/>
                  </a:cubicBezTo>
                  <a:cubicBezTo>
                    <a:pt x="6178" y="94571"/>
                    <a:pt x="0" y="79656"/>
                    <a:pt x="0" y="64103"/>
                  </a:cubicBezTo>
                  <a:lnTo>
                    <a:pt x="0" y="58641"/>
                  </a:lnTo>
                  <a:cubicBezTo>
                    <a:pt x="0" y="43089"/>
                    <a:pt x="6178" y="28173"/>
                    <a:pt x="17176" y="17176"/>
                  </a:cubicBezTo>
                  <a:cubicBezTo>
                    <a:pt x="28173" y="6178"/>
                    <a:pt x="43089" y="0"/>
                    <a:pt x="58641" y="0"/>
                  </a:cubicBezTo>
                  <a:close/>
                </a:path>
              </a:pathLst>
            </a:custGeom>
            <a:solidFill>
              <a:srgbClr val="FCCF5E"/>
            </a:solidFill>
            <a:ln w="762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TextBox 49">
              <a:extLst>
                <a:ext uri="{FF2B5EF4-FFF2-40B4-BE49-F238E27FC236}">
                  <a16:creationId xmlns:a16="http://schemas.microsoft.com/office/drawing/2014/main" id="{7E574A20-1EB2-F6FA-166F-182C0B959943}"/>
                </a:ext>
              </a:extLst>
            </p:cNvPr>
            <p:cNvSpPr txBox="1"/>
            <p:nvPr/>
          </p:nvSpPr>
          <p:spPr>
            <a:xfrm>
              <a:off x="0" y="-76200"/>
              <a:ext cx="117283" cy="198944"/>
            </a:xfrm>
            <a:prstGeom prst="rect">
              <a:avLst/>
            </a:prstGeom>
          </p:spPr>
          <p:txBody>
            <a:bodyPr lIns="143812" tIns="143812" rIns="143812" bIns="143812" rtlCol="0" anchor="ctr"/>
            <a:lstStyle/>
            <a:p>
              <a:pPr algn="ctr">
                <a:lnSpc>
                  <a:spcPts val="5944"/>
                </a:lnSpc>
              </a:pPr>
              <a:endParaRPr/>
            </a:p>
          </p:txBody>
        </p:sp>
      </p:grpSp>
      <p:sp>
        <p:nvSpPr>
          <p:cNvPr id="10" name="TextBox 82">
            <a:extLst>
              <a:ext uri="{FF2B5EF4-FFF2-40B4-BE49-F238E27FC236}">
                <a16:creationId xmlns:a16="http://schemas.microsoft.com/office/drawing/2014/main" id="{142B42C1-0DE5-9D61-7FA6-96F120770449}"/>
              </a:ext>
            </a:extLst>
          </p:cNvPr>
          <p:cNvSpPr txBox="1"/>
          <p:nvPr/>
        </p:nvSpPr>
        <p:spPr>
          <a:xfrm>
            <a:off x="3561508" y="694279"/>
            <a:ext cx="965859" cy="9260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657"/>
              </a:lnSpc>
            </a:pPr>
            <a:r>
              <a:rPr lang="en-US" sz="3200" b="1" dirty="0">
                <a:solidFill>
                  <a:srgbClr val="000000"/>
                </a:solidFill>
                <a:latin typeface="Telegraf Bold"/>
                <a:ea typeface="Telegraf Bold"/>
                <a:cs typeface="Telegraf Bold"/>
                <a:sym typeface="Telegraf Bold"/>
              </a:rPr>
              <a:t>1</a:t>
            </a:r>
          </a:p>
        </p:txBody>
      </p:sp>
      <p:grpSp>
        <p:nvGrpSpPr>
          <p:cNvPr id="11" name="Group 47">
            <a:extLst>
              <a:ext uri="{FF2B5EF4-FFF2-40B4-BE49-F238E27FC236}">
                <a16:creationId xmlns:a16="http://schemas.microsoft.com/office/drawing/2014/main" id="{42CB7088-F497-C8B2-50CC-CC8DAA223373}"/>
              </a:ext>
            </a:extLst>
          </p:cNvPr>
          <p:cNvGrpSpPr/>
          <p:nvPr/>
        </p:nvGrpSpPr>
        <p:grpSpPr>
          <a:xfrm>
            <a:off x="7489078" y="1100527"/>
            <a:ext cx="723598" cy="571372"/>
            <a:chOff x="0" y="0"/>
            <a:chExt cx="117283" cy="122744"/>
          </a:xfrm>
        </p:grpSpPr>
        <p:sp>
          <p:nvSpPr>
            <p:cNvPr id="12" name="Freeform 48">
              <a:extLst>
                <a:ext uri="{FF2B5EF4-FFF2-40B4-BE49-F238E27FC236}">
                  <a16:creationId xmlns:a16="http://schemas.microsoft.com/office/drawing/2014/main" id="{756F7FAF-1DC9-5A35-3C7F-09D6FE7E8116}"/>
                </a:ext>
              </a:extLst>
            </p:cNvPr>
            <p:cNvSpPr/>
            <p:nvPr/>
          </p:nvSpPr>
          <p:spPr>
            <a:xfrm>
              <a:off x="0" y="0"/>
              <a:ext cx="117283" cy="122744"/>
            </a:xfrm>
            <a:custGeom>
              <a:avLst/>
              <a:gdLst/>
              <a:ahLst/>
              <a:cxnLst/>
              <a:rect l="l" t="t" r="r" b="b"/>
              <a:pathLst>
                <a:path w="117283" h="122744">
                  <a:moveTo>
                    <a:pt x="58641" y="0"/>
                  </a:moveTo>
                  <a:lnTo>
                    <a:pt x="58641" y="0"/>
                  </a:lnTo>
                  <a:cubicBezTo>
                    <a:pt x="91028" y="0"/>
                    <a:pt x="117283" y="26255"/>
                    <a:pt x="117283" y="58641"/>
                  </a:cubicBezTo>
                  <a:lnTo>
                    <a:pt x="117283" y="64103"/>
                  </a:lnTo>
                  <a:cubicBezTo>
                    <a:pt x="117283" y="96490"/>
                    <a:pt x="91028" y="122744"/>
                    <a:pt x="58641" y="122744"/>
                  </a:cubicBezTo>
                  <a:lnTo>
                    <a:pt x="58641" y="122744"/>
                  </a:lnTo>
                  <a:cubicBezTo>
                    <a:pt x="43089" y="122744"/>
                    <a:pt x="28173" y="116566"/>
                    <a:pt x="17176" y="105569"/>
                  </a:cubicBezTo>
                  <a:cubicBezTo>
                    <a:pt x="6178" y="94571"/>
                    <a:pt x="0" y="79656"/>
                    <a:pt x="0" y="64103"/>
                  </a:cubicBezTo>
                  <a:lnTo>
                    <a:pt x="0" y="58641"/>
                  </a:lnTo>
                  <a:cubicBezTo>
                    <a:pt x="0" y="43089"/>
                    <a:pt x="6178" y="28173"/>
                    <a:pt x="17176" y="17176"/>
                  </a:cubicBezTo>
                  <a:cubicBezTo>
                    <a:pt x="28173" y="6178"/>
                    <a:pt x="43089" y="0"/>
                    <a:pt x="58641" y="0"/>
                  </a:cubicBezTo>
                  <a:close/>
                </a:path>
              </a:pathLst>
            </a:custGeom>
            <a:solidFill>
              <a:srgbClr val="FCCF5E"/>
            </a:solidFill>
            <a:ln w="762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49">
              <a:extLst>
                <a:ext uri="{FF2B5EF4-FFF2-40B4-BE49-F238E27FC236}">
                  <a16:creationId xmlns:a16="http://schemas.microsoft.com/office/drawing/2014/main" id="{0A0A5D0F-C73D-4226-4D93-8B1E10C2C3F3}"/>
                </a:ext>
              </a:extLst>
            </p:cNvPr>
            <p:cNvSpPr txBox="1"/>
            <p:nvPr/>
          </p:nvSpPr>
          <p:spPr>
            <a:xfrm>
              <a:off x="0" y="-76200"/>
              <a:ext cx="117283" cy="198944"/>
            </a:xfrm>
            <a:prstGeom prst="rect">
              <a:avLst/>
            </a:prstGeom>
          </p:spPr>
          <p:txBody>
            <a:bodyPr lIns="143812" tIns="143812" rIns="143812" bIns="143812" rtlCol="0" anchor="ctr"/>
            <a:lstStyle/>
            <a:p>
              <a:pPr algn="ctr">
                <a:lnSpc>
                  <a:spcPts val="5944"/>
                </a:lnSpc>
              </a:pPr>
              <a:endParaRPr/>
            </a:p>
          </p:txBody>
        </p:sp>
      </p:grpSp>
      <p:sp>
        <p:nvSpPr>
          <p:cNvPr id="14" name="TextBox 82">
            <a:extLst>
              <a:ext uri="{FF2B5EF4-FFF2-40B4-BE49-F238E27FC236}">
                <a16:creationId xmlns:a16="http://schemas.microsoft.com/office/drawing/2014/main" id="{902528C0-8026-B1B9-9C85-708B054A5D25}"/>
              </a:ext>
            </a:extLst>
          </p:cNvPr>
          <p:cNvSpPr txBox="1"/>
          <p:nvPr/>
        </p:nvSpPr>
        <p:spPr>
          <a:xfrm>
            <a:off x="7367947" y="717471"/>
            <a:ext cx="965859" cy="9260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657"/>
              </a:lnSpc>
            </a:pPr>
            <a:r>
              <a:rPr lang="en-US" sz="3200" b="1" dirty="0">
                <a:solidFill>
                  <a:srgbClr val="000000"/>
                </a:solidFill>
                <a:latin typeface="Telegraf Bold"/>
                <a:ea typeface="Telegraf Bold"/>
                <a:cs typeface="Telegraf Bold"/>
                <a:sym typeface="Telegraf Bold"/>
              </a:rPr>
              <a:t>2</a:t>
            </a:r>
          </a:p>
        </p:txBody>
      </p:sp>
      <p:grpSp>
        <p:nvGrpSpPr>
          <p:cNvPr id="16" name="Group 47">
            <a:extLst>
              <a:ext uri="{FF2B5EF4-FFF2-40B4-BE49-F238E27FC236}">
                <a16:creationId xmlns:a16="http://schemas.microsoft.com/office/drawing/2014/main" id="{EFAB9B78-DA11-6CF1-B18F-C2404201F888}"/>
              </a:ext>
            </a:extLst>
          </p:cNvPr>
          <p:cNvGrpSpPr/>
          <p:nvPr/>
        </p:nvGrpSpPr>
        <p:grpSpPr>
          <a:xfrm>
            <a:off x="3566406" y="3784424"/>
            <a:ext cx="723598" cy="571372"/>
            <a:chOff x="0" y="0"/>
            <a:chExt cx="117283" cy="122744"/>
          </a:xfrm>
        </p:grpSpPr>
        <p:sp>
          <p:nvSpPr>
            <p:cNvPr id="17" name="Freeform 48">
              <a:extLst>
                <a:ext uri="{FF2B5EF4-FFF2-40B4-BE49-F238E27FC236}">
                  <a16:creationId xmlns:a16="http://schemas.microsoft.com/office/drawing/2014/main" id="{06541DE5-A1C2-8802-0DF9-F48EDF39704D}"/>
                </a:ext>
              </a:extLst>
            </p:cNvPr>
            <p:cNvSpPr/>
            <p:nvPr/>
          </p:nvSpPr>
          <p:spPr>
            <a:xfrm>
              <a:off x="0" y="0"/>
              <a:ext cx="117283" cy="122744"/>
            </a:xfrm>
            <a:custGeom>
              <a:avLst/>
              <a:gdLst/>
              <a:ahLst/>
              <a:cxnLst/>
              <a:rect l="l" t="t" r="r" b="b"/>
              <a:pathLst>
                <a:path w="117283" h="122744">
                  <a:moveTo>
                    <a:pt x="58641" y="0"/>
                  </a:moveTo>
                  <a:lnTo>
                    <a:pt x="58641" y="0"/>
                  </a:lnTo>
                  <a:cubicBezTo>
                    <a:pt x="91028" y="0"/>
                    <a:pt x="117283" y="26255"/>
                    <a:pt x="117283" y="58641"/>
                  </a:cubicBezTo>
                  <a:lnTo>
                    <a:pt x="117283" y="64103"/>
                  </a:lnTo>
                  <a:cubicBezTo>
                    <a:pt x="117283" y="96490"/>
                    <a:pt x="91028" y="122744"/>
                    <a:pt x="58641" y="122744"/>
                  </a:cubicBezTo>
                  <a:lnTo>
                    <a:pt x="58641" y="122744"/>
                  </a:lnTo>
                  <a:cubicBezTo>
                    <a:pt x="43089" y="122744"/>
                    <a:pt x="28173" y="116566"/>
                    <a:pt x="17176" y="105569"/>
                  </a:cubicBezTo>
                  <a:cubicBezTo>
                    <a:pt x="6178" y="94571"/>
                    <a:pt x="0" y="79656"/>
                    <a:pt x="0" y="64103"/>
                  </a:cubicBezTo>
                  <a:lnTo>
                    <a:pt x="0" y="58641"/>
                  </a:lnTo>
                  <a:cubicBezTo>
                    <a:pt x="0" y="43089"/>
                    <a:pt x="6178" y="28173"/>
                    <a:pt x="17176" y="17176"/>
                  </a:cubicBezTo>
                  <a:cubicBezTo>
                    <a:pt x="28173" y="6178"/>
                    <a:pt x="43089" y="0"/>
                    <a:pt x="58641" y="0"/>
                  </a:cubicBezTo>
                  <a:close/>
                </a:path>
              </a:pathLst>
            </a:custGeom>
            <a:solidFill>
              <a:srgbClr val="FCCF5E"/>
            </a:solidFill>
            <a:ln w="762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49">
              <a:extLst>
                <a:ext uri="{FF2B5EF4-FFF2-40B4-BE49-F238E27FC236}">
                  <a16:creationId xmlns:a16="http://schemas.microsoft.com/office/drawing/2014/main" id="{12EFAF58-77C4-6892-B49D-BBC892C066AF}"/>
                </a:ext>
              </a:extLst>
            </p:cNvPr>
            <p:cNvSpPr txBox="1"/>
            <p:nvPr/>
          </p:nvSpPr>
          <p:spPr>
            <a:xfrm>
              <a:off x="0" y="-76200"/>
              <a:ext cx="117283" cy="198944"/>
            </a:xfrm>
            <a:prstGeom prst="rect">
              <a:avLst/>
            </a:prstGeom>
          </p:spPr>
          <p:txBody>
            <a:bodyPr lIns="143812" tIns="143812" rIns="143812" bIns="143812" rtlCol="0" anchor="ctr"/>
            <a:lstStyle/>
            <a:p>
              <a:pPr algn="ctr">
                <a:lnSpc>
                  <a:spcPts val="5944"/>
                </a:lnSpc>
              </a:pPr>
              <a:endParaRPr/>
            </a:p>
          </p:txBody>
        </p:sp>
      </p:grpSp>
      <p:sp>
        <p:nvSpPr>
          <p:cNvPr id="19" name="TextBox 82">
            <a:extLst>
              <a:ext uri="{FF2B5EF4-FFF2-40B4-BE49-F238E27FC236}">
                <a16:creationId xmlns:a16="http://schemas.microsoft.com/office/drawing/2014/main" id="{CA2E15F3-E1BF-0393-F89A-299CC9D287B7}"/>
              </a:ext>
            </a:extLst>
          </p:cNvPr>
          <p:cNvSpPr txBox="1"/>
          <p:nvPr/>
        </p:nvSpPr>
        <p:spPr>
          <a:xfrm>
            <a:off x="3445275" y="3401368"/>
            <a:ext cx="965859" cy="9260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657"/>
              </a:lnSpc>
            </a:pPr>
            <a:r>
              <a:rPr lang="en-US" sz="3200" b="1" dirty="0">
                <a:solidFill>
                  <a:srgbClr val="000000"/>
                </a:solidFill>
                <a:latin typeface="Telegraf Bold"/>
                <a:ea typeface="Telegraf Bold"/>
                <a:cs typeface="Telegraf Bold"/>
                <a:sym typeface="Telegraf Bold"/>
              </a:rPr>
              <a:t>3</a:t>
            </a:r>
          </a:p>
        </p:txBody>
      </p:sp>
      <p:grpSp>
        <p:nvGrpSpPr>
          <p:cNvPr id="30" name="Group 47">
            <a:extLst>
              <a:ext uri="{FF2B5EF4-FFF2-40B4-BE49-F238E27FC236}">
                <a16:creationId xmlns:a16="http://schemas.microsoft.com/office/drawing/2014/main" id="{079DB432-65D8-D373-583F-EA20DA7538AC}"/>
              </a:ext>
            </a:extLst>
          </p:cNvPr>
          <p:cNvGrpSpPr/>
          <p:nvPr/>
        </p:nvGrpSpPr>
        <p:grpSpPr>
          <a:xfrm>
            <a:off x="7436991" y="3749992"/>
            <a:ext cx="723598" cy="571372"/>
            <a:chOff x="0" y="0"/>
            <a:chExt cx="117283" cy="122744"/>
          </a:xfrm>
        </p:grpSpPr>
        <p:sp>
          <p:nvSpPr>
            <p:cNvPr id="36" name="Freeform 48">
              <a:extLst>
                <a:ext uri="{FF2B5EF4-FFF2-40B4-BE49-F238E27FC236}">
                  <a16:creationId xmlns:a16="http://schemas.microsoft.com/office/drawing/2014/main" id="{2ED6D947-8668-D893-3EE1-5DEE4E915DC7}"/>
                </a:ext>
              </a:extLst>
            </p:cNvPr>
            <p:cNvSpPr/>
            <p:nvPr/>
          </p:nvSpPr>
          <p:spPr>
            <a:xfrm>
              <a:off x="0" y="0"/>
              <a:ext cx="117283" cy="122744"/>
            </a:xfrm>
            <a:custGeom>
              <a:avLst/>
              <a:gdLst/>
              <a:ahLst/>
              <a:cxnLst/>
              <a:rect l="l" t="t" r="r" b="b"/>
              <a:pathLst>
                <a:path w="117283" h="122744">
                  <a:moveTo>
                    <a:pt x="58641" y="0"/>
                  </a:moveTo>
                  <a:lnTo>
                    <a:pt x="58641" y="0"/>
                  </a:lnTo>
                  <a:cubicBezTo>
                    <a:pt x="91028" y="0"/>
                    <a:pt x="117283" y="26255"/>
                    <a:pt x="117283" y="58641"/>
                  </a:cubicBezTo>
                  <a:lnTo>
                    <a:pt x="117283" y="64103"/>
                  </a:lnTo>
                  <a:cubicBezTo>
                    <a:pt x="117283" y="96490"/>
                    <a:pt x="91028" y="122744"/>
                    <a:pt x="58641" y="122744"/>
                  </a:cubicBezTo>
                  <a:lnTo>
                    <a:pt x="58641" y="122744"/>
                  </a:lnTo>
                  <a:cubicBezTo>
                    <a:pt x="43089" y="122744"/>
                    <a:pt x="28173" y="116566"/>
                    <a:pt x="17176" y="105569"/>
                  </a:cubicBezTo>
                  <a:cubicBezTo>
                    <a:pt x="6178" y="94571"/>
                    <a:pt x="0" y="79656"/>
                    <a:pt x="0" y="64103"/>
                  </a:cubicBezTo>
                  <a:lnTo>
                    <a:pt x="0" y="58641"/>
                  </a:lnTo>
                  <a:cubicBezTo>
                    <a:pt x="0" y="43089"/>
                    <a:pt x="6178" y="28173"/>
                    <a:pt x="17176" y="17176"/>
                  </a:cubicBezTo>
                  <a:cubicBezTo>
                    <a:pt x="28173" y="6178"/>
                    <a:pt x="43089" y="0"/>
                    <a:pt x="58641" y="0"/>
                  </a:cubicBezTo>
                  <a:close/>
                </a:path>
              </a:pathLst>
            </a:custGeom>
            <a:solidFill>
              <a:srgbClr val="FCCF5E"/>
            </a:solidFill>
            <a:ln w="7620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TextBox 49">
              <a:extLst>
                <a:ext uri="{FF2B5EF4-FFF2-40B4-BE49-F238E27FC236}">
                  <a16:creationId xmlns:a16="http://schemas.microsoft.com/office/drawing/2014/main" id="{6E059DE1-6DA0-86DF-DAF6-1E9AC6E73B3A}"/>
                </a:ext>
              </a:extLst>
            </p:cNvPr>
            <p:cNvSpPr txBox="1"/>
            <p:nvPr/>
          </p:nvSpPr>
          <p:spPr>
            <a:xfrm>
              <a:off x="0" y="-76200"/>
              <a:ext cx="117283" cy="198944"/>
            </a:xfrm>
            <a:prstGeom prst="rect">
              <a:avLst/>
            </a:prstGeom>
          </p:spPr>
          <p:txBody>
            <a:bodyPr lIns="143812" tIns="143812" rIns="143812" bIns="143812" rtlCol="0" anchor="ctr"/>
            <a:lstStyle/>
            <a:p>
              <a:pPr algn="ctr">
                <a:lnSpc>
                  <a:spcPts val="5944"/>
                </a:lnSpc>
              </a:pPr>
              <a:endParaRPr/>
            </a:p>
          </p:txBody>
        </p:sp>
      </p:grpSp>
      <p:sp>
        <p:nvSpPr>
          <p:cNvPr id="38" name="TextBox 82">
            <a:extLst>
              <a:ext uri="{FF2B5EF4-FFF2-40B4-BE49-F238E27FC236}">
                <a16:creationId xmlns:a16="http://schemas.microsoft.com/office/drawing/2014/main" id="{23924177-0CCA-41CF-7757-2EA47507C95C}"/>
              </a:ext>
            </a:extLst>
          </p:cNvPr>
          <p:cNvSpPr txBox="1"/>
          <p:nvPr/>
        </p:nvSpPr>
        <p:spPr>
          <a:xfrm>
            <a:off x="7315860" y="3366936"/>
            <a:ext cx="965859" cy="9260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8657"/>
              </a:lnSpc>
            </a:pPr>
            <a:r>
              <a:rPr lang="en-US" sz="3200" b="1" dirty="0">
                <a:solidFill>
                  <a:srgbClr val="000000"/>
                </a:solidFill>
                <a:latin typeface="Telegraf Bold"/>
                <a:ea typeface="Telegraf Bold"/>
                <a:cs typeface="Telegraf Bold"/>
                <a:sym typeface="Telegraf Bold"/>
              </a:rPr>
              <a:t>4</a:t>
            </a:r>
          </a:p>
        </p:txBody>
      </p:sp>
      <p:sp>
        <p:nvSpPr>
          <p:cNvPr id="2" name="AutoShape 38">
            <a:extLst>
              <a:ext uri="{FF2B5EF4-FFF2-40B4-BE49-F238E27FC236}">
                <a16:creationId xmlns:a16="http://schemas.microsoft.com/office/drawing/2014/main" id="{5155C917-3927-09A3-3F3F-525DDF956444}"/>
              </a:ext>
            </a:extLst>
          </p:cNvPr>
          <p:cNvSpPr/>
          <p:nvPr/>
        </p:nvSpPr>
        <p:spPr>
          <a:xfrm>
            <a:off x="6998674" y="2438157"/>
            <a:ext cx="910660" cy="1"/>
          </a:xfrm>
          <a:prstGeom prst="line">
            <a:avLst/>
          </a:prstGeom>
          <a:ln w="219075" cap="flat">
            <a:solidFill>
              <a:srgbClr val="02B2BB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US" dirty="0"/>
          </a:p>
        </p:txBody>
      </p:sp>
      <p:sp>
        <p:nvSpPr>
          <p:cNvPr id="4" name="AutoShape 38">
            <a:extLst>
              <a:ext uri="{FF2B5EF4-FFF2-40B4-BE49-F238E27FC236}">
                <a16:creationId xmlns:a16="http://schemas.microsoft.com/office/drawing/2014/main" id="{B8D986B4-513D-D68B-69D0-2DC6F0179F09}"/>
              </a:ext>
            </a:extLst>
          </p:cNvPr>
          <p:cNvSpPr/>
          <p:nvPr/>
        </p:nvSpPr>
        <p:spPr>
          <a:xfrm>
            <a:off x="7033748" y="4947629"/>
            <a:ext cx="910660" cy="1"/>
          </a:xfrm>
          <a:prstGeom prst="line">
            <a:avLst/>
          </a:prstGeom>
          <a:ln w="219075" cap="flat">
            <a:solidFill>
              <a:srgbClr val="02B2BB"/>
            </a:solidFill>
            <a:prstDash val="solid"/>
            <a:headEnd type="none" w="sm" len="sm"/>
            <a:tailEnd type="arrow" w="med" len="sm"/>
          </a:ln>
        </p:spPr>
        <p:txBody>
          <a:bodyPr/>
          <a:lstStyle/>
          <a:p>
            <a:endParaRPr lang="en-US" dirty="0"/>
          </a:p>
        </p:txBody>
      </p:sp>
      <p:sp>
        <p:nvSpPr>
          <p:cNvPr id="39" name="Freeform 53">
            <a:extLst>
              <a:ext uri="{FF2B5EF4-FFF2-40B4-BE49-F238E27FC236}">
                <a16:creationId xmlns:a16="http://schemas.microsoft.com/office/drawing/2014/main" id="{12F6D8E4-BED6-EE39-BA42-6FF2FE1BAE1F}"/>
              </a:ext>
            </a:extLst>
          </p:cNvPr>
          <p:cNvSpPr/>
          <p:nvPr/>
        </p:nvSpPr>
        <p:spPr>
          <a:xfrm>
            <a:off x="394472" y="6232728"/>
            <a:ext cx="1606386" cy="565891"/>
          </a:xfrm>
          <a:custGeom>
            <a:avLst/>
            <a:gdLst/>
            <a:ahLst/>
            <a:cxnLst/>
            <a:rect l="l" t="t" r="r" b="b"/>
            <a:pathLst>
              <a:path w="5223043" h="2167563">
                <a:moveTo>
                  <a:pt x="0" y="0"/>
                </a:moveTo>
                <a:lnTo>
                  <a:pt x="5223044" y="0"/>
                </a:lnTo>
                <a:lnTo>
                  <a:pt x="5223044" y="2167563"/>
                </a:lnTo>
                <a:lnTo>
                  <a:pt x="0" y="2167563"/>
                </a:lnTo>
                <a:lnTo>
                  <a:pt x="0" y="0"/>
                </a:lnTo>
                <a:close/>
              </a:path>
            </a:pathLst>
          </a:custGeom>
          <a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40" name="Freeform 56">
            <a:extLst>
              <a:ext uri="{FF2B5EF4-FFF2-40B4-BE49-F238E27FC236}">
                <a16:creationId xmlns:a16="http://schemas.microsoft.com/office/drawing/2014/main" id="{28BCFC55-BB0B-4F7C-3407-DCC585720D14}"/>
              </a:ext>
            </a:extLst>
          </p:cNvPr>
          <p:cNvSpPr/>
          <p:nvPr/>
        </p:nvSpPr>
        <p:spPr>
          <a:xfrm>
            <a:off x="7029575" y="6243906"/>
            <a:ext cx="1083653" cy="603720"/>
          </a:xfrm>
          <a:custGeom>
            <a:avLst/>
            <a:gdLst/>
            <a:ahLst/>
            <a:cxnLst/>
            <a:rect l="l" t="t" r="r" b="b"/>
            <a:pathLst>
              <a:path w="2810111" h="2167563">
                <a:moveTo>
                  <a:pt x="0" y="0"/>
                </a:moveTo>
                <a:lnTo>
                  <a:pt x="2810110" y="0"/>
                </a:lnTo>
                <a:lnTo>
                  <a:pt x="2810110" y="2167563"/>
                </a:lnTo>
                <a:lnTo>
                  <a:pt x="0" y="2167563"/>
                </a:lnTo>
                <a:lnTo>
                  <a:pt x="0" y="0"/>
                </a:lnTo>
                <a:close/>
              </a:path>
            </a:pathLst>
          </a:custGeom>
          <a:blipFill>
            <a:blip r:embed="rId17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tretch>
              <a:fillRect r="-4199"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42" name="Freeform 58">
            <a:extLst>
              <a:ext uri="{FF2B5EF4-FFF2-40B4-BE49-F238E27FC236}">
                <a16:creationId xmlns:a16="http://schemas.microsoft.com/office/drawing/2014/main" id="{BB491FF7-AC0A-FE05-ACDF-ECED81D6B93A}"/>
              </a:ext>
            </a:extLst>
          </p:cNvPr>
          <p:cNvSpPr/>
          <p:nvPr/>
        </p:nvSpPr>
        <p:spPr>
          <a:xfrm>
            <a:off x="9128149" y="6243906"/>
            <a:ext cx="1005163" cy="568484"/>
          </a:xfrm>
          <a:custGeom>
            <a:avLst/>
            <a:gdLst/>
            <a:ahLst/>
            <a:cxnLst/>
            <a:rect l="l" t="t" r="r" b="b"/>
            <a:pathLst>
              <a:path w="2999752" h="2167563">
                <a:moveTo>
                  <a:pt x="0" y="0"/>
                </a:moveTo>
                <a:lnTo>
                  <a:pt x="2999752" y="0"/>
                </a:lnTo>
                <a:lnTo>
                  <a:pt x="2999752" y="2167563"/>
                </a:lnTo>
                <a:lnTo>
                  <a:pt x="0" y="2167563"/>
                </a:lnTo>
                <a:lnTo>
                  <a:pt x="0" y="0"/>
                </a:lnTo>
                <a:close/>
              </a:path>
            </a:pathLst>
          </a:custGeom>
          <a:blipFill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artisticPhotocopy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45" name="Freeform 57">
            <a:extLst>
              <a:ext uri="{FF2B5EF4-FFF2-40B4-BE49-F238E27FC236}">
                <a16:creationId xmlns:a16="http://schemas.microsoft.com/office/drawing/2014/main" id="{27C32139-C334-DC90-D3F4-EF8357607E9D}"/>
              </a:ext>
            </a:extLst>
          </p:cNvPr>
          <p:cNvSpPr/>
          <p:nvPr/>
        </p:nvSpPr>
        <p:spPr>
          <a:xfrm>
            <a:off x="11261570" y="6083738"/>
            <a:ext cx="668894" cy="727613"/>
          </a:xfrm>
          <a:custGeom>
            <a:avLst/>
            <a:gdLst/>
            <a:ahLst/>
            <a:cxnLst/>
            <a:rect l="l" t="t" r="r" b="b"/>
            <a:pathLst>
              <a:path w="2037880" h="2167563">
                <a:moveTo>
                  <a:pt x="0" y="0"/>
                </a:moveTo>
                <a:lnTo>
                  <a:pt x="2037880" y="0"/>
                </a:lnTo>
                <a:lnTo>
                  <a:pt x="2037880" y="2167563"/>
                </a:lnTo>
                <a:lnTo>
                  <a:pt x="0" y="2167563"/>
                </a:lnTo>
                <a:lnTo>
                  <a:pt x="0" y="0"/>
                </a:lnTo>
                <a:close/>
              </a:path>
            </a:pathLst>
          </a:custGeom>
          <a:blipFill>
            <a:blip r:embed="rId21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artisticPhotocopy/>
                      </a14:imgEffect>
                      <a14:imgEffect>
                        <a14:colorTemperature colorTemp="47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98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mph" presetSubtype="128" repeatCount="indefinite" accel="10000" decel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8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49F66EC6235A6429353C61C6BC035C5" ma:contentTypeVersion="7" ma:contentTypeDescription="Creare un nuovo documento." ma:contentTypeScope="" ma:versionID="6bc2dd8a7074c97a819b39100265563f">
  <xsd:schema xmlns:xsd="http://www.w3.org/2001/XMLSchema" xmlns:xs="http://www.w3.org/2001/XMLSchema" xmlns:p="http://schemas.microsoft.com/office/2006/metadata/properties" xmlns:ns3="9177823c-08ad-4004-9183-004365ae30da" targetNamespace="http://schemas.microsoft.com/office/2006/metadata/properties" ma:root="true" ma:fieldsID="4af9ae281af851a76770f3402c166023" ns3:_="">
    <xsd:import namespace="9177823c-08ad-4004-9183-004365ae30da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77823c-08ad-4004-9183-004365ae30da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BillingMetadata" ma:index="1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9177823c-08ad-4004-9183-004365ae30da" xsi:nil="true"/>
  </documentManagement>
</p:properties>
</file>

<file path=customXml/itemProps1.xml><?xml version="1.0" encoding="utf-8"?>
<ds:datastoreItem xmlns:ds="http://schemas.openxmlformats.org/officeDocument/2006/customXml" ds:itemID="{10E4AA05-1478-4CF5-B0FA-3EA4BD4997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177823c-08ad-4004-9183-004365ae30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314C898-3280-462E-A864-198D3CDBAA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C4E4A79-43D2-4C64-A5EB-66261A63E0B0}">
  <ds:schemaRefs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9177823c-08ad-4004-9183-004365ae30da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Microsoft Sans Serif</vt:lpstr>
      <vt:lpstr>Telegraf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Smiriti Srivastava</dc:creator>
  <cp:lastModifiedBy>Smiriti Srivastava</cp:lastModifiedBy>
  <cp:revision>4</cp:revision>
  <dcterms:created xsi:type="dcterms:W3CDTF">2025-05-12T10:39:07Z</dcterms:created>
  <dcterms:modified xsi:type="dcterms:W3CDTF">2025-05-14T12:46:29Z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0x010100549F66EC6235A6429353C61C6BC035C5</vt:lpwstr>
  </property>
</Properties>
</file>