
<file path=[Content_Types].xml><?xml version="1.0" encoding="utf-8"?>
<Types xmlns="http://schemas.openxmlformats.org/package/2006/content-types">
  <Default Extension="bin" ContentType="application/vnd.openxmlformats-officedocument.oleObject"/>
  <Default Extension="emf" ContentType="image/x-emf"/>
  <Default Extension="fntdata" ContentType="application/x-fontdata"/>
  <Default Extension="gif" ContentType="image/gif"/>
  <Default Extension="jpeg" ContentType="image/jpeg"/>
  <Default Extension="mp3" ContentType="audio/m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slideLayouts/slideLayout14.xml" ContentType="application/vnd.openxmlformats-officedocument.presentationml.slideLayout+xml"/>
  <Override PartName="/ppt/theme/theme3.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4.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5.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6.xml" ContentType="application/vnd.openxmlformats-officedocument.theme+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7.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8.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9.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10.xml" ContentType="application/vnd.openxmlformats-officedocument.theme+xml"/>
  <Override PartName="/ppt/theme/theme11.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p:sldMasterIdLst>
    <p:sldMasterId id="2147483648" r:id="rId1"/>
    <p:sldMasterId id="2147483861" r:id="rId2"/>
    <p:sldMasterId id="2147483864" r:id="rId3"/>
    <p:sldMasterId id="2147483866" r:id="rId4"/>
    <p:sldMasterId id="2147483898" r:id="rId5"/>
    <p:sldMasterId id="2147483901" r:id="rId6"/>
    <p:sldMasterId id="2147483904" r:id="rId7"/>
    <p:sldMasterId id="2147483907" r:id="rId8"/>
    <p:sldMasterId id="2147483910" r:id="rId9"/>
    <p:sldMasterId id="2147483913" r:id="rId10"/>
  </p:sldMasterIdLst>
  <p:notesMasterIdLst>
    <p:notesMasterId r:id="rId90"/>
  </p:notesMasterIdLst>
  <p:sldIdLst>
    <p:sldId id="453" r:id="rId11"/>
    <p:sldId id="547" r:id="rId12"/>
    <p:sldId id="635" r:id="rId13"/>
    <p:sldId id="634" r:id="rId14"/>
    <p:sldId id="636" r:id="rId15"/>
    <p:sldId id="639" r:id="rId16"/>
    <p:sldId id="640" r:id="rId17"/>
    <p:sldId id="641" r:id="rId18"/>
    <p:sldId id="642" r:id="rId19"/>
    <p:sldId id="645" r:id="rId20"/>
    <p:sldId id="644" r:id="rId21"/>
    <p:sldId id="637" r:id="rId22"/>
    <p:sldId id="648" r:id="rId23"/>
    <p:sldId id="649" r:id="rId24"/>
    <p:sldId id="651" r:id="rId25"/>
    <p:sldId id="632" r:id="rId26"/>
    <p:sldId id="548" r:id="rId27"/>
    <p:sldId id="551" r:id="rId28"/>
    <p:sldId id="558" r:id="rId29"/>
    <p:sldId id="560" r:id="rId30"/>
    <p:sldId id="562" r:id="rId31"/>
    <p:sldId id="563" r:id="rId32"/>
    <p:sldId id="569" r:id="rId33"/>
    <p:sldId id="566" r:id="rId34"/>
    <p:sldId id="631" r:id="rId35"/>
    <p:sldId id="554" r:id="rId36"/>
    <p:sldId id="564" r:id="rId37"/>
    <p:sldId id="575" r:id="rId38"/>
    <p:sldId id="625" r:id="rId39"/>
    <p:sldId id="654" r:id="rId40"/>
    <p:sldId id="655" r:id="rId41"/>
    <p:sldId id="656" r:id="rId42"/>
    <p:sldId id="666" r:id="rId43"/>
    <p:sldId id="682" r:id="rId44"/>
    <p:sldId id="559" r:id="rId45"/>
    <p:sldId id="561" r:id="rId46"/>
    <p:sldId id="535" r:id="rId47"/>
    <p:sldId id="514" r:id="rId48"/>
    <p:sldId id="659" r:id="rId49"/>
    <p:sldId id="592" r:id="rId50"/>
    <p:sldId id="552" r:id="rId51"/>
    <p:sldId id="515" r:id="rId52"/>
    <p:sldId id="518" r:id="rId53"/>
    <p:sldId id="516" r:id="rId54"/>
    <p:sldId id="517" r:id="rId55"/>
    <p:sldId id="658" r:id="rId56"/>
    <p:sldId id="565" r:id="rId57"/>
    <p:sldId id="660" r:id="rId58"/>
    <p:sldId id="606" r:id="rId59"/>
    <p:sldId id="667" r:id="rId60"/>
    <p:sldId id="668" r:id="rId61"/>
    <p:sldId id="574" r:id="rId62"/>
    <p:sldId id="467" r:id="rId63"/>
    <p:sldId id="602" r:id="rId64"/>
    <p:sldId id="603" r:id="rId65"/>
    <p:sldId id="663" r:id="rId66"/>
    <p:sldId id="612" r:id="rId67"/>
    <p:sldId id="674" r:id="rId68"/>
    <p:sldId id="669" r:id="rId69"/>
    <p:sldId id="672" r:id="rId70"/>
    <p:sldId id="670" r:id="rId71"/>
    <p:sldId id="671" r:id="rId72"/>
    <p:sldId id="525" r:id="rId73"/>
    <p:sldId id="526" r:id="rId74"/>
    <p:sldId id="527" r:id="rId75"/>
    <p:sldId id="528" r:id="rId76"/>
    <p:sldId id="673" r:id="rId77"/>
    <p:sldId id="590" r:id="rId78"/>
    <p:sldId id="675" r:id="rId79"/>
    <p:sldId id="676" r:id="rId80"/>
    <p:sldId id="677" r:id="rId81"/>
    <p:sldId id="679" r:id="rId82"/>
    <p:sldId id="585" r:id="rId83"/>
    <p:sldId id="544" r:id="rId84"/>
    <p:sldId id="665" r:id="rId85"/>
    <p:sldId id="680" r:id="rId86"/>
    <p:sldId id="681" r:id="rId87"/>
    <p:sldId id="609" r:id="rId88"/>
    <p:sldId id="661" r:id="rId89"/>
  </p:sldIdLst>
  <p:sldSz cx="9144000" cy="6858000" type="screen4x3"/>
  <p:notesSz cx="6858000" cy="9144000"/>
  <p:embeddedFontLst>
    <p:embeddedFont>
      <p:font typeface="Arial Unicode MS" panose="020B0604020202020204" charset="-128"/>
      <p:regular r:id="rId91"/>
    </p:embeddedFont>
    <p:embeddedFont>
      <p:font typeface="Comic Sans MS" panose="030F0702030302020204" pitchFamily="66" charset="0"/>
      <p:regular r:id="rId92"/>
      <p:bold r:id="rId93"/>
      <p:italic r:id="rId94"/>
      <p:boldItalic r:id="rId95"/>
    </p:embeddedFont>
    <p:embeddedFont>
      <p:font typeface="DejaVu Sans" panose="020B0604020202020204" charset="0"/>
      <p:regular r:id="rId96"/>
      <p:bold r:id="rId97"/>
      <p:italic r:id="rId98"/>
      <p:boldItalic r:id="rId99"/>
    </p:embeddedFont>
    <p:embeddedFont>
      <p:font typeface="DejaVu Serif" panose="020B0604020202020204" charset="0"/>
      <p:regular r:id="rId100"/>
      <p:bold r:id="rId101"/>
      <p:italic r:id="rId102"/>
      <p:boldItalic r:id="rId103"/>
    </p:embeddedFont>
    <p:embeddedFont>
      <p:font typeface="Georgia" panose="02040502050405020303" pitchFamily="18" charset="0"/>
      <p:regular r:id="rId104"/>
      <p:bold r:id="rId105"/>
      <p:italic r:id="rId106"/>
      <p:boldItalic r:id="rId107"/>
    </p:embeddedFont>
    <p:embeddedFont>
      <p:font typeface="Helvetica" panose="020B0604020202020204" pitchFamily="34" charset="0"/>
      <p:regular r:id="rId108"/>
      <p:bold r:id="rId109"/>
      <p:italic r:id="rId110"/>
      <p:boldItalic r:id="rId111"/>
    </p:embeddedFont>
  </p:embeddedFontLst>
  <p:defaultTextStyle>
    <a:defPPr>
      <a:defRPr lang="en-US"/>
    </a:defPPr>
    <a:lvl1pPr algn="ctr" rtl="0" fontAlgn="base">
      <a:spcBef>
        <a:spcPct val="0"/>
      </a:spcBef>
      <a:spcAft>
        <a:spcPct val="0"/>
      </a:spcAft>
      <a:defRPr kern="1200">
        <a:solidFill>
          <a:schemeClr val="tx1"/>
        </a:solidFill>
        <a:latin typeface="Helvetica" charset="0"/>
        <a:ea typeface="ヒラギノ角ゴ ProN W3"/>
        <a:cs typeface="ヒラギノ角ゴ ProN W3"/>
        <a:sym typeface="Helvetica" charset="0"/>
      </a:defRPr>
    </a:lvl1pPr>
    <a:lvl2pPr marL="456738" algn="ctr" rtl="0" fontAlgn="base">
      <a:spcBef>
        <a:spcPct val="0"/>
      </a:spcBef>
      <a:spcAft>
        <a:spcPct val="0"/>
      </a:spcAft>
      <a:defRPr kern="1200">
        <a:solidFill>
          <a:schemeClr val="tx1"/>
        </a:solidFill>
        <a:latin typeface="Helvetica" charset="0"/>
        <a:ea typeface="ヒラギノ角ゴ ProN W3"/>
        <a:cs typeface="ヒラギノ角ゴ ProN W3"/>
        <a:sym typeface="Helvetica" charset="0"/>
      </a:defRPr>
    </a:lvl2pPr>
    <a:lvl3pPr marL="913474" algn="ctr" rtl="0" fontAlgn="base">
      <a:spcBef>
        <a:spcPct val="0"/>
      </a:spcBef>
      <a:spcAft>
        <a:spcPct val="0"/>
      </a:spcAft>
      <a:defRPr kern="1200">
        <a:solidFill>
          <a:schemeClr val="tx1"/>
        </a:solidFill>
        <a:latin typeface="Helvetica" charset="0"/>
        <a:ea typeface="ヒラギノ角ゴ ProN W3"/>
        <a:cs typeface="ヒラギノ角ゴ ProN W3"/>
        <a:sym typeface="Helvetica" charset="0"/>
      </a:defRPr>
    </a:lvl3pPr>
    <a:lvl4pPr marL="1370213" algn="ctr" rtl="0" fontAlgn="base">
      <a:spcBef>
        <a:spcPct val="0"/>
      </a:spcBef>
      <a:spcAft>
        <a:spcPct val="0"/>
      </a:spcAft>
      <a:defRPr kern="1200">
        <a:solidFill>
          <a:schemeClr val="tx1"/>
        </a:solidFill>
        <a:latin typeface="Helvetica" charset="0"/>
        <a:ea typeface="ヒラギノ角ゴ ProN W3"/>
        <a:cs typeface="ヒラギノ角ゴ ProN W3"/>
        <a:sym typeface="Helvetica" charset="0"/>
      </a:defRPr>
    </a:lvl4pPr>
    <a:lvl5pPr marL="1826949" algn="ctr" rtl="0" fontAlgn="base">
      <a:spcBef>
        <a:spcPct val="0"/>
      </a:spcBef>
      <a:spcAft>
        <a:spcPct val="0"/>
      </a:spcAft>
      <a:defRPr kern="1200">
        <a:solidFill>
          <a:schemeClr val="tx1"/>
        </a:solidFill>
        <a:latin typeface="Helvetica" charset="0"/>
        <a:ea typeface="ヒラギノ角ゴ ProN W3"/>
        <a:cs typeface="ヒラギノ角ゴ ProN W3"/>
        <a:sym typeface="Helvetica" charset="0"/>
      </a:defRPr>
    </a:lvl5pPr>
    <a:lvl6pPr marL="2283689" algn="l" defTabSz="913474" rtl="0" eaLnBrk="1" latinLnBrk="0" hangingPunct="1">
      <a:defRPr kern="1200">
        <a:solidFill>
          <a:schemeClr val="tx1"/>
        </a:solidFill>
        <a:latin typeface="Helvetica" charset="0"/>
        <a:ea typeface="ヒラギノ角ゴ ProN W3"/>
        <a:cs typeface="ヒラギノ角ゴ ProN W3"/>
        <a:sym typeface="Helvetica" charset="0"/>
      </a:defRPr>
    </a:lvl6pPr>
    <a:lvl7pPr marL="2740422" algn="l" defTabSz="913474" rtl="0" eaLnBrk="1" latinLnBrk="0" hangingPunct="1">
      <a:defRPr kern="1200">
        <a:solidFill>
          <a:schemeClr val="tx1"/>
        </a:solidFill>
        <a:latin typeface="Helvetica" charset="0"/>
        <a:ea typeface="ヒラギノ角ゴ ProN W3"/>
        <a:cs typeface="ヒラギノ角ゴ ProN W3"/>
        <a:sym typeface="Helvetica" charset="0"/>
      </a:defRPr>
    </a:lvl7pPr>
    <a:lvl8pPr marL="3197160" algn="l" defTabSz="913474" rtl="0" eaLnBrk="1" latinLnBrk="0" hangingPunct="1">
      <a:defRPr kern="1200">
        <a:solidFill>
          <a:schemeClr val="tx1"/>
        </a:solidFill>
        <a:latin typeface="Helvetica" charset="0"/>
        <a:ea typeface="ヒラギノ角ゴ ProN W3"/>
        <a:cs typeface="ヒラギノ角ゴ ProN W3"/>
        <a:sym typeface="Helvetica" charset="0"/>
      </a:defRPr>
    </a:lvl8pPr>
    <a:lvl9pPr marL="3653896" algn="l" defTabSz="913474" rtl="0" eaLnBrk="1" latinLnBrk="0" hangingPunct="1">
      <a:defRPr kern="1200">
        <a:solidFill>
          <a:schemeClr val="tx1"/>
        </a:solidFill>
        <a:latin typeface="Helvetica" charset="0"/>
        <a:ea typeface="ヒラギノ角ゴ ProN W3"/>
        <a:cs typeface="ヒラギノ角ゴ ProN W3"/>
        <a:sym typeface="Helvetica"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C11FD"/>
    <a:srgbClr val="CC0000"/>
    <a:srgbClr val="FF9999"/>
    <a:srgbClr val="EBB315"/>
    <a:srgbClr val="33CCFF"/>
    <a:srgbClr val="800000"/>
    <a:srgbClr val="FF33CC"/>
    <a:srgbClr val="FF3300"/>
    <a:srgbClr val="000000"/>
    <a:srgbClr val="FF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52" autoAdjust="0"/>
    <p:restoredTop sz="86192" autoAdjust="0"/>
  </p:normalViewPr>
  <p:slideViewPr>
    <p:cSldViewPr>
      <p:cViewPr varScale="1">
        <p:scale>
          <a:sx n="90" d="100"/>
          <a:sy n="90" d="100"/>
        </p:scale>
        <p:origin x="1104" y="6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16.xml"/><Relationship Id="rId21" Type="http://schemas.openxmlformats.org/officeDocument/2006/relationships/slide" Target="slides/slide11.xml"/><Relationship Id="rId42" Type="http://schemas.openxmlformats.org/officeDocument/2006/relationships/slide" Target="slides/slide32.xml"/><Relationship Id="rId47" Type="http://schemas.openxmlformats.org/officeDocument/2006/relationships/slide" Target="slides/slide37.xml"/><Relationship Id="rId63" Type="http://schemas.openxmlformats.org/officeDocument/2006/relationships/slide" Target="slides/slide53.xml"/><Relationship Id="rId68" Type="http://schemas.openxmlformats.org/officeDocument/2006/relationships/slide" Target="slides/slide58.xml"/><Relationship Id="rId84" Type="http://schemas.openxmlformats.org/officeDocument/2006/relationships/slide" Target="slides/slide74.xml"/><Relationship Id="rId89" Type="http://schemas.openxmlformats.org/officeDocument/2006/relationships/slide" Target="slides/slide79.xml"/><Relationship Id="rId112" Type="http://schemas.openxmlformats.org/officeDocument/2006/relationships/presProps" Target="presProps.xml"/><Relationship Id="rId16" Type="http://schemas.openxmlformats.org/officeDocument/2006/relationships/slide" Target="slides/slide6.xml"/><Relationship Id="rId107" Type="http://schemas.openxmlformats.org/officeDocument/2006/relationships/font" Target="fonts/font17.fntdata"/><Relationship Id="rId11" Type="http://schemas.openxmlformats.org/officeDocument/2006/relationships/slide" Target="slides/slide1.xml"/><Relationship Id="rId32" Type="http://schemas.openxmlformats.org/officeDocument/2006/relationships/slide" Target="slides/slide22.xml"/><Relationship Id="rId37" Type="http://schemas.openxmlformats.org/officeDocument/2006/relationships/slide" Target="slides/slide27.xml"/><Relationship Id="rId53" Type="http://schemas.openxmlformats.org/officeDocument/2006/relationships/slide" Target="slides/slide43.xml"/><Relationship Id="rId58" Type="http://schemas.openxmlformats.org/officeDocument/2006/relationships/slide" Target="slides/slide48.xml"/><Relationship Id="rId74" Type="http://schemas.openxmlformats.org/officeDocument/2006/relationships/slide" Target="slides/slide64.xml"/><Relationship Id="rId79" Type="http://schemas.openxmlformats.org/officeDocument/2006/relationships/slide" Target="slides/slide69.xml"/><Relationship Id="rId102" Type="http://schemas.openxmlformats.org/officeDocument/2006/relationships/font" Target="fonts/font12.fntdata"/><Relationship Id="rId5" Type="http://schemas.openxmlformats.org/officeDocument/2006/relationships/slideMaster" Target="slideMasters/slideMaster5.xml"/><Relationship Id="rId90" Type="http://schemas.openxmlformats.org/officeDocument/2006/relationships/notesMaster" Target="notesMasters/notesMaster1.xml"/><Relationship Id="rId95" Type="http://schemas.openxmlformats.org/officeDocument/2006/relationships/font" Target="fonts/font5.fntdata"/><Relationship Id="rId22" Type="http://schemas.openxmlformats.org/officeDocument/2006/relationships/slide" Target="slides/slide12.xml"/><Relationship Id="rId27" Type="http://schemas.openxmlformats.org/officeDocument/2006/relationships/slide" Target="slides/slide17.xml"/><Relationship Id="rId43" Type="http://schemas.openxmlformats.org/officeDocument/2006/relationships/slide" Target="slides/slide33.xml"/><Relationship Id="rId48" Type="http://schemas.openxmlformats.org/officeDocument/2006/relationships/slide" Target="slides/slide38.xml"/><Relationship Id="rId64" Type="http://schemas.openxmlformats.org/officeDocument/2006/relationships/slide" Target="slides/slide54.xml"/><Relationship Id="rId69" Type="http://schemas.openxmlformats.org/officeDocument/2006/relationships/slide" Target="slides/slide59.xml"/><Relationship Id="rId113" Type="http://schemas.openxmlformats.org/officeDocument/2006/relationships/viewProps" Target="viewProps.xml"/><Relationship Id="rId80" Type="http://schemas.openxmlformats.org/officeDocument/2006/relationships/slide" Target="slides/slide70.xml"/><Relationship Id="rId85" Type="http://schemas.openxmlformats.org/officeDocument/2006/relationships/slide" Target="slides/slide75.xml"/><Relationship Id="rId12" Type="http://schemas.openxmlformats.org/officeDocument/2006/relationships/slide" Target="slides/slide2.xml"/><Relationship Id="rId17" Type="http://schemas.openxmlformats.org/officeDocument/2006/relationships/slide" Target="slides/slide7.xml"/><Relationship Id="rId33" Type="http://schemas.openxmlformats.org/officeDocument/2006/relationships/slide" Target="slides/slide23.xml"/><Relationship Id="rId38" Type="http://schemas.openxmlformats.org/officeDocument/2006/relationships/slide" Target="slides/slide28.xml"/><Relationship Id="rId59" Type="http://schemas.openxmlformats.org/officeDocument/2006/relationships/slide" Target="slides/slide49.xml"/><Relationship Id="rId103" Type="http://schemas.openxmlformats.org/officeDocument/2006/relationships/font" Target="fonts/font13.fntdata"/><Relationship Id="rId108" Type="http://schemas.openxmlformats.org/officeDocument/2006/relationships/font" Target="fonts/font18.fntdata"/><Relationship Id="rId54" Type="http://schemas.openxmlformats.org/officeDocument/2006/relationships/slide" Target="slides/slide44.xml"/><Relationship Id="rId70" Type="http://schemas.openxmlformats.org/officeDocument/2006/relationships/slide" Target="slides/slide60.xml"/><Relationship Id="rId75" Type="http://schemas.openxmlformats.org/officeDocument/2006/relationships/slide" Target="slides/slide65.xml"/><Relationship Id="rId91" Type="http://schemas.openxmlformats.org/officeDocument/2006/relationships/font" Target="fonts/font1.fntdata"/><Relationship Id="rId96" Type="http://schemas.openxmlformats.org/officeDocument/2006/relationships/font" Target="fonts/font6.fntdata"/><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slide" Target="slides/slide18.xml"/><Relationship Id="rId36" Type="http://schemas.openxmlformats.org/officeDocument/2006/relationships/slide" Target="slides/slide26.xml"/><Relationship Id="rId49" Type="http://schemas.openxmlformats.org/officeDocument/2006/relationships/slide" Target="slides/slide39.xml"/><Relationship Id="rId57" Type="http://schemas.openxmlformats.org/officeDocument/2006/relationships/slide" Target="slides/slide47.xml"/><Relationship Id="rId106" Type="http://schemas.openxmlformats.org/officeDocument/2006/relationships/font" Target="fonts/font16.fntdata"/><Relationship Id="rId114" Type="http://schemas.openxmlformats.org/officeDocument/2006/relationships/theme" Target="theme/theme1.xml"/><Relationship Id="rId10" Type="http://schemas.openxmlformats.org/officeDocument/2006/relationships/slideMaster" Target="slideMasters/slideMaster10.xml"/><Relationship Id="rId31" Type="http://schemas.openxmlformats.org/officeDocument/2006/relationships/slide" Target="slides/slide21.xml"/><Relationship Id="rId44" Type="http://schemas.openxmlformats.org/officeDocument/2006/relationships/slide" Target="slides/slide34.xml"/><Relationship Id="rId52" Type="http://schemas.openxmlformats.org/officeDocument/2006/relationships/slide" Target="slides/slide42.xml"/><Relationship Id="rId60" Type="http://schemas.openxmlformats.org/officeDocument/2006/relationships/slide" Target="slides/slide50.xml"/><Relationship Id="rId65" Type="http://schemas.openxmlformats.org/officeDocument/2006/relationships/slide" Target="slides/slide55.xml"/><Relationship Id="rId73" Type="http://schemas.openxmlformats.org/officeDocument/2006/relationships/slide" Target="slides/slide63.xml"/><Relationship Id="rId78" Type="http://schemas.openxmlformats.org/officeDocument/2006/relationships/slide" Target="slides/slide68.xml"/><Relationship Id="rId81" Type="http://schemas.openxmlformats.org/officeDocument/2006/relationships/slide" Target="slides/slide71.xml"/><Relationship Id="rId86" Type="http://schemas.openxmlformats.org/officeDocument/2006/relationships/slide" Target="slides/slide76.xml"/><Relationship Id="rId94" Type="http://schemas.openxmlformats.org/officeDocument/2006/relationships/font" Target="fonts/font4.fntdata"/><Relationship Id="rId99" Type="http://schemas.openxmlformats.org/officeDocument/2006/relationships/font" Target="fonts/font9.fntdata"/><Relationship Id="rId101" Type="http://schemas.openxmlformats.org/officeDocument/2006/relationships/font" Target="fonts/font11.fntdata"/><Relationship Id="rId4" Type="http://schemas.openxmlformats.org/officeDocument/2006/relationships/slideMaster" Target="slideMasters/slideMaster4.xml"/><Relationship Id="rId9" Type="http://schemas.openxmlformats.org/officeDocument/2006/relationships/slideMaster" Target="slideMasters/slideMaster9.xml"/><Relationship Id="rId13" Type="http://schemas.openxmlformats.org/officeDocument/2006/relationships/slide" Target="slides/slide3.xml"/><Relationship Id="rId18" Type="http://schemas.openxmlformats.org/officeDocument/2006/relationships/slide" Target="slides/slide8.xml"/><Relationship Id="rId39" Type="http://schemas.openxmlformats.org/officeDocument/2006/relationships/slide" Target="slides/slide29.xml"/><Relationship Id="rId109" Type="http://schemas.openxmlformats.org/officeDocument/2006/relationships/font" Target="fonts/font19.fntdata"/><Relationship Id="rId34" Type="http://schemas.openxmlformats.org/officeDocument/2006/relationships/slide" Target="slides/slide24.xml"/><Relationship Id="rId50" Type="http://schemas.openxmlformats.org/officeDocument/2006/relationships/slide" Target="slides/slide40.xml"/><Relationship Id="rId55" Type="http://schemas.openxmlformats.org/officeDocument/2006/relationships/slide" Target="slides/slide45.xml"/><Relationship Id="rId76" Type="http://schemas.openxmlformats.org/officeDocument/2006/relationships/slide" Target="slides/slide66.xml"/><Relationship Id="rId97" Type="http://schemas.openxmlformats.org/officeDocument/2006/relationships/font" Target="fonts/font7.fntdata"/><Relationship Id="rId104" Type="http://schemas.openxmlformats.org/officeDocument/2006/relationships/font" Target="fonts/font14.fntdata"/><Relationship Id="rId7" Type="http://schemas.openxmlformats.org/officeDocument/2006/relationships/slideMaster" Target="slideMasters/slideMaster7.xml"/><Relationship Id="rId71" Type="http://schemas.openxmlformats.org/officeDocument/2006/relationships/slide" Target="slides/slide61.xml"/><Relationship Id="rId92" Type="http://schemas.openxmlformats.org/officeDocument/2006/relationships/font" Target="fonts/font2.fntdata"/><Relationship Id="rId2" Type="http://schemas.openxmlformats.org/officeDocument/2006/relationships/slideMaster" Target="slideMasters/slideMaster2.xml"/><Relationship Id="rId29" Type="http://schemas.openxmlformats.org/officeDocument/2006/relationships/slide" Target="slides/slide19.xml"/><Relationship Id="rId24" Type="http://schemas.openxmlformats.org/officeDocument/2006/relationships/slide" Target="slides/slide14.xml"/><Relationship Id="rId40" Type="http://schemas.openxmlformats.org/officeDocument/2006/relationships/slide" Target="slides/slide30.xml"/><Relationship Id="rId45" Type="http://schemas.openxmlformats.org/officeDocument/2006/relationships/slide" Target="slides/slide35.xml"/><Relationship Id="rId66" Type="http://schemas.openxmlformats.org/officeDocument/2006/relationships/slide" Target="slides/slide56.xml"/><Relationship Id="rId87" Type="http://schemas.openxmlformats.org/officeDocument/2006/relationships/slide" Target="slides/slide77.xml"/><Relationship Id="rId110" Type="http://schemas.openxmlformats.org/officeDocument/2006/relationships/font" Target="fonts/font20.fntdata"/><Relationship Id="rId115" Type="http://schemas.openxmlformats.org/officeDocument/2006/relationships/tableStyles" Target="tableStyles.xml"/><Relationship Id="rId61" Type="http://schemas.openxmlformats.org/officeDocument/2006/relationships/slide" Target="slides/slide51.xml"/><Relationship Id="rId82" Type="http://schemas.openxmlformats.org/officeDocument/2006/relationships/slide" Target="slides/slide72.xml"/><Relationship Id="rId19" Type="http://schemas.openxmlformats.org/officeDocument/2006/relationships/slide" Target="slides/slide9.xml"/><Relationship Id="rId14" Type="http://schemas.openxmlformats.org/officeDocument/2006/relationships/slide" Target="slides/slide4.xml"/><Relationship Id="rId30" Type="http://schemas.openxmlformats.org/officeDocument/2006/relationships/slide" Target="slides/slide20.xml"/><Relationship Id="rId35" Type="http://schemas.openxmlformats.org/officeDocument/2006/relationships/slide" Target="slides/slide25.xml"/><Relationship Id="rId56" Type="http://schemas.openxmlformats.org/officeDocument/2006/relationships/slide" Target="slides/slide46.xml"/><Relationship Id="rId77" Type="http://schemas.openxmlformats.org/officeDocument/2006/relationships/slide" Target="slides/slide67.xml"/><Relationship Id="rId100" Type="http://schemas.openxmlformats.org/officeDocument/2006/relationships/font" Target="fonts/font10.fntdata"/><Relationship Id="rId105" Type="http://schemas.openxmlformats.org/officeDocument/2006/relationships/font" Target="fonts/font15.fntdata"/><Relationship Id="rId8" Type="http://schemas.openxmlformats.org/officeDocument/2006/relationships/slideMaster" Target="slideMasters/slideMaster8.xml"/><Relationship Id="rId51" Type="http://schemas.openxmlformats.org/officeDocument/2006/relationships/slide" Target="slides/slide41.xml"/><Relationship Id="rId72" Type="http://schemas.openxmlformats.org/officeDocument/2006/relationships/slide" Target="slides/slide62.xml"/><Relationship Id="rId93" Type="http://schemas.openxmlformats.org/officeDocument/2006/relationships/font" Target="fonts/font3.fntdata"/><Relationship Id="rId98" Type="http://schemas.openxmlformats.org/officeDocument/2006/relationships/font" Target="fonts/font8.fntdata"/><Relationship Id="rId3" Type="http://schemas.openxmlformats.org/officeDocument/2006/relationships/slideMaster" Target="slideMasters/slideMaster3.xml"/><Relationship Id="rId25" Type="http://schemas.openxmlformats.org/officeDocument/2006/relationships/slide" Target="slides/slide15.xml"/><Relationship Id="rId46" Type="http://schemas.openxmlformats.org/officeDocument/2006/relationships/slide" Target="slides/slide36.xml"/><Relationship Id="rId67" Type="http://schemas.openxmlformats.org/officeDocument/2006/relationships/slide" Target="slides/slide57.xml"/><Relationship Id="rId20" Type="http://schemas.openxmlformats.org/officeDocument/2006/relationships/slide" Target="slides/slide10.xml"/><Relationship Id="rId41" Type="http://schemas.openxmlformats.org/officeDocument/2006/relationships/slide" Target="slides/slide31.xml"/><Relationship Id="rId62" Type="http://schemas.openxmlformats.org/officeDocument/2006/relationships/slide" Target="slides/slide52.xml"/><Relationship Id="rId83" Type="http://schemas.openxmlformats.org/officeDocument/2006/relationships/slide" Target="slides/slide73.xml"/><Relationship Id="rId88" Type="http://schemas.openxmlformats.org/officeDocument/2006/relationships/slide" Target="slides/slide78.xml"/><Relationship Id="rId111" Type="http://schemas.openxmlformats.org/officeDocument/2006/relationships/font" Target="fonts/font21.fntdata"/></Relationships>
</file>

<file path=ppt/charts/_rels/chart1.xml.rels><?xml version="1.0" encoding="UTF-8" standalone="yes"?>
<Relationships xmlns="http://schemas.openxmlformats.org/package/2006/relationships"><Relationship Id="rId1" Type="http://schemas.openxmlformats.org/officeDocument/2006/relationships/oleObject" Target="Workbook1"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view3D>
      <c:rotX val="30"/>
      <c:rotY val="72"/>
      <c:rAngAx val="0"/>
    </c:view3D>
    <c:floor>
      <c:thickness val="0"/>
    </c:floor>
    <c:sideWall>
      <c:thickness val="0"/>
    </c:sideWall>
    <c:backWall>
      <c:thickness val="0"/>
    </c:backWall>
    <c:plotArea>
      <c:layout/>
      <c:pie3DChart>
        <c:varyColors val="1"/>
        <c:ser>
          <c:idx val="0"/>
          <c:order val="0"/>
          <c:explosion val="10"/>
          <c:dPt>
            <c:idx val="0"/>
            <c:bubble3D val="0"/>
            <c:spPr>
              <a:solidFill>
                <a:schemeClr val="bg1">
                  <a:lumMod val="65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extLst>
              <c:ext xmlns:c16="http://schemas.microsoft.com/office/drawing/2014/chart" uri="{C3380CC4-5D6E-409C-BE32-E72D297353CC}">
                <c16:uniqueId val="{00000001-14D5-4468-9183-518BE6B84FB5}"/>
              </c:ext>
            </c:extLst>
          </c:dPt>
          <c:dPt>
            <c:idx val="1"/>
            <c:bubble3D val="0"/>
            <c:spPr>
              <a:solidFill>
                <a:srgbClr val="3366FF"/>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extLst>
              <c:ext xmlns:c16="http://schemas.microsoft.com/office/drawing/2014/chart" uri="{C3380CC4-5D6E-409C-BE32-E72D297353CC}">
                <c16:uniqueId val="{00000003-14D5-4468-9183-518BE6B84FB5}"/>
              </c:ext>
            </c:extLst>
          </c:dPt>
          <c:dPt>
            <c:idx val="2"/>
            <c:bubble3D val="0"/>
            <c:spPr>
              <a:solidFill>
                <a:srgbClr val="FF660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extLst>
              <c:ext xmlns:c16="http://schemas.microsoft.com/office/drawing/2014/chart" uri="{C3380CC4-5D6E-409C-BE32-E72D297353CC}">
                <c16:uniqueId val="{00000005-14D5-4468-9183-518BE6B84FB5}"/>
              </c:ext>
            </c:extLst>
          </c:dPt>
          <c:val>
            <c:numRef>
              <c:f>Sheet1!$B$2:$B$4</c:f>
              <c:numCache>
                <c:formatCode>General</c:formatCode>
                <c:ptCount val="3"/>
                <c:pt idx="0">
                  <c:v>26.8</c:v>
                </c:pt>
                <c:pt idx="1">
                  <c:v>4.9000000000000004</c:v>
                </c:pt>
                <c:pt idx="2">
                  <c:v>68.3</c:v>
                </c:pt>
              </c:numCache>
            </c:numRef>
          </c:val>
          <c:extLst>
            <c:ext xmlns:c16="http://schemas.microsoft.com/office/drawing/2014/chart" uri="{C3380CC4-5D6E-409C-BE32-E72D297353CC}">
              <c16:uniqueId val="{00000006-14D5-4468-9183-518BE6B84FB5}"/>
            </c:ext>
          </c:extLst>
        </c:ser>
        <c:dLbls>
          <c:showLegendKey val="0"/>
          <c:showVal val="0"/>
          <c:showCatName val="0"/>
          <c:showSerName val="0"/>
          <c:showPercent val="0"/>
          <c:showBubbleSize val="0"/>
          <c:showLeaderLines val="1"/>
        </c:dLbls>
      </c:pie3DChart>
    </c:plotArea>
    <c:plotVisOnly val="1"/>
    <c:dispBlanksAs val="gap"/>
    <c:showDLblsOverMax val="0"/>
  </c:chart>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11.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22" name="Rectangle 1"/>
          <p:cNvSpPr>
            <a:spLocks noGrp="1" noRot="1" noChangeAspect="1" noChangeArrowheads="1" noTextEdit="1"/>
          </p:cNvSpPr>
          <p:nvPr>
            <p:ph type="sldImg"/>
          </p:nvPr>
        </p:nvSpPr>
        <p:spPr bwMode="auto">
          <a:xfrm>
            <a:off x="1143000" y="685800"/>
            <a:ext cx="4572000" cy="3429000"/>
          </a:xfrm>
          <a:prstGeom prst="rect">
            <a:avLst/>
          </a:prstGeom>
          <a:noFill/>
          <a:ln w="9525">
            <a:solidFill>
              <a:srgbClr val="000000"/>
            </a:solidFill>
            <a:miter lim="800000"/>
            <a:headEnd/>
            <a:tailEnd/>
          </a:ln>
        </p:spPr>
      </p:sp>
      <p:sp>
        <p:nvSpPr>
          <p:cNvPr id="7170" name="Rectangle 2"/>
          <p:cNvSpPr>
            <a:spLocks noGrp="1" noChangeArrowheads="1"/>
          </p:cNvSpPr>
          <p:nvPr>
            <p:ph type="body" sz="quarter" idx="1"/>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1039302602"/>
      </p:ext>
    </p:extLst>
  </p:cSld>
  <p:clrMap bg1="lt1" tx1="dk1" bg2="lt2" tx2="dk2" accent1="accent1" accent2="accent2" accent3="accent3" accent4="accent4" accent5="accent5" accent6="accent6" hlink="hlink" folHlink="folHlink"/>
  <p:notesStyle>
    <a:lvl1pPr algn="l" rtl="0" eaLnBrk="0" fontAlgn="base" hangingPunct="0">
      <a:spcBef>
        <a:spcPct val="0"/>
      </a:spcBef>
      <a:spcAft>
        <a:spcPct val="0"/>
      </a:spcAft>
      <a:defRPr sz="1200" kern="1200">
        <a:solidFill>
          <a:schemeClr val="tx1"/>
        </a:solidFill>
        <a:latin typeface="Helvetica" charset="0"/>
        <a:ea typeface="+mn-ea"/>
        <a:cs typeface="+mn-cs"/>
      </a:defRPr>
    </a:lvl1pPr>
    <a:lvl2pPr marL="456738" algn="l" rtl="0" eaLnBrk="0" fontAlgn="base" hangingPunct="0">
      <a:spcBef>
        <a:spcPct val="0"/>
      </a:spcBef>
      <a:spcAft>
        <a:spcPct val="0"/>
      </a:spcAft>
      <a:defRPr sz="1200" kern="1200">
        <a:solidFill>
          <a:schemeClr val="tx1"/>
        </a:solidFill>
        <a:latin typeface="Helvetica" charset="0"/>
        <a:ea typeface="+mn-ea"/>
        <a:cs typeface="+mn-cs"/>
      </a:defRPr>
    </a:lvl2pPr>
    <a:lvl3pPr marL="913474" algn="l" rtl="0" eaLnBrk="0" fontAlgn="base" hangingPunct="0">
      <a:spcBef>
        <a:spcPct val="0"/>
      </a:spcBef>
      <a:spcAft>
        <a:spcPct val="0"/>
      </a:spcAft>
      <a:defRPr sz="1200" kern="1200">
        <a:solidFill>
          <a:schemeClr val="tx1"/>
        </a:solidFill>
        <a:latin typeface="Helvetica" charset="0"/>
        <a:ea typeface="+mn-ea"/>
        <a:cs typeface="+mn-cs"/>
      </a:defRPr>
    </a:lvl3pPr>
    <a:lvl4pPr marL="1370213" algn="l" rtl="0" eaLnBrk="0" fontAlgn="base" hangingPunct="0">
      <a:spcBef>
        <a:spcPct val="0"/>
      </a:spcBef>
      <a:spcAft>
        <a:spcPct val="0"/>
      </a:spcAft>
      <a:defRPr sz="1200" kern="1200">
        <a:solidFill>
          <a:schemeClr val="tx1"/>
        </a:solidFill>
        <a:latin typeface="Helvetica" charset="0"/>
        <a:ea typeface="+mn-ea"/>
        <a:cs typeface="+mn-cs"/>
      </a:defRPr>
    </a:lvl4pPr>
    <a:lvl5pPr marL="1826949" algn="l" rtl="0" eaLnBrk="0" fontAlgn="base" hangingPunct="0">
      <a:spcBef>
        <a:spcPct val="0"/>
      </a:spcBef>
      <a:spcAft>
        <a:spcPct val="0"/>
      </a:spcAft>
      <a:defRPr sz="1200" kern="1200">
        <a:solidFill>
          <a:schemeClr val="tx1"/>
        </a:solidFill>
        <a:latin typeface="Helvetica" charset="0"/>
        <a:ea typeface="+mn-ea"/>
        <a:cs typeface="+mn-cs"/>
      </a:defRPr>
    </a:lvl5pPr>
    <a:lvl6pPr marL="2283689" algn="l" defTabSz="913474" rtl="0" eaLnBrk="1" latinLnBrk="0" hangingPunct="1">
      <a:defRPr sz="1200" kern="1200">
        <a:solidFill>
          <a:schemeClr val="tx1"/>
        </a:solidFill>
        <a:latin typeface="+mn-lt"/>
        <a:ea typeface="+mn-ea"/>
        <a:cs typeface="+mn-cs"/>
      </a:defRPr>
    </a:lvl6pPr>
    <a:lvl7pPr marL="2740422" algn="l" defTabSz="913474" rtl="0" eaLnBrk="1" latinLnBrk="0" hangingPunct="1">
      <a:defRPr sz="1200" kern="1200">
        <a:solidFill>
          <a:schemeClr val="tx1"/>
        </a:solidFill>
        <a:latin typeface="+mn-lt"/>
        <a:ea typeface="+mn-ea"/>
        <a:cs typeface="+mn-cs"/>
      </a:defRPr>
    </a:lvl7pPr>
    <a:lvl8pPr marL="3197160" algn="l" defTabSz="913474" rtl="0" eaLnBrk="1" latinLnBrk="0" hangingPunct="1">
      <a:defRPr sz="1200" kern="1200">
        <a:solidFill>
          <a:schemeClr val="tx1"/>
        </a:solidFill>
        <a:latin typeface="+mn-lt"/>
        <a:ea typeface="+mn-ea"/>
        <a:cs typeface="+mn-cs"/>
      </a:defRPr>
    </a:lvl8pPr>
    <a:lvl9pPr marL="3653896" algn="l" defTabSz="913474"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en.wikipedia.org/wiki/Zeeman_effect"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s://www.google.com/url?sa=i&amp;rct=j&amp;q=&amp;esrc=s&amp;source=images&amp;cd=&amp;ved=2ahUKEwj5w9a2sbPdAhUB04MKHcfMDkAQjB16BAgBEAQ&amp;url=https://tsicloud.com/2903-2/&amp;psig=AOvVaw2H64Kc_Eaf8PvTHgmHIvzn&amp;ust=1536770226881772"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s://en.wikipedia.org/wiki/Half-life" TargetMode="External"/><Relationship Id="rId2" Type="http://schemas.openxmlformats.org/officeDocument/2006/relationships/slide" Target="../slides/slide19.xml"/><Relationship Id="rId1" Type="http://schemas.openxmlformats.org/officeDocument/2006/relationships/notesMaster" Target="../notesMasters/notesMaster1.xml"/><Relationship Id="rId5" Type="http://schemas.openxmlformats.org/officeDocument/2006/relationships/hyperlink" Target="https://en.wikipedia.org/wiki/Beta_particle" TargetMode="External"/><Relationship Id="rId4" Type="http://schemas.openxmlformats.org/officeDocument/2006/relationships/hyperlink" Target="https://en.wikipedia.org/wiki/Alpha_decay" TargetMode="Externa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3" Type="http://schemas.openxmlformats.org/officeDocument/2006/relationships/hyperlink" Target="https://en.wikipedia.org/wiki/Nuclear_reaction" TargetMode="External"/><Relationship Id="rId2" Type="http://schemas.openxmlformats.org/officeDocument/2006/relationships/slide" Target="../slides/slide22.xml"/><Relationship Id="rId1" Type="http://schemas.openxmlformats.org/officeDocument/2006/relationships/notesMaster" Target="../notesMasters/notesMaster1.xml"/><Relationship Id="rId4" Type="http://schemas.openxmlformats.org/officeDocument/2006/relationships/hyperlink" Target="https://en.wikipedia.org/wiki/Proton" TargetMode="Externa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86048138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spcBef>
                <a:spcPts val="600"/>
              </a:spcBef>
            </a:pPr>
            <a:endParaRPr lang="en-US" sz="1200" dirty="0">
              <a:latin typeface="+mj-lt"/>
            </a:endParaRPr>
          </a:p>
          <a:p>
            <a:r>
              <a:rPr lang="en-US" b="0" dirty="0">
                <a:solidFill>
                  <a:srgbClr val="1C11FD"/>
                </a:solidFill>
                <a:latin typeface="+mn-lt"/>
              </a:rPr>
              <a:t>spin-orbit interaction </a:t>
            </a:r>
            <a:r>
              <a:rPr lang="en-US" b="0" i="0" dirty="0">
                <a:solidFill>
                  <a:srgbClr val="202122"/>
                </a:solidFill>
                <a:effectLst/>
                <a:latin typeface="Arial" panose="020B0604020202020204" pitchFamily="34" charset="0"/>
              </a:rPr>
              <a:t>can be thought of as a </a:t>
            </a:r>
            <a:r>
              <a:rPr lang="en-US" b="0" i="0" u="none" strike="noStrike" dirty="0">
                <a:effectLst/>
                <a:latin typeface="Arial" panose="020B0604020202020204" pitchFamily="34" charset="0"/>
                <a:hlinkClick r:id="rId3" tooltip="Zeeman effect"/>
              </a:rPr>
              <a:t>Zeeman effect</a:t>
            </a:r>
            <a:r>
              <a:rPr lang="en-US" b="0" i="0" dirty="0">
                <a:solidFill>
                  <a:srgbClr val="202122"/>
                </a:solidFill>
                <a:effectLst/>
                <a:latin typeface="Arial" panose="020B0604020202020204" pitchFamily="34" charset="0"/>
              </a:rPr>
              <a:t> of two effects: the apparent magnetic field seen from the electron perspective due to special relativity and the magnetic moment of the electron associated with its intrinsic spin due to quantum mechanics.</a:t>
            </a:r>
          </a:p>
          <a:p>
            <a:endParaRPr lang="en-US" b="0" i="0" dirty="0">
              <a:solidFill>
                <a:srgbClr val="202122"/>
              </a:solidFill>
              <a:effectLst/>
              <a:latin typeface="Arial" panose="020B0604020202020204" pitchFamily="34" charset="0"/>
            </a:endParaRPr>
          </a:p>
          <a:p>
            <a:r>
              <a:rPr lang="en-US" dirty="0"/>
              <a:t>APS article on Dirac: https://www.aps.org/apsnews/2024/11/mathematical-intuition-dirac-quantum-mechanics?utm_source=nov-amn&amp;utm_medium=email&amp;utm_campaign=nov-amn</a:t>
            </a:r>
          </a:p>
        </p:txBody>
      </p:sp>
    </p:spTree>
    <p:extLst>
      <p:ext uri="{BB962C8B-B14F-4D97-AF65-F5344CB8AC3E}">
        <p14:creationId xmlns:p14="http://schemas.microsoft.com/office/powerpoint/2010/main" val="3568563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spcBef>
                <a:spcPts val="600"/>
              </a:spcBef>
            </a:pPr>
            <a:endParaRPr lang="en-US" sz="1200" dirty="0">
              <a:latin typeface="+mj-lt"/>
            </a:endParaRPr>
          </a:p>
          <a:p>
            <a:r>
              <a:rPr lang="en-US" sz="1200" dirty="0">
                <a:solidFill>
                  <a:srgbClr val="FF0000"/>
                </a:solidFill>
                <a:latin typeface="Symbol" panose="05050102010706020507" pitchFamily="18" charset="2"/>
              </a:rPr>
              <a:t>Delta </a:t>
            </a:r>
            <a:r>
              <a:rPr lang="en-US" sz="1200" dirty="0">
                <a:solidFill>
                  <a:srgbClr val="FF0000"/>
                </a:solidFill>
                <a:latin typeface="+mj-lt"/>
              </a:rPr>
              <a:t>E=1.89 eV for Balmer alpha line</a:t>
            </a:r>
          </a:p>
          <a:p>
            <a:r>
              <a:rPr lang="en-US" sz="1200" dirty="0" err="1">
                <a:solidFill>
                  <a:srgbClr val="FF0000"/>
                </a:solidFill>
                <a:latin typeface="+mj-lt"/>
              </a:rPr>
              <a:t>Lamda</a:t>
            </a:r>
            <a:r>
              <a:rPr lang="en-US" sz="1200" dirty="0">
                <a:solidFill>
                  <a:srgbClr val="FF0000"/>
                </a:solidFill>
                <a:latin typeface="+mj-lt"/>
              </a:rPr>
              <a:t> 1 = 1240 / 1.89 = 656.085 nm</a:t>
            </a:r>
            <a:br>
              <a:rPr lang="en-US" sz="1200" dirty="0">
                <a:solidFill>
                  <a:srgbClr val="FF0000"/>
                </a:solidFill>
                <a:latin typeface="+mj-lt"/>
              </a:rPr>
            </a:br>
            <a:r>
              <a:rPr lang="en-US" sz="1200" dirty="0" err="1">
                <a:solidFill>
                  <a:srgbClr val="FF0000"/>
                </a:solidFill>
                <a:latin typeface="+mj-lt"/>
              </a:rPr>
              <a:t>Lamda</a:t>
            </a:r>
            <a:r>
              <a:rPr lang="en-US" sz="1200" dirty="0">
                <a:solidFill>
                  <a:srgbClr val="FF0000"/>
                </a:solidFill>
                <a:latin typeface="+mj-lt"/>
              </a:rPr>
              <a:t> 2 = 1240 / (1.89+4.5e-5) = 656.069 nm</a:t>
            </a:r>
          </a:p>
          <a:p>
            <a:r>
              <a:rPr lang="en-US" sz="1200" dirty="0">
                <a:solidFill>
                  <a:srgbClr val="FF0000"/>
                </a:solidFill>
                <a:latin typeface="+mj-lt"/>
              </a:rPr>
              <a:t>diff = 0.016 nm</a:t>
            </a:r>
            <a:endParaRPr lang="en-US" dirty="0"/>
          </a:p>
          <a:p>
            <a:endParaRPr lang="en-US" dirty="0"/>
          </a:p>
        </p:txBody>
      </p:sp>
    </p:spTree>
    <p:extLst>
      <p:ext uri="{BB962C8B-B14F-4D97-AF65-F5344CB8AC3E}">
        <p14:creationId xmlns:p14="http://schemas.microsoft.com/office/powerpoint/2010/main" val="3894743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spcBef>
                <a:spcPts val="600"/>
              </a:spcBef>
            </a:pPr>
            <a:endParaRPr lang="en-US" sz="1200" dirty="0">
              <a:latin typeface="+mj-lt"/>
            </a:endParaRPr>
          </a:p>
          <a:p>
            <a:endParaRPr lang="en-US" dirty="0"/>
          </a:p>
        </p:txBody>
      </p:sp>
    </p:spTree>
    <p:extLst>
      <p:ext uri="{BB962C8B-B14F-4D97-AF65-F5344CB8AC3E}">
        <p14:creationId xmlns:p14="http://schemas.microsoft.com/office/powerpoint/2010/main" val="289741874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spcBef>
                <a:spcPts val="600"/>
              </a:spcBef>
            </a:pPr>
            <a:endParaRPr lang="en-US" sz="1200" dirty="0">
              <a:latin typeface="+mj-lt"/>
            </a:endParaRPr>
          </a:p>
          <a:p>
            <a:endParaRPr lang="en-US" dirty="0"/>
          </a:p>
        </p:txBody>
      </p:sp>
    </p:spTree>
    <p:extLst>
      <p:ext uri="{BB962C8B-B14F-4D97-AF65-F5344CB8AC3E}">
        <p14:creationId xmlns:p14="http://schemas.microsoft.com/office/powerpoint/2010/main" val="248944769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spcBef>
                <a:spcPts val="600"/>
              </a:spcBef>
            </a:pPr>
            <a:endParaRPr lang="en-US" sz="1200" dirty="0">
              <a:latin typeface="+mj-lt"/>
            </a:endParaRPr>
          </a:p>
          <a:p>
            <a:endParaRPr lang="en-US" dirty="0"/>
          </a:p>
        </p:txBody>
      </p:sp>
    </p:spTree>
    <p:extLst>
      <p:ext uri="{BB962C8B-B14F-4D97-AF65-F5344CB8AC3E}">
        <p14:creationId xmlns:p14="http://schemas.microsoft.com/office/powerpoint/2010/main" val="303566134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spcBef>
                <a:spcPts val="600"/>
              </a:spcBef>
            </a:pPr>
            <a:endParaRPr lang="en-US" sz="1200" dirty="0">
              <a:latin typeface="+mj-lt"/>
            </a:endParaRPr>
          </a:p>
          <a:p>
            <a:endParaRPr lang="en-US" dirty="0"/>
          </a:p>
        </p:txBody>
      </p:sp>
    </p:spTree>
    <p:extLst>
      <p:ext uri="{BB962C8B-B14F-4D97-AF65-F5344CB8AC3E}">
        <p14:creationId xmlns:p14="http://schemas.microsoft.com/office/powerpoint/2010/main" val="233280501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dirty="0">
                <a:solidFill>
                  <a:schemeClr val="tx1"/>
                </a:solidFill>
                <a:effectLst/>
                <a:latin typeface="Helvetica" charset="0"/>
                <a:ea typeface="+mn-ea"/>
                <a:cs typeface="+mn-cs"/>
              </a:rPr>
              <a:t>Nature.com</a:t>
            </a:r>
            <a:r>
              <a:rPr lang="en-US" sz="1200" b="0" i="0" u="none" strike="noStrike" kern="1200" baseline="0" dirty="0">
                <a:solidFill>
                  <a:schemeClr val="tx1"/>
                </a:solidFill>
                <a:effectLst/>
                <a:latin typeface="Helvetica" charset="0"/>
                <a:ea typeface="+mn-ea"/>
                <a:cs typeface="+mn-cs"/>
              </a:rPr>
              <a:t> for proton size picture</a:t>
            </a:r>
          </a:p>
          <a:p>
            <a:endParaRPr lang="en-US" dirty="0"/>
          </a:p>
        </p:txBody>
      </p:sp>
    </p:spTree>
    <p:extLst>
      <p:ext uri="{BB962C8B-B14F-4D97-AF65-F5344CB8AC3E}">
        <p14:creationId xmlns:p14="http://schemas.microsoft.com/office/powerpoint/2010/main" val="270190459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dirty="0">
                <a:solidFill>
                  <a:schemeClr val="tx1"/>
                </a:solidFill>
                <a:effectLst/>
                <a:latin typeface="Helvetica" charset="0"/>
                <a:ea typeface="+mn-ea"/>
                <a:cs typeface="+mn-cs"/>
                <a:hlinkClick r:id="rId3"/>
              </a:rPr>
              <a:t>Tech Strategies, Inc</a:t>
            </a:r>
            <a:r>
              <a:rPr lang="en-US" sz="1200" b="0" i="0" u="none" strike="noStrike" kern="1200" dirty="0">
                <a:solidFill>
                  <a:schemeClr val="tx1"/>
                </a:solidFill>
                <a:effectLst/>
                <a:latin typeface="Helvetica" charset="0"/>
                <a:ea typeface="+mn-ea"/>
                <a:cs typeface="+mn-cs"/>
              </a:rPr>
              <a:t>  for cloud picture</a:t>
            </a:r>
          </a:p>
          <a:p>
            <a:endParaRPr lang="en-US" dirty="0"/>
          </a:p>
        </p:txBody>
      </p:sp>
    </p:spTree>
    <p:extLst>
      <p:ext uri="{BB962C8B-B14F-4D97-AF65-F5344CB8AC3E}">
        <p14:creationId xmlns:p14="http://schemas.microsoft.com/office/powerpoint/2010/main" val="272709341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dirty="0">
                <a:solidFill>
                  <a:schemeClr val="tx1"/>
                </a:solidFill>
                <a:effectLst/>
                <a:latin typeface="Helvetica" charset="0"/>
                <a:ea typeface="+mn-ea"/>
                <a:cs typeface="+mn-cs"/>
              </a:rPr>
              <a:t>Nature.com</a:t>
            </a:r>
            <a:r>
              <a:rPr lang="en-US" sz="1200" b="0" i="0" u="none" strike="noStrike" kern="1200" baseline="0" dirty="0">
                <a:solidFill>
                  <a:schemeClr val="tx1"/>
                </a:solidFill>
                <a:effectLst/>
                <a:latin typeface="Helvetica" charset="0"/>
                <a:ea typeface="+mn-ea"/>
                <a:cs typeface="+mn-cs"/>
              </a:rPr>
              <a:t> for proton size picture</a:t>
            </a:r>
          </a:p>
          <a:p>
            <a:endParaRPr lang="en-US" sz="1200" b="0" i="0" u="none" strike="noStrike" kern="1200" baseline="0" dirty="0">
              <a:solidFill>
                <a:schemeClr val="tx1"/>
              </a:solidFill>
              <a:effectLst/>
              <a:latin typeface="Helvetica" charset="0"/>
              <a:ea typeface="+mn-ea"/>
              <a:cs typeface="+mn-cs"/>
            </a:endParaRPr>
          </a:p>
          <a:p>
            <a:r>
              <a:rPr lang="en-US" sz="1200" kern="1200" dirty="0">
                <a:solidFill>
                  <a:schemeClr val="tx1"/>
                </a:solidFill>
                <a:latin typeface="Helvetica" charset="0"/>
                <a:ea typeface="+mn-ea"/>
                <a:cs typeface="+mn-cs"/>
              </a:rPr>
              <a:t>oil monolayer is classic</a:t>
            </a:r>
            <a:r>
              <a:rPr lang="en-US" sz="1200" kern="1200" baseline="0" dirty="0">
                <a:solidFill>
                  <a:schemeClr val="tx1"/>
                </a:solidFill>
                <a:latin typeface="Helvetica" charset="0"/>
                <a:ea typeface="+mn-ea"/>
                <a:cs typeface="+mn-cs"/>
              </a:rPr>
              <a:t> experiment first done by Lord Rayleigh</a:t>
            </a:r>
            <a:endParaRPr lang="en-US" sz="1200" b="0" i="0" u="none" strike="noStrike" kern="1200" baseline="0" dirty="0">
              <a:solidFill>
                <a:schemeClr val="tx1"/>
              </a:solidFill>
              <a:effectLst/>
              <a:latin typeface="Helvetica" charset="0"/>
              <a:ea typeface="+mn-ea"/>
              <a:cs typeface="+mn-cs"/>
            </a:endParaRPr>
          </a:p>
          <a:p>
            <a:r>
              <a:rPr lang="en-US" sz="1200" b="0" i="0" kern="1200" dirty="0">
                <a:solidFill>
                  <a:schemeClr val="tx1"/>
                </a:solidFill>
                <a:effectLst/>
                <a:latin typeface="Helvetica" charset="0"/>
                <a:ea typeface="+mn-ea"/>
                <a:cs typeface="+mn-cs"/>
              </a:rPr>
              <a:t>undsci.berkeley.edu for x-ray diffraction</a:t>
            </a:r>
            <a:endParaRPr lang="en-US" sz="1200" b="0" i="0" u="none" strike="noStrike" kern="1200" baseline="0" dirty="0">
              <a:solidFill>
                <a:schemeClr val="tx1"/>
              </a:solidFill>
              <a:effectLst/>
              <a:latin typeface="Helvetica" charset="0"/>
              <a:ea typeface="+mn-ea"/>
              <a:cs typeface="+mn-cs"/>
            </a:endParaRPr>
          </a:p>
          <a:p>
            <a:endParaRPr lang="en-US" dirty="0"/>
          </a:p>
        </p:txBody>
      </p:sp>
    </p:spTree>
    <p:extLst>
      <p:ext uri="{BB962C8B-B14F-4D97-AF65-F5344CB8AC3E}">
        <p14:creationId xmlns:p14="http://schemas.microsoft.com/office/powerpoint/2010/main" val="272709341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Helvetica" charset="0"/>
                <a:ea typeface="+mn-ea"/>
                <a:cs typeface="+mn-cs"/>
              </a:rPr>
              <a:t>In early work, Rutherford discovered the concept of radioactive </a:t>
            </a:r>
            <a:r>
              <a:rPr lang="en-US" sz="1200" b="0" i="0" u="none" strike="noStrike" kern="1200" dirty="0">
                <a:solidFill>
                  <a:schemeClr val="tx1"/>
                </a:solidFill>
                <a:effectLst/>
                <a:latin typeface="Helvetica" charset="0"/>
                <a:ea typeface="+mn-ea"/>
                <a:cs typeface="+mn-cs"/>
                <a:hlinkClick r:id="rId3" tooltip="Half-life"/>
              </a:rPr>
              <a:t>half-life</a:t>
            </a:r>
            <a:r>
              <a:rPr lang="en-US" sz="1200" b="0" i="0" kern="1200" dirty="0">
                <a:solidFill>
                  <a:schemeClr val="tx1"/>
                </a:solidFill>
                <a:effectLst/>
                <a:latin typeface="Helvetica" charset="0"/>
                <a:ea typeface="+mn-ea"/>
                <a:cs typeface="+mn-cs"/>
              </a:rPr>
              <a:t>, the radioactive element radon, and differentiated and named </a:t>
            </a:r>
            <a:r>
              <a:rPr lang="en-US" sz="1200" b="0" i="0" u="none" strike="noStrike" kern="1200" dirty="0">
                <a:solidFill>
                  <a:schemeClr val="tx1"/>
                </a:solidFill>
                <a:effectLst/>
                <a:latin typeface="Helvetica" charset="0"/>
                <a:ea typeface="+mn-ea"/>
                <a:cs typeface="+mn-cs"/>
                <a:hlinkClick r:id="rId4" tooltip="Alpha decay"/>
              </a:rPr>
              <a:t>alpha</a:t>
            </a:r>
            <a:r>
              <a:rPr lang="en-US" sz="1200" b="0" i="0" kern="1200" dirty="0">
                <a:solidFill>
                  <a:schemeClr val="tx1"/>
                </a:solidFill>
                <a:effectLst/>
                <a:latin typeface="Helvetica" charset="0"/>
                <a:ea typeface="+mn-ea"/>
                <a:cs typeface="+mn-cs"/>
              </a:rPr>
              <a:t> and </a:t>
            </a:r>
            <a:r>
              <a:rPr lang="en-US" sz="1200" b="0" i="0" u="sng" kern="1200" dirty="0">
                <a:solidFill>
                  <a:schemeClr val="tx1"/>
                </a:solidFill>
                <a:effectLst/>
                <a:latin typeface="Helvetica" charset="0"/>
                <a:ea typeface="+mn-ea"/>
                <a:cs typeface="+mn-cs"/>
                <a:hlinkClick r:id="rId5"/>
              </a:rPr>
              <a:t>beta radiation</a:t>
            </a:r>
            <a:endParaRPr lang="en-US" sz="1200" b="0" i="0" u="sng" kern="1200" dirty="0">
              <a:solidFill>
                <a:schemeClr val="tx1"/>
              </a:solidFill>
              <a:effectLst/>
              <a:latin typeface="Helvetica" charset="0"/>
              <a:ea typeface="+mn-ea"/>
              <a:cs typeface="+mn-cs"/>
            </a:endParaRPr>
          </a:p>
          <a:p>
            <a:endParaRPr lang="en-US" dirty="0"/>
          </a:p>
          <a:p>
            <a:endParaRPr lang="en-US" dirty="0"/>
          </a:p>
        </p:txBody>
      </p:sp>
    </p:spTree>
    <p:extLst>
      <p:ext uri="{BB962C8B-B14F-4D97-AF65-F5344CB8AC3E}">
        <p14:creationId xmlns:p14="http://schemas.microsoft.com/office/powerpoint/2010/main" val="27270934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m_W</a:t>
            </a:r>
            <a:r>
              <a:rPr lang="en-US" dirty="0"/>
              <a:t> = 80 GeV          / </a:t>
            </a:r>
            <a:r>
              <a:rPr lang="en-US" dirty="0" err="1"/>
              <a:t>m_Z</a:t>
            </a:r>
            <a:r>
              <a:rPr lang="en-US" dirty="0"/>
              <a:t> = 91 GeV</a:t>
            </a:r>
          </a:p>
          <a:p>
            <a:r>
              <a:rPr lang="en-US" dirty="0" err="1"/>
              <a:t>m_Higgs</a:t>
            </a:r>
            <a:r>
              <a:rPr lang="en-US" dirty="0"/>
              <a:t> = 125 GeV  / </a:t>
            </a:r>
            <a:r>
              <a:rPr lang="en-US" dirty="0" err="1"/>
              <a:t>m_top</a:t>
            </a:r>
            <a:r>
              <a:rPr lang="en-US" dirty="0"/>
              <a:t> = 173 GeV</a:t>
            </a:r>
          </a:p>
        </p:txBody>
      </p:sp>
    </p:spTree>
    <p:extLst>
      <p:ext uri="{BB962C8B-B14F-4D97-AF65-F5344CB8AC3E}">
        <p14:creationId xmlns:p14="http://schemas.microsoft.com/office/powerpoint/2010/main" val="272709341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 performed his most famous work after receiving the Nobel prize, … Gold foil experiment and</a:t>
            </a:r>
            <a:r>
              <a:rPr lang="en-US" baseline="0" dirty="0"/>
              <a:t> first “splitting of an atom (</a:t>
            </a:r>
            <a:r>
              <a:rPr lang="en-US" baseline="0" dirty="0" err="1"/>
              <a:t>ie</a:t>
            </a:r>
            <a:r>
              <a:rPr lang="en-US" baseline="0" dirty="0"/>
              <a:t> nuclear reaction), </a:t>
            </a:r>
            <a:endParaRPr lang="en-US" dirty="0"/>
          </a:p>
        </p:txBody>
      </p:sp>
    </p:spTree>
    <p:extLst>
      <p:ext uri="{BB962C8B-B14F-4D97-AF65-F5344CB8AC3E}">
        <p14:creationId xmlns:p14="http://schemas.microsoft.com/office/powerpoint/2010/main" val="272709341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72709341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Helvetica" charset="0"/>
                <a:ea typeface="+mn-ea"/>
                <a:cs typeface="+mn-cs"/>
              </a:rPr>
              <a:t>He conducted research that led to the first "splitting" of the atom in 1917 in a </a:t>
            </a:r>
            <a:r>
              <a:rPr lang="en-US" sz="1200" b="0" i="0" u="none" strike="noStrike" kern="1200" dirty="0">
                <a:solidFill>
                  <a:schemeClr val="tx1"/>
                </a:solidFill>
                <a:effectLst/>
                <a:latin typeface="Helvetica" charset="0"/>
                <a:ea typeface="+mn-ea"/>
                <a:cs typeface="+mn-cs"/>
                <a:hlinkClick r:id="rId3" tooltip="Nuclear reaction"/>
              </a:rPr>
              <a:t>nuclear reaction</a:t>
            </a:r>
            <a:r>
              <a:rPr lang="en-US" sz="1200" b="0" i="0" kern="1200" dirty="0">
                <a:solidFill>
                  <a:schemeClr val="tx1"/>
                </a:solidFill>
                <a:effectLst/>
                <a:latin typeface="Helvetica" charset="0"/>
                <a:ea typeface="+mn-ea"/>
                <a:cs typeface="+mn-cs"/>
              </a:rPr>
              <a:t> between nitrogen and alpha particles, in which he also discovered (and named) the </a:t>
            </a:r>
            <a:r>
              <a:rPr lang="en-US" sz="1200" b="0" i="0" u="none" strike="noStrike" kern="1200" dirty="0">
                <a:solidFill>
                  <a:schemeClr val="tx1"/>
                </a:solidFill>
                <a:effectLst/>
                <a:latin typeface="Helvetica" charset="0"/>
                <a:ea typeface="+mn-ea"/>
                <a:cs typeface="+mn-cs"/>
                <a:hlinkClick r:id="rId4" tooltip="Proton"/>
              </a:rPr>
              <a:t>proton</a:t>
            </a:r>
            <a:r>
              <a:rPr lang="en-US" sz="1200" b="0" i="0" u="none" strike="noStrike" kern="1200" baseline="0" dirty="0">
                <a:solidFill>
                  <a:schemeClr val="tx1"/>
                </a:solidFill>
                <a:effectLst/>
                <a:latin typeface="Helvetica" charset="0"/>
                <a:ea typeface="+mn-ea"/>
                <a:cs typeface="+mn-cs"/>
              </a:rPr>
              <a:t> (which is Greek for “first”</a:t>
            </a:r>
            <a:endParaRPr lang="en-US" dirty="0"/>
          </a:p>
          <a:p>
            <a:endParaRPr lang="en-US" dirty="0"/>
          </a:p>
          <a:p>
            <a:r>
              <a:rPr lang="en-US" dirty="0"/>
              <a:t>Many more particles were discovered</a:t>
            </a:r>
            <a:r>
              <a:rPr lang="en-US" baseline="0" dirty="0"/>
              <a:t> after the p.</a:t>
            </a:r>
          </a:p>
          <a:p>
            <a:endParaRPr lang="en-US" baseline="0" dirty="0"/>
          </a:p>
          <a:p>
            <a:r>
              <a:rPr lang="en-US" baseline="0" dirty="0"/>
              <a:t>So in order to make sense of what was called the “particle zoo” …</a:t>
            </a:r>
            <a:endParaRPr lang="en-US" dirty="0"/>
          </a:p>
        </p:txBody>
      </p:sp>
    </p:spTree>
    <p:extLst>
      <p:ext uri="{BB962C8B-B14F-4D97-AF65-F5344CB8AC3E}">
        <p14:creationId xmlns:p14="http://schemas.microsoft.com/office/powerpoint/2010/main" val="272709341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0"/>
              </a:spcBef>
              <a:spcAft>
                <a:spcPct val="0"/>
              </a:spcAft>
              <a:buClrTx/>
              <a:buSzTx/>
              <a:buFontTx/>
              <a:buNone/>
              <a:tabLst/>
              <a:defRPr/>
            </a:pPr>
            <a:r>
              <a:rPr lang="en-US" dirty="0"/>
              <a:t>Murray</a:t>
            </a:r>
            <a:r>
              <a:rPr lang="en-US" baseline="0" dirty="0"/>
              <a:t> </a:t>
            </a:r>
            <a:r>
              <a:rPr lang="en-US" baseline="0" dirty="0" err="1"/>
              <a:t>Gelman</a:t>
            </a:r>
            <a:r>
              <a:rPr lang="en-US" baseline="0" dirty="0"/>
              <a:t> (@Caltech) and George Zweig (@CERN, student of Feynman) invented the quark model independently </a:t>
            </a:r>
            <a:endParaRPr lang="en-US" dirty="0"/>
          </a:p>
          <a:p>
            <a:endParaRPr lang="en-US" dirty="0"/>
          </a:p>
        </p:txBody>
      </p:sp>
    </p:spTree>
    <p:extLst>
      <p:ext uri="{BB962C8B-B14F-4D97-AF65-F5344CB8AC3E}">
        <p14:creationId xmlns:p14="http://schemas.microsoft.com/office/powerpoint/2010/main" val="272709341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Can we play a short piece of it?   https://www.youtube.com/watch?v=wzBAd7OcDE4 </a:t>
            </a:r>
          </a:p>
          <a:p>
            <a:endParaRPr lang="en-US" dirty="0"/>
          </a:p>
          <a:p>
            <a:r>
              <a:rPr lang="en-US" dirty="0"/>
              <a:t>Beethoven’s 5</a:t>
            </a:r>
            <a:r>
              <a:rPr lang="en-US" baseline="30000" dirty="0"/>
              <a:t>th</a:t>
            </a:r>
            <a:r>
              <a:rPr lang="en-US" dirty="0"/>
              <a:t> has about 12 notes played </a:t>
            </a:r>
            <a:r>
              <a:rPr lang="en-US"/>
              <a:t>1670 times</a:t>
            </a:r>
          </a:p>
          <a:p>
            <a:endParaRPr lang="en-US"/>
          </a:p>
          <a:p>
            <a:r>
              <a:rPr lang="en-US"/>
              <a:t>Let me just play the first four notes w/o dynamics,</a:t>
            </a:r>
            <a:r>
              <a:rPr lang="en-US" baseline="0"/>
              <a:t> then the real thing (now with dynamics)</a:t>
            </a:r>
            <a:endParaRPr lang="en-US" dirty="0"/>
          </a:p>
        </p:txBody>
      </p:sp>
    </p:spTree>
    <p:extLst>
      <p:ext uri="{BB962C8B-B14F-4D97-AF65-F5344CB8AC3E}">
        <p14:creationId xmlns:p14="http://schemas.microsoft.com/office/powerpoint/2010/main" val="272709341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Let me just play the first four notes w/o dynamics,</a:t>
            </a:r>
            <a:r>
              <a:rPr lang="en-US" baseline="0" dirty="0"/>
              <a:t> then the real thing (now with dynamics)</a:t>
            </a:r>
            <a:endParaRPr lang="en-US" dirty="0"/>
          </a:p>
        </p:txBody>
      </p:sp>
    </p:spTree>
    <p:extLst>
      <p:ext uri="{BB962C8B-B14F-4D97-AF65-F5344CB8AC3E}">
        <p14:creationId xmlns:p14="http://schemas.microsoft.com/office/powerpoint/2010/main" val="272709341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 &gt; </a:t>
            </a:r>
            <a:r>
              <a:rPr lang="en-US" dirty="0" err="1"/>
              <a:t>h_bar</a:t>
            </a:r>
            <a:r>
              <a:rPr lang="en-US" dirty="0"/>
              <a:t> / x:  for </a:t>
            </a:r>
            <a:r>
              <a:rPr lang="en-US" dirty="0" err="1"/>
              <a:t>m_q</a:t>
            </a:r>
            <a:r>
              <a:rPr lang="en-US" dirty="0"/>
              <a:t> = 350 MeV, and x = 1fm  -&gt;  v &gt; 0.6c</a:t>
            </a:r>
          </a:p>
          <a:p>
            <a:r>
              <a:rPr lang="en-US" dirty="0" err="1"/>
              <a:t>h_bar</a:t>
            </a:r>
            <a:r>
              <a:rPr lang="en-US" dirty="0"/>
              <a:t>  =  6.6 e-22 MeV s</a:t>
            </a:r>
          </a:p>
        </p:txBody>
      </p:sp>
    </p:spTree>
    <p:extLst>
      <p:ext uri="{BB962C8B-B14F-4D97-AF65-F5344CB8AC3E}">
        <p14:creationId xmlns:p14="http://schemas.microsoft.com/office/powerpoint/2010/main" val="272709341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72709341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lang="en-US" dirty="0">
              <a:solidFill>
                <a:srgbClr val="1C11FD"/>
              </a:solidFill>
            </a:endParaRPr>
          </a:p>
          <a:p>
            <a:pPr marL="0" marR="0" lvl="0" indent="0" algn="l" defTabSz="914400" rtl="0" eaLnBrk="0" fontAlgn="base" latinLnBrk="0" hangingPunct="0">
              <a:lnSpc>
                <a:spcPct val="100000"/>
              </a:lnSpc>
              <a:spcBef>
                <a:spcPct val="0"/>
              </a:spcBef>
              <a:spcAft>
                <a:spcPct val="0"/>
              </a:spcAft>
              <a:buClrTx/>
              <a:buSzTx/>
              <a:buFontTx/>
              <a:buNone/>
              <a:tabLst/>
              <a:defRPr/>
            </a:pPr>
            <a:r>
              <a:rPr lang="en-US" dirty="0">
                <a:solidFill>
                  <a:srgbClr val="1C11FD"/>
                </a:solidFill>
              </a:rPr>
              <a:t>Non-relativistic QM calculation by Schwinger in 1952</a:t>
            </a:r>
            <a:r>
              <a:rPr lang="en-US" baseline="0" dirty="0">
                <a:solidFill>
                  <a:srgbClr val="1C11FD"/>
                </a:solidFill>
              </a:rPr>
              <a:t> :</a:t>
            </a:r>
            <a:r>
              <a:rPr lang="en-US" dirty="0"/>
              <a:t>Phi is electron wave function at</a:t>
            </a:r>
            <a:r>
              <a:rPr lang="en-US" baseline="0" dirty="0"/>
              <a:t> origin in coordinate space</a:t>
            </a:r>
          </a:p>
          <a:p>
            <a:r>
              <a:rPr lang="en-US" baseline="0" dirty="0"/>
              <a:t>Interestingly only depends on RMS proton radius squared and not on the detailed distribution of matter w/in proton</a:t>
            </a:r>
          </a:p>
          <a:p>
            <a:endParaRPr lang="en-US" baseline="0" dirty="0"/>
          </a:p>
          <a:p>
            <a:pPr marL="0" marR="0" lvl="0" indent="0" algn="l" defTabSz="914400" rtl="0" eaLnBrk="0" fontAlgn="base" latinLnBrk="0" hangingPunct="0">
              <a:lnSpc>
                <a:spcPct val="100000"/>
              </a:lnSpc>
              <a:spcBef>
                <a:spcPct val="0"/>
              </a:spcBef>
              <a:spcAft>
                <a:spcPct val="0"/>
              </a:spcAft>
              <a:buClrTx/>
              <a:buSzTx/>
              <a:buFontTx/>
              <a:buNone/>
              <a:tabLst/>
              <a:defRPr/>
            </a:pPr>
            <a:r>
              <a:rPr lang="en-US" baseline="0" dirty="0"/>
              <a:t>It turns out that the relativistic calculation gives precisely the same result where </a:t>
            </a:r>
            <a:r>
              <a:rPr lang="en-US" baseline="0" dirty="0" err="1"/>
              <a:t>r_E</a:t>
            </a:r>
            <a:r>
              <a:rPr lang="en-US" baseline="0" dirty="0"/>
              <a:t> is defined from the derivative of the electric form factor</a:t>
            </a:r>
            <a:endParaRPr lang="en-US" dirty="0"/>
          </a:p>
          <a:p>
            <a:endParaRPr lang="en-US" dirty="0"/>
          </a:p>
        </p:txBody>
      </p:sp>
    </p:spTree>
    <p:extLst>
      <p:ext uri="{BB962C8B-B14F-4D97-AF65-F5344CB8AC3E}">
        <p14:creationId xmlns:p14="http://schemas.microsoft.com/office/powerpoint/2010/main" val="272709341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lang="en-US" baseline="0" dirty="0"/>
              <a:t>It turns out that the relativistic calculation gives precisely the same result where </a:t>
            </a:r>
            <a:r>
              <a:rPr lang="en-US" baseline="0" dirty="0" err="1"/>
              <a:t>r_E</a:t>
            </a:r>
            <a:r>
              <a:rPr lang="en-US" baseline="0" dirty="0"/>
              <a:t> is defined from the derivative of the electric form factor</a:t>
            </a:r>
            <a:endParaRPr lang="en-US" dirty="0"/>
          </a:p>
          <a:p>
            <a:endParaRPr lang="en-US" b="1" dirty="0"/>
          </a:p>
        </p:txBody>
      </p:sp>
    </p:spTree>
    <p:extLst>
      <p:ext uri="{BB962C8B-B14F-4D97-AF65-F5344CB8AC3E}">
        <p14:creationId xmlns:p14="http://schemas.microsoft.com/office/powerpoint/2010/main" val="27270934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63419806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57289219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24154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0"/>
              </a:spcBef>
              <a:spcAft>
                <a:spcPct val="0"/>
              </a:spcAft>
              <a:buClrTx/>
              <a:buSzTx/>
              <a:buFontTx/>
              <a:buNone/>
              <a:tabLst/>
              <a:defRPr/>
            </a:pPr>
            <a:r>
              <a:rPr lang="en-US" sz="1200" dirty="0">
                <a:solidFill>
                  <a:srgbClr val="1C11FD"/>
                </a:solidFill>
                <a:latin typeface="Arial" panose="020B0604020202020204" pitchFamily="34" charset="0"/>
                <a:cs typeface="Arial" panose="020B0604020202020204" pitchFamily="34" charset="0"/>
              </a:rPr>
              <a:t>form factors are related to elastic e-p scattering cross section    /   </a:t>
            </a:r>
            <a:r>
              <a:rPr lang="en-US" dirty="0">
                <a:latin typeface="Arial" panose="020B0604020202020204" pitchFamily="34" charset="0"/>
                <a:cs typeface="Arial" panose="020B0604020202020204" pitchFamily="34" charset="0"/>
              </a:rPr>
              <a:t>ε  is </a:t>
            </a:r>
            <a:r>
              <a:rPr lang="en-US" dirty="0"/>
              <a:t>longitudinal photon polarization</a:t>
            </a:r>
          </a:p>
          <a:p>
            <a:endParaRPr lang="en-US" dirty="0"/>
          </a:p>
          <a:p>
            <a:r>
              <a:rPr lang="en-US" dirty="0"/>
              <a:t>G_E dominates cross section at low Q^2</a:t>
            </a:r>
          </a:p>
          <a:p>
            <a:r>
              <a:rPr lang="en-US" dirty="0"/>
              <a:t>But because of the ε/τ weighting of (G_E)^2 relative to (G_M)^2, the contribution from the</a:t>
            </a:r>
          </a:p>
          <a:p>
            <a:r>
              <a:rPr lang="en-US" dirty="0"/>
              <a:t>electric form factor to the cross section is suppressed at large Q2</a:t>
            </a:r>
          </a:p>
        </p:txBody>
      </p:sp>
    </p:spTree>
    <p:extLst>
      <p:ext uri="{BB962C8B-B14F-4D97-AF65-F5344CB8AC3E}">
        <p14:creationId xmlns:p14="http://schemas.microsoft.com/office/powerpoint/2010/main" val="182120807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0"/>
              </a:spcBef>
              <a:spcAft>
                <a:spcPct val="0"/>
              </a:spcAft>
              <a:buClrTx/>
              <a:buSzTx/>
              <a:buFontTx/>
              <a:buNone/>
              <a:tabLst/>
              <a:defRPr/>
            </a:pPr>
            <a:endParaRPr lang="en-US" dirty="0"/>
          </a:p>
        </p:txBody>
      </p:sp>
    </p:spTree>
    <p:extLst>
      <p:ext uri="{BB962C8B-B14F-4D97-AF65-F5344CB8AC3E}">
        <p14:creationId xmlns:p14="http://schemas.microsoft.com/office/powerpoint/2010/main" val="108954050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B34A60-F3D1-627D-D1E8-C734CDEE7E5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AAB7FFF-4389-1FBF-6D3A-8C72FAB8717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05988AD-5D37-02F6-A73D-84F23AD950E7}"/>
              </a:ext>
            </a:extLst>
          </p:cNvPr>
          <p:cNvSpPr>
            <a:spLocks noGrp="1"/>
          </p:cNvSpPr>
          <p:nvPr>
            <p:ph type="body" idx="1"/>
          </p:nvPr>
        </p:nvSpPr>
        <p:spPr/>
        <p:txBody>
          <a:bodyPr/>
          <a:lstStyle/>
          <a:p>
            <a:pPr marL="0" marR="0" indent="0" algn="l" defTabSz="914400" rtl="0" eaLnBrk="0" fontAlgn="base" latinLnBrk="0" hangingPunct="0">
              <a:lnSpc>
                <a:spcPct val="100000"/>
              </a:lnSpc>
              <a:spcBef>
                <a:spcPct val="0"/>
              </a:spcBef>
              <a:spcAft>
                <a:spcPct val="0"/>
              </a:spcAft>
              <a:buClrTx/>
              <a:buSzTx/>
              <a:buFontTx/>
              <a:buNone/>
              <a:tabLst/>
              <a:defRPr/>
            </a:pPr>
            <a:endParaRPr lang="en-US" dirty="0"/>
          </a:p>
        </p:txBody>
      </p:sp>
    </p:spTree>
    <p:extLst>
      <p:ext uri="{BB962C8B-B14F-4D97-AF65-F5344CB8AC3E}">
        <p14:creationId xmlns:p14="http://schemas.microsoft.com/office/powerpoint/2010/main" val="46881335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Lamb shift in hydrogen’s atomic-energy levels is the splitting of the 2S1/2 and 2P1/2 levels. They are a result of the electron (or muon) interacting with the quarks inside a proton as described by quantum electrodynamics (QED). These shifts were first detected in regular hydrogen back in 1947 by the late Willis E. Lamb, J and named after him</a:t>
            </a:r>
          </a:p>
          <a:p>
            <a:endParaRPr lang="en-US" dirty="0"/>
          </a:p>
        </p:txBody>
      </p:sp>
    </p:spTree>
    <p:extLst>
      <p:ext uri="{BB962C8B-B14F-4D97-AF65-F5344CB8AC3E}">
        <p14:creationId xmlns:p14="http://schemas.microsoft.com/office/powerpoint/2010/main" val="382737967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Modification of </a:t>
            </a:r>
          </a:p>
          <a:p>
            <a:r>
              <a:rPr lang="en-US" dirty="0"/>
              <a:t>Coulomb potential w.r.t. a point-like proton</a:t>
            </a:r>
          </a:p>
        </p:txBody>
      </p:sp>
    </p:spTree>
    <p:extLst>
      <p:ext uri="{BB962C8B-B14F-4D97-AF65-F5344CB8AC3E}">
        <p14:creationId xmlns:p14="http://schemas.microsoft.com/office/powerpoint/2010/main" val="23814917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3814917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82120807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9265126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spcBef>
                <a:spcPts val="600"/>
              </a:spcBef>
            </a:pPr>
            <a:r>
              <a:rPr lang="en-US" sz="1200" dirty="0">
                <a:latin typeface="+mj-lt"/>
              </a:rPr>
              <a:t>Complementary approaches</a:t>
            </a:r>
          </a:p>
          <a:p>
            <a:endParaRPr lang="en-US" dirty="0"/>
          </a:p>
        </p:txBody>
      </p:sp>
    </p:spTree>
    <p:extLst>
      <p:ext uri="{BB962C8B-B14F-4D97-AF65-F5344CB8AC3E}">
        <p14:creationId xmlns:p14="http://schemas.microsoft.com/office/powerpoint/2010/main" val="232836948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72709341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3237">
              <a:defRPr/>
            </a:pPr>
            <a:r>
              <a:rPr lang="en-US" dirty="0"/>
              <a:t>Probability for lepton to be inside proton = volume of p / volume of atom</a:t>
            </a:r>
          </a:p>
          <a:p>
            <a:pPr defTabSz="933237">
              <a:defRPr/>
            </a:pPr>
            <a:endParaRPr lang="en-US" dirty="0">
              <a:latin typeface="Arial"/>
              <a:cs typeface="Arial"/>
            </a:endParaRPr>
          </a:p>
          <a:p>
            <a:pPr defTabSz="933237">
              <a:defRPr/>
            </a:pPr>
            <a:r>
              <a:rPr lang="en-US" b="0" i="0" dirty="0">
                <a:solidFill>
                  <a:srgbClr val="202122"/>
                </a:solidFill>
                <a:effectLst/>
                <a:latin typeface="Arial" panose="020B0604020202020204" pitchFamily="34" charset="0"/>
              </a:rPr>
              <a:t>Bohr radius:  =ℏ/</a:t>
            </a:r>
            <a:r>
              <a:rPr lang="en-US" b="0" i="0" dirty="0" err="1">
                <a:solidFill>
                  <a:srgbClr val="202122"/>
                </a:solidFill>
                <a:effectLst/>
                <a:latin typeface="Arial" panose="020B0604020202020204" pitchFamily="34" charset="0"/>
              </a:rPr>
              <a:t>m_e</a:t>
            </a:r>
            <a:r>
              <a:rPr lang="en-US" b="0" i="0" dirty="0">
                <a:solidFill>
                  <a:srgbClr val="202122"/>
                </a:solidFill>
                <a:effectLst/>
                <a:latin typeface="Arial" panose="020B0604020202020204" pitchFamily="34" charset="0"/>
              </a:rPr>
              <a:t> α,   50 pm = 0.5 A = 50,000 </a:t>
            </a:r>
            <a:r>
              <a:rPr lang="en-US" b="0" i="0" dirty="0" err="1">
                <a:solidFill>
                  <a:srgbClr val="202122"/>
                </a:solidFill>
                <a:effectLst/>
                <a:latin typeface="Arial" panose="020B0604020202020204" pitchFamily="34" charset="0"/>
              </a:rPr>
              <a:t>fm</a:t>
            </a:r>
            <a:br>
              <a:rPr lang="en-US" dirty="0"/>
            </a:br>
            <a:endParaRPr lang="en-US" dirty="0">
              <a:latin typeface="Arial"/>
              <a:cs typeface="Arial"/>
            </a:endParaRPr>
          </a:p>
          <a:p>
            <a:endParaRPr lang="en-US" dirty="0"/>
          </a:p>
        </p:txBody>
      </p:sp>
    </p:spTree>
    <p:extLst>
      <p:ext uri="{BB962C8B-B14F-4D97-AF65-F5344CB8AC3E}">
        <p14:creationId xmlns:p14="http://schemas.microsoft.com/office/powerpoint/2010/main" val="358032934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Electrons take an elevator that brings them down to the ground floor 99% of the</a:t>
            </a:r>
            <a:r>
              <a:rPr lang="en-US" baseline="0" dirty="0"/>
              <a:t> time. But in 1% of the time, it gets stuck on the way down on the second floor. If you can now take a laser beam and shoot at these electrons while they are stuck on the 2</a:t>
            </a:r>
            <a:r>
              <a:rPr lang="en-US" baseline="30000" dirty="0"/>
              <a:t>nd</a:t>
            </a:r>
            <a:r>
              <a:rPr lang="en-US" baseline="0" dirty="0"/>
              <a:t> floor, and you give them just the right energy, they can go to a slightly higher level. There another elevator is waiting to take them promptly to the ground floor. But since you need to have just the right energy in your laser, and you are not exactly sure what that energy is, you need to play around with it until you hit that right energy.</a:t>
            </a:r>
            <a:endParaRPr lang="en-US" dirty="0"/>
          </a:p>
        </p:txBody>
      </p:sp>
    </p:spTree>
    <p:extLst>
      <p:ext uri="{BB962C8B-B14F-4D97-AF65-F5344CB8AC3E}">
        <p14:creationId xmlns:p14="http://schemas.microsoft.com/office/powerpoint/2010/main" val="423848498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78961595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latin typeface="Helvetica" charset="0"/>
                <a:ea typeface="+mn-ea"/>
                <a:cs typeface="+mn-cs"/>
              </a:rPr>
              <a:t>   x sigma difference calc: (r1-r2)/sqrt(dr1^2 + dr2^2)</a:t>
            </a:r>
          </a:p>
          <a:p>
            <a:r>
              <a:rPr lang="en-US" sz="1200" kern="1200" dirty="0">
                <a:solidFill>
                  <a:schemeClr val="tx1"/>
                </a:solidFill>
                <a:latin typeface="Helvetica" charset="0"/>
                <a:ea typeface="+mn-ea"/>
                <a:cs typeface="+mn-cs"/>
              </a:rPr>
              <a:t>2010: R. Pohl</a:t>
            </a:r>
          </a:p>
          <a:p>
            <a:r>
              <a:rPr lang="en-US" sz="1200" kern="1200" dirty="0">
                <a:solidFill>
                  <a:schemeClr val="tx1"/>
                </a:solidFill>
                <a:latin typeface="Helvetica" charset="0"/>
                <a:ea typeface="+mn-ea"/>
                <a:cs typeface="+mn-cs"/>
              </a:rPr>
              <a:t>2013: A. </a:t>
            </a:r>
            <a:r>
              <a:rPr lang="en-US" sz="1200" kern="1200" dirty="0" err="1">
                <a:solidFill>
                  <a:schemeClr val="tx1"/>
                </a:solidFill>
                <a:latin typeface="Helvetica" charset="0"/>
                <a:ea typeface="+mn-ea"/>
                <a:cs typeface="+mn-cs"/>
              </a:rPr>
              <a:t>Atognini</a:t>
            </a:r>
            <a:endParaRPr lang="en-US" dirty="0"/>
          </a:p>
        </p:txBody>
      </p:sp>
    </p:spTree>
    <p:extLst>
      <p:ext uri="{BB962C8B-B14F-4D97-AF65-F5344CB8AC3E}">
        <p14:creationId xmlns:p14="http://schemas.microsoft.com/office/powerpoint/2010/main" val="205593336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p:cNvSpPr>
          <p:nvPr>
            <p:ph type="sldImg"/>
          </p:nvPr>
        </p:nvSpPr>
        <p:spPr>
          <a:xfrm>
            <a:off x="1184275" y="698500"/>
            <a:ext cx="4654550" cy="3490913"/>
          </a:xfrm>
          <a:ln/>
        </p:spPr>
      </p:sp>
      <p:sp>
        <p:nvSpPr>
          <p:cNvPr id="3891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latin typeface="Times New Roman" pitchFamily="18" charset="0"/>
              <a:ea typeface="ＭＳ Ｐゴシック" pitchFamily="34" charset="-128"/>
            </a:endParaRPr>
          </a:p>
        </p:txBody>
      </p:sp>
      <p:sp>
        <p:nvSpPr>
          <p:cNvPr id="38916" name="Slide Number Placeholder 3"/>
          <p:cNvSpPr>
            <a:spLocks noGrp="1"/>
          </p:cNvSpPr>
          <p:nvPr>
            <p:ph type="sldNum" sz="quarter" idx="5"/>
          </p:nvPr>
        </p:nvSpPr>
        <p:spPr>
          <a:xfrm>
            <a:off x="3978132" y="8841265"/>
            <a:ext cx="3043343" cy="46613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324" tIns="46662" rIns="93324" bIns="46662"/>
          <a:lstStyle>
            <a:lvl1pPr defTabSz="464999" eaLnBrk="0" hangingPunct="0">
              <a:defRPr sz="2800" u="sng">
                <a:solidFill>
                  <a:schemeClr val="tx1"/>
                </a:solidFill>
                <a:latin typeface="Arial" charset="0"/>
                <a:ea typeface="ＭＳ Ｐゴシック" pitchFamily="34" charset="-128"/>
              </a:defRPr>
            </a:lvl1pPr>
            <a:lvl2pPr marL="38713119" indent="-38246500" defTabSz="464999" eaLnBrk="0" hangingPunct="0">
              <a:defRPr sz="2800" u="sng">
                <a:solidFill>
                  <a:schemeClr val="tx1"/>
                </a:solidFill>
                <a:latin typeface="Arial" charset="0"/>
                <a:ea typeface="ＭＳ Ｐゴシック" pitchFamily="34" charset="-128"/>
              </a:defRPr>
            </a:lvl2pPr>
            <a:lvl3pPr eaLnBrk="0" hangingPunct="0">
              <a:defRPr sz="2800" u="sng">
                <a:solidFill>
                  <a:schemeClr val="tx1"/>
                </a:solidFill>
                <a:latin typeface="Arial" charset="0"/>
                <a:ea typeface="ＭＳ Ｐゴシック" pitchFamily="34" charset="-128"/>
              </a:defRPr>
            </a:lvl3pPr>
            <a:lvl4pPr eaLnBrk="0" hangingPunct="0">
              <a:defRPr sz="2800" u="sng">
                <a:solidFill>
                  <a:schemeClr val="tx1"/>
                </a:solidFill>
                <a:latin typeface="Arial" charset="0"/>
                <a:ea typeface="ＭＳ Ｐゴシック" pitchFamily="34" charset="-128"/>
              </a:defRPr>
            </a:lvl4pPr>
            <a:lvl5pPr eaLnBrk="0" hangingPunct="0">
              <a:defRPr sz="2800" u="sng">
                <a:solidFill>
                  <a:schemeClr val="tx1"/>
                </a:solidFill>
                <a:latin typeface="Arial" charset="0"/>
                <a:ea typeface="ＭＳ Ｐゴシック" pitchFamily="34" charset="-128"/>
              </a:defRPr>
            </a:lvl5pPr>
            <a:lvl6pPr marL="466618" eaLnBrk="0" fontAlgn="base" hangingPunct="0">
              <a:spcBef>
                <a:spcPct val="0"/>
              </a:spcBef>
              <a:spcAft>
                <a:spcPct val="0"/>
              </a:spcAft>
              <a:defRPr sz="2800" u="sng">
                <a:solidFill>
                  <a:schemeClr val="tx1"/>
                </a:solidFill>
                <a:latin typeface="Arial" charset="0"/>
                <a:ea typeface="ＭＳ Ｐゴシック" pitchFamily="34" charset="-128"/>
              </a:defRPr>
            </a:lvl6pPr>
            <a:lvl7pPr marL="933237" eaLnBrk="0" fontAlgn="base" hangingPunct="0">
              <a:spcBef>
                <a:spcPct val="0"/>
              </a:spcBef>
              <a:spcAft>
                <a:spcPct val="0"/>
              </a:spcAft>
              <a:defRPr sz="2800" u="sng">
                <a:solidFill>
                  <a:schemeClr val="tx1"/>
                </a:solidFill>
                <a:latin typeface="Arial" charset="0"/>
                <a:ea typeface="ＭＳ Ｐゴシック" pitchFamily="34" charset="-128"/>
              </a:defRPr>
            </a:lvl7pPr>
            <a:lvl8pPr marL="1399855" eaLnBrk="0" fontAlgn="base" hangingPunct="0">
              <a:spcBef>
                <a:spcPct val="0"/>
              </a:spcBef>
              <a:spcAft>
                <a:spcPct val="0"/>
              </a:spcAft>
              <a:defRPr sz="2800" u="sng">
                <a:solidFill>
                  <a:schemeClr val="tx1"/>
                </a:solidFill>
                <a:latin typeface="Arial" charset="0"/>
                <a:ea typeface="ＭＳ Ｐゴシック" pitchFamily="34" charset="-128"/>
              </a:defRPr>
            </a:lvl8pPr>
            <a:lvl9pPr marL="1866473" eaLnBrk="0" fontAlgn="base" hangingPunct="0">
              <a:spcBef>
                <a:spcPct val="0"/>
              </a:spcBef>
              <a:spcAft>
                <a:spcPct val="0"/>
              </a:spcAft>
              <a:defRPr sz="2800" u="sng">
                <a:solidFill>
                  <a:schemeClr val="tx1"/>
                </a:solidFill>
                <a:latin typeface="Arial" charset="0"/>
                <a:ea typeface="ＭＳ Ｐゴシック" pitchFamily="34" charset="-128"/>
              </a:defRPr>
            </a:lvl9pPr>
          </a:lstStyle>
          <a:p>
            <a:pPr eaLnBrk="1" hangingPunct="1"/>
            <a:fld id="{E2E73F0A-B67E-4F32-A14D-AFED9AFB22C4}" type="slidenum">
              <a:rPr lang="en-GB" altLang="en-US" sz="1200" u="none">
                <a:solidFill>
                  <a:srgbClr val="FFFFFF"/>
                </a:solidFill>
                <a:ea typeface="Arial Unicode MS" pitchFamily="34" charset="-128"/>
                <a:cs typeface="Arial Unicode MS" pitchFamily="34" charset="-128"/>
              </a:rPr>
              <a:pPr eaLnBrk="1" hangingPunct="1"/>
              <a:t>48</a:t>
            </a:fld>
            <a:endParaRPr lang="en-GB" altLang="en-US" sz="1200" u="none">
              <a:solidFill>
                <a:srgbClr val="FFFFFF"/>
              </a:solidFill>
              <a:ea typeface="Arial Unicode MS" pitchFamily="34" charset="-128"/>
              <a:cs typeface="Arial Unicode MS" pitchFamily="34" charset="-128"/>
            </a:endParaRPr>
          </a:p>
        </p:txBody>
      </p:sp>
    </p:spTree>
    <p:extLst>
      <p:ext uri="{BB962C8B-B14F-4D97-AF65-F5344CB8AC3E}">
        <p14:creationId xmlns:p14="http://schemas.microsoft.com/office/powerpoint/2010/main" val="257638432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p:cNvSpPr>
          <p:nvPr>
            <p:ph type="sldImg"/>
          </p:nvPr>
        </p:nvSpPr>
        <p:spPr>
          <a:xfrm>
            <a:off x="1184275" y="698500"/>
            <a:ext cx="4654550" cy="3490913"/>
          </a:xfrm>
          <a:ln/>
        </p:spPr>
      </p:sp>
      <p:sp>
        <p:nvSpPr>
          <p:cNvPr id="3891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Times New Roman" pitchFamily="18" charset="0"/>
              <a:ea typeface="ＭＳ Ｐゴシック" pitchFamily="34" charset="-128"/>
            </a:endParaRPr>
          </a:p>
        </p:txBody>
      </p:sp>
      <p:sp>
        <p:nvSpPr>
          <p:cNvPr id="38916" name="Slide Number Placeholder 3"/>
          <p:cNvSpPr>
            <a:spLocks noGrp="1"/>
          </p:cNvSpPr>
          <p:nvPr>
            <p:ph type="sldNum" sz="quarter" idx="5"/>
          </p:nvPr>
        </p:nvSpPr>
        <p:spPr>
          <a:xfrm>
            <a:off x="3978132" y="8841265"/>
            <a:ext cx="3043343" cy="46613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324" tIns="46662" rIns="93324" bIns="46662"/>
          <a:lstStyle>
            <a:lvl1pPr defTabSz="464999" eaLnBrk="0" hangingPunct="0">
              <a:defRPr sz="2800" u="sng">
                <a:solidFill>
                  <a:schemeClr val="tx1"/>
                </a:solidFill>
                <a:latin typeface="Arial" charset="0"/>
                <a:ea typeface="ＭＳ Ｐゴシック" pitchFamily="34" charset="-128"/>
              </a:defRPr>
            </a:lvl1pPr>
            <a:lvl2pPr marL="38713119" indent="-38246500" defTabSz="464999" eaLnBrk="0" hangingPunct="0">
              <a:defRPr sz="2800" u="sng">
                <a:solidFill>
                  <a:schemeClr val="tx1"/>
                </a:solidFill>
                <a:latin typeface="Arial" charset="0"/>
                <a:ea typeface="ＭＳ Ｐゴシック" pitchFamily="34" charset="-128"/>
              </a:defRPr>
            </a:lvl2pPr>
            <a:lvl3pPr eaLnBrk="0" hangingPunct="0">
              <a:defRPr sz="2800" u="sng">
                <a:solidFill>
                  <a:schemeClr val="tx1"/>
                </a:solidFill>
                <a:latin typeface="Arial" charset="0"/>
                <a:ea typeface="ＭＳ Ｐゴシック" pitchFamily="34" charset="-128"/>
              </a:defRPr>
            </a:lvl3pPr>
            <a:lvl4pPr eaLnBrk="0" hangingPunct="0">
              <a:defRPr sz="2800" u="sng">
                <a:solidFill>
                  <a:schemeClr val="tx1"/>
                </a:solidFill>
                <a:latin typeface="Arial" charset="0"/>
                <a:ea typeface="ＭＳ Ｐゴシック" pitchFamily="34" charset="-128"/>
              </a:defRPr>
            </a:lvl4pPr>
            <a:lvl5pPr eaLnBrk="0" hangingPunct="0">
              <a:defRPr sz="2800" u="sng">
                <a:solidFill>
                  <a:schemeClr val="tx1"/>
                </a:solidFill>
                <a:latin typeface="Arial" charset="0"/>
                <a:ea typeface="ＭＳ Ｐゴシック" pitchFamily="34" charset="-128"/>
              </a:defRPr>
            </a:lvl5pPr>
            <a:lvl6pPr marL="466618" eaLnBrk="0" fontAlgn="base" hangingPunct="0">
              <a:spcBef>
                <a:spcPct val="0"/>
              </a:spcBef>
              <a:spcAft>
                <a:spcPct val="0"/>
              </a:spcAft>
              <a:defRPr sz="2800" u="sng">
                <a:solidFill>
                  <a:schemeClr val="tx1"/>
                </a:solidFill>
                <a:latin typeface="Arial" charset="0"/>
                <a:ea typeface="ＭＳ Ｐゴシック" pitchFamily="34" charset="-128"/>
              </a:defRPr>
            </a:lvl6pPr>
            <a:lvl7pPr marL="933237" eaLnBrk="0" fontAlgn="base" hangingPunct="0">
              <a:spcBef>
                <a:spcPct val="0"/>
              </a:spcBef>
              <a:spcAft>
                <a:spcPct val="0"/>
              </a:spcAft>
              <a:defRPr sz="2800" u="sng">
                <a:solidFill>
                  <a:schemeClr val="tx1"/>
                </a:solidFill>
                <a:latin typeface="Arial" charset="0"/>
                <a:ea typeface="ＭＳ Ｐゴシック" pitchFamily="34" charset="-128"/>
              </a:defRPr>
            </a:lvl7pPr>
            <a:lvl8pPr marL="1399855" eaLnBrk="0" fontAlgn="base" hangingPunct="0">
              <a:spcBef>
                <a:spcPct val="0"/>
              </a:spcBef>
              <a:spcAft>
                <a:spcPct val="0"/>
              </a:spcAft>
              <a:defRPr sz="2800" u="sng">
                <a:solidFill>
                  <a:schemeClr val="tx1"/>
                </a:solidFill>
                <a:latin typeface="Arial" charset="0"/>
                <a:ea typeface="ＭＳ Ｐゴシック" pitchFamily="34" charset="-128"/>
              </a:defRPr>
            </a:lvl8pPr>
            <a:lvl9pPr marL="1866473" eaLnBrk="0" fontAlgn="base" hangingPunct="0">
              <a:spcBef>
                <a:spcPct val="0"/>
              </a:spcBef>
              <a:spcAft>
                <a:spcPct val="0"/>
              </a:spcAft>
              <a:defRPr sz="2800" u="sng">
                <a:solidFill>
                  <a:schemeClr val="tx1"/>
                </a:solidFill>
                <a:latin typeface="Arial" charset="0"/>
                <a:ea typeface="ＭＳ Ｐゴシック" pitchFamily="34" charset="-128"/>
              </a:defRPr>
            </a:lvl9pPr>
          </a:lstStyle>
          <a:p>
            <a:pPr eaLnBrk="1" hangingPunct="1"/>
            <a:fld id="{E2E73F0A-B67E-4F32-A14D-AFED9AFB22C4}" type="slidenum">
              <a:rPr lang="en-GB" altLang="en-US" sz="1200" u="none">
                <a:solidFill>
                  <a:srgbClr val="FFFFFF"/>
                </a:solidFill>
                <a:ea typeface="Arial Unicode MS" pitchFamily="34" charset="-128"/>
                <a:cs typeface="Arial Unicode MS" pitchFamily="34" charset="-128"/>
              </a:rPr>
              <a:pPr eaLnBrk="1" hangingPunct="1"/>
              <a:t>49</a:t>
            </a:fld>
            <a:endParaRPr lang="en-GB" altLang="en-US" sz="1200" u="none">
              <a:solidFill>
                <a:srgbClr val="FFFFFF"/>
              </a:solidFill>
              <a:ea typeface="Arial Unicode MS" pitchFamily="34" charset="-128"/>
              <a:cs typeface="Arial Unicode MS" pitchFamily="34" charset="-128"/>
            </a:endParaRPr>
          </a:p>
        </p:txBody>
      </p:sp>
    </p:spTree>
    <p:extLst>
      <p:ext uri="{BB962C8B-B14F-4D97-AF65-F5344CB8AC3E}">
        <p14:creationId xmlns:p14="http://schemas.microsoft.com/office/powerpoint/2010/main" val="115065546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p:cNvSpPr>
          <p:nvPr>
            <p:ph type="sldImg"/>
          </p:nvPr>
        </p:nvSpPr>
        <p:spPr>
          <a:xfrm>
            <a:off x="1184275" y="698500"/>
            <a:ext cx="4654550" cy="3490913"/>
          </a:xfrm>
          <a:ln/>
        </p:spPr>
      </p:sp>
      <p:sp>
        <p:nvSpPr>
          <p:cNvPr id="3891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Times New Roman" pitchFamily="18" charset="0"/>
              <a:ea typeface="ＭＳ Ｐゴシック" pitchFamily="34" charset="-128"/>
            </a:endParaRPr>
          </a:p>
        </p:txBody>
      </p:sp>
      <p:sp>
        <p:nvSpPr>
          <p:cNvPr id="38916" name="Slide Number Placeholder 3"/>
          <p:cNvSpPr>
            <a:spLocks noGrp="1"/>
          </p:cNvSpPr>
          <p:nvPr>
            <p:ph type="sldNum" sz="quarter" idx="5"/>
          </p:nvPr>
        </p:nvSpPr>
        <p:spPr>
          <a:xfrm>
            <a:off x="3978132" y="8841265"/>
            <a:ext cx="3043343" cy="46613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324" tIns="46662" rIns="93324" bIns="46662"/>
          <a:lstStyle>
            <a:lvl1pPr defTabSz="464999" eaLnBrk="0" hangingPunct="0">
              <a:defRPr sz="2800" u="sng">
                <a:solidFill>
                  <a:schemeClr val="tx1"/>
                </a:solidFill>
                <a:latin typeface="Arial" charset="0"/>
                <a:ea typeface="ＭＳ Ｐゴシック" pitchFamily="34" charset="-128"/>
              </a:defRPr>
            </a:lvl1pPr>
            <a:lvl2pPr marL="38713119" indent="-38246500" defTabSz="464999" eaLnBrk="0" hangingPunct="0">
              <a:defRPr sz="2800" u="sng">
                <a:solidFill>
                  <a:schemeClr val="tx1"/>
                </a:solidFill>
                <a:latin typeface="Arial" charset="0"/>
                <a:ea typeface="ＭＳ Ｐゴシック" pitchFamily="34" charset="-128"/>
              </a:defRPr>
            </a:lvl2pPr>
            <a:lvl3pPr eaLnBrk="0" hangingPunct="0">
              <a:defRPr sz="2800" u="sng">
                <a:solidFill>
                  <a:schemeClr val="tx1"/>
                </a:solidFill>
                <a:latin typeface="Arial" charset="0"/>
                <a:ea typeface="ＭＳ Ｐゴシック" pitchFamily="34" charset="-128"/>
              </a:defRPr>
            </a:lvl3pPr>
            <a:lvl4pPr eaLnBrk="0" hangingPunct="0">
              <a:defRPr sz="2800" u="sng">
                <a:solidFill>
                  <a:schemeClr val="tx1"/>
                </a:solidFill>
                <a:latin typeface="Arial" charset="0"/>
                <a:ea typeface="ＭＳ Ｐゴシック" pitchFamily="34" charset="-128"/>
              </a:defRPr>
            </a:lvl4pPr>
            <a:lvl5pPr eaLnBrk="0" hangingPunct="0">
              <a:defRPr sz="2800" u="sng">
                <a:solidFill>
                  <a:schemeClr val="tx1"/>
                </a:solidFill>
                <a:latin typeface="Arial" charset="0"/>
                <a:ea typeface="ＭＳ Ｐゴシック" pitchFamily="34" charset="-128"/>
              </a:defRPr>
            </a:lvl5pPr>
            <a:lvl6pPr marL="466618" eaLnBrk="0" fontAlgn="base" hangingPunct="0">
              <a:spcBef>
                <a:spcPct val="0"/>
              </a:spcBef>
              <a:spcAft>
                <a:spcPct val="0"/>
              </a:spcAft>
              <a:defRPr sz="2800" u="sng">
                <a:solidFill>
                  <a:schemeClr val="tx1"/>
                </a:solidFill>
                <a:latin typeface="Arial" charset="0"/>
                <a:ea typeface="ＭＳ Ｐゴシック" pitchFamily="34" charset="-128"/>
              </a:defRPr>
            </a:lvl6pPr>
            <a:lvl7pPr marL="933237" eaLnBrk="0" fontAlgn="base" hangingPunct="0">
              <a:spcBef>
                <a:spcPct val="0"/>
              </a:spcBef>
              <a:spcAft>
                <a:spcPct val="0"/>
              </a:spcAft>
              <a:defRPr sz="2800" u="sng">
                <a:solidFill>
                  <a:schemeClr val="tx1"/>
                </a:solidFill>
                <a:latin typeface="Arial" charset="0"/>
                <a:ea typeface="ＭＳ Ｐゴシック" pitchFamily="34" charset="-128"/>
              </a:defRPr>
            </a:lvl7pPr>
            <a:lvl8pPr marL="1399855" eaLnBrk="0" fontAlgn="base" hangingPunct="0">
              <a:spcBef>
                <a:spcPct val="0"/>
              </a:spcBef>
              <a:spcAft>
                <a:spcPct val="0"/>
              </a:spcAft>
              <a:defRPr sz="2800" u="sng">
                <a:solidFill>
                  <a:schemeClr val="tx1"/>
                </a:solidFill>
                <a:latin typeface="Arial" charset="0"/>
                <a:ea typeface="ＭＳ Ｐゴシック" pitchFamily="34" charset="-128"/>
              </a:defRPr>
            </a:lvl8pPr>
            <a:lvl9pPr marL="1866473" eaLnBrk="0" fontAlgn="base" hangingPunct="0">
              <a:spcBef>
                <a:spcPct val="0"/>
              </a:spcBef>
              <a:spcAft>
                <a:spcPct val="0"/>
              </a:spcAft>
              <a:defRPr sz="2800" u="sng">
                <a:solidFill>
                  <a:schemeClr val="tx1"/>
                </a:solidFill>
                <a:latin typeface="Arial" charset="0"/>
                <a:ea typeface="ＭＳ Ｐゴシック" pitchFamily="34" charset="-128"/>
              </a:defRPr>
            </a:lvl9pPr>
          </a:lstStyle>
          <a:p>
            <a:pPr eaLnBrk="1" hangingPunct="1"/>
            <a:fld id="{E2E73F0A-B67E-4F32-A14D-AFED9AFB22C4}" type="slidenum">
              <a:rPr lang="en-GB" altLang="en-US" sz="1200" u="none">
                <a:solidFill>
                  <a:srgbClr val="FFFFFF"/>
                </a:solidFill>
                <a:ea typeface="Arial Unicode MS" pitchFamily="34" charset="-128"/>
                <a:cs typeface="Arial Unicode MS" pitchFamily="34" charset="-128"/>
              </a:rPr>
              <a:pPr eaLnBrk="1" hangingPunct="1"/>
              <a:t>50</a:t>
            </a:fld>
            <a:endParaRPr lang="en-GB" altLang="en-US" sz="1200" u="none">
              <a:solidFill>
                <a:srgbClr val="FFFFFF"/>
              </a:solidFill>
              <a:ea typeface="Arial Unicode MS" pitchFamily="34" charset="-128"/>
              <a:cs typeface="Arial Unicode MS" pitchFamily="34" charset="-128"/>
            </a:endParaRPr>
          </a:p>
        </p:txBody>
      </p:sp>
    </p:spTree>
    <p:extLst>
      <p:ext uri="{BB962C8B-B14F-4D97-AF65-F5344CB8AC3E}">
        <p14:creationId xmlns:p14="http://schemas.microsoft.com/office/powerpoint/2010/main" val="29820099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p:cNvSpPr>
          <p:nvPr>
            <p:ph type="sldImg"/>
          </p:nvPr>
        </p:nvSpPr>
        <p:spPr>
          <a:xfrm>
            <a:off x="1184275" y="698500"/>
            <a:ext cx="4654550" cy="3490913"/>
          </a:xfrm>
          <a:ln/>
        </p:spPr>
      </p:sp>
      <p:sp>
        <p:nvSpPr>
          <p:cNvPr id="3891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Times New Roman" pitchFamily="18" charset="0"/>
              <a:ea typeface="ＭＳ Ｐゴシック" pitchFamily="34" charset="-128"/>
            </a:endParaRPr>
          </a:p>
        </p:txBody>
      </p:sp>
      <p:sp>
        <p:nvSpPr>
          <p:cNvPr id="38916" name="Slide Number Placeholder 3"/>
          <p:cNvSpPr>
            <a:spLocks noGrp="1"/>
          </p:cNvSpPr>
          <p:nvPr>
            <p:ph type="sldNum" sz="quarter" idx="5"/>
          </p:nvPr>
        </p:nvSpPr>
        <p:spPr>
          <a:xfrm>
            <a:off x="3978132" y="8841265"/>
            <a:ext cx="3043343" cy="46613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324" tIns="46662" rIns="93324" bIns="46662"/>
          <a:lstStyle>
            <a:lvl1pPr defTabSz="464999" eaLnBrk="0" hangingPunct="0">
              <a:defRPr sz="2800" u="sng">
                <a:solidFill>
                  <a:schemeClr val="tx1"/>
                </a:solidFill>
                <a:latin typeface="Arial" charset="0"/>
                <a:ea typeface="ＭＳ Ｐゴシック" pitchFamily="34" charset="-128"/>
              </a:defRPr>
            </a:lvl1pPr>
            <a:lvl2pPr marL="38713119" indent="-38246500" defTabSz="464999" eaLnBrk="0" hangingPunct="0">
              <a:defRPr sz="2800" u="sng">
                <a:solidFill>
                  <a:schemeClr val="tx1"/>
                </a:solidFill>
                <a:latin typeface="Arial" charset="0"/>
                <a:ea typeface="ＭＳ Ｐゴシック" pitchFamily="34" charset="-128"/>
              </a:defRPr>
            </a:lvl2pPr>
            <a:lvl3pPr eaLnBrk="0" hangingPunct="0">
              <a:defRPr sz="2800" u="sng">
                <a:solidFill>
                  <a:schemeClr val="tx1"/>
                </a:solidFill>
                <a:latin typeface="Arial" charset="0"/>
                <a:ea typeface="ＭＳ Ｐゴシック" pitchFamily="34" charset="-128"/>
              </a:defRPr>
            </a:lvl3pPr>
            <a:lvl4pPr eaLnBrk="0" hangingPunct="0">
              <a:defRPr sz="2800" u="sng">
                <a:solidFill>
                  <a:schemeClr val="tx1"/>
                </a:solidFill>
                <a:latin typeface="Arial" charset="0"/>
                <a:ea typeface="ＭＳ Ｐゴシック" pitchFamily="34" charset="-128"/>
              </a:defRPr>
            </a:lvl4pPr>
            <a:lvl5pPr eaLnBrk="0" hangingPunct="0">
              <a:defRPr sz="2800" u="sng">
                <a:solidFill>
                  <a:schemeClr val="tx1"/>
                </a:solidFill>
                <a:latin typeface="Arial" charset="0"/>
                <a:ea typeface="ＭＳ Ｐゴシック" pitchFamily="34" charset="-128"/>
              </a:defRPr>
            </a:lvl5pPr>
            <a:lvl6pPr marL="466618" eaLnBrk="0" fontAlgn="base" hangingPunct="0">
              <a:spcBef>
                <a:spcPct val="0"/>
              </a:spcBef>
              <a:spcAft>
                <a:spcPct val="0"/>
              </a:spcAft>
              <a:defRPr sz="2800" u="sng">
                <a:solidFill>
                  <a:schemeClr val="tx1"/>
                </a:solidFill>
                <a:latin typeface="Arial" charset="0"/>
                <a:ea typeface="ＭＳ Ｐゴシック" pitchFamily="34" charset="-128"/>
              </a:defRPr>
            </a:lvl6pPr>
            <a:lvl7pPr marL="933237" eaLnBrk="0" fontAlgn="base" hangingPunct="0">
              <a:spcBef>
                <a:spcPct val="0"/>
              </a:spcBef>
              <a:spcAft>
                <a:spcPct val="0"/>
              </a:spcAft>
              <a:defRPr sz="2800" u="sng">
                <a:solidFill>
                  <a:schemeClr val="tx1"/>
                </a:solidFill>
                <a:latin typeface="Arial" charset="0"/>
                <a:ea typeface="ＭＳ Ｐゴシック" pitchFamily="34" charset="-128"/>
              </a:defRPr>
            </a:lvl7pPr>
            <a:lvl8pPr marL="1399855" eaLnBrk="0" fontAlgn="base" hangingPunct="0">
              <a:spcBef>
                <a:spcPct val="0"/>
              </a:spcBef>
              <a:spcAft>
                <a:spcPct val="0"/>
              </a:spcAft>
              <a:defRPr sz="2800" u="sng">
                <a:solidFill>
                  <a:schemeClr val="tx1"/>
                </a:solidFill>
                <a:latin typeface="Arial" charset="0"/>
                <a:ea typeface="ＭＳ Ｐゴシック" pitchFamily="34" charset="-128"/>
              </a:defRPr>
            </a:lvl8pPr>
            <a:lvl9pPr marL="1866473" eaLnBrk="0" fontAlgn="base" hangingPunct="0">
              <a:spcBef>
                <a:spcPct val="0"/>
              </a:spcBef>
              <a:spcAft>
                <a:spcPct val="0"/>
              </a:spcAft>
              <a:defRPr sz="2800" u="sng">
                <a:solidFill>
                  <a:schemeClr val="tx1"/>
                </a:solidFill>
                <a:latin typeface="Arial" charset="0"/>
                <a:ea typeface="ＭＳ Ｐゴシック" pitchFamily="34" charset="-128"/>
              </a:defRPr>
            </a:lvl9pPr>
          </a:lstStyle>
          <a:p>
            <a:pPr eaLnBrk="1" hangingPunct="1"/>
            <a:fld id="{E2E73F0A-B67E-4F32-A14D-AFED9AFB22C4}" type="slidenum">
              <a:rPr lang="en-GB" altLang="en-US" sz="1200" u="none">
                <a:solidFill>
                  <a:srgbClr val="FFFFFF"/>
                </a:solidFill>
                <a:ea typeface="Arial Unicode MS" pitchFamily="34" charset="-128"/>
                <a:cs typeface="Arial Unicode MS" pitchFamily="34" charset="-128"/>
              </a:rPr>
              <a:pPr eaLnBrk="1" hangingPunct="1"/>
              <a:t>51</a:t>
            </a:fld>
            <a:endParaRPr lang="en-GB" altLang="en-US" sz="1200" u="none">
              <a:solidFill>
                <a:srgbClr val="FFFFFF"/>
              </a:solidFill>
              <a:ea typeface="Arial Unicode MS" pitchFamily="34" charset="-128"/>
              <a:cs typeface="Arial Unicode MS" pitchFamily="34" charset="-128"/>
            </a:endParaRPr>
          </a:p>
        </p:txBody>
      </p:sp>
    </p:spTree>
    <p:extLst>
      <p:ext uri="{BB962C8B-B14F-4D97-AF65-F5344CB8AC3E}">
        <p14:creationId xmlns:p14="http://schemas.microsoft.com/office/powerpoint/2010/main" val="2195999187"/>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p:cNvSpPr>
          <p:nvPr>
            <p:ph type="sldImg"/>
          </p:nvPr>
        </p:nvSpPr>
        <p:spPr>
          <a:xfrm>
            <a:off x="1184275" y="698500"/>
            <a:ext cx="4654550" cy="3490913"/>
          </a:xfrm>
          <a:ln/>
        </p:spPr>
      </p:sp>
      <p:sp>
        <p:nvSpPr>
          <p:cNvPr id="3891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Times New Roman" pitchFamily="18" charset="0"/>
              <a:ea typeface="ＭＳ Ｐゴシック" pitchFamily="34" charset="-128"/>
            </a:endParaRPr>
          </a:p>
        </p:txBody>
      </p:sp>
      <p:sp>
        <p:nvSpPr>
          <p:cNvPr id="38916" name="Slide Number Placeholder 3"/>
          <p:cNvSpPr>
            <a:spLocks noGrp="1"/>
          </p:cNvSpPr>
          <p:nvPr>
            <p:ph type="sldNum" sz="quarter" idx="5"/>
          </p:nvPr>
        </p:nvSpPr>
        <p:spPr>
          <a:xfrm>
            <a:off x="3978132" y="8841265"/>
            <a:ext cx="3043343" cy="46613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324" tIns="46662" rIns="93324" bIns="46662"/>
          <a:lstStyle>
            <a:lvl1pPr defTabSz="464999" eaLnBrk="0" hangingPunct="0">
              <a:defRPr sz="2800" u="sng">
                <a:solidFill>
                  <a:schemeClr val="tx1"/>
                </a:solidFill>
                <a:latin typeface="Arial" charset="0"/>
                <a:ea typeface="ＭＳ Ｐゴシック" pitchFamily="34" charset="-128"/>
              </a:defRPr>
            </a:lvl1pPr>
            <a:lvl2pPr marL="38713119" indent="-38246500" defTabSz="464999" eaLnBrk="0" hangingPunct="0">
              <a:defRPr sz="2800" u="sng">
                <a:solidFill>
                  <a:schemeClr val="tx1"/>
                </a:solidFill>
                <a:latin typeface="Arial" charset="0"/>
                <a:ea typeface="ＭＳ Ｐゴシック" pitchFamily="34" charset="-128"/>
              </a:defRPr>
            </a:lvl2pPr>
            <a:lvl3pPr eaLnBrk="0" hangingPunct="0">
              <a:defRPr sz="2800" u="sng">
                <a:solidFill>
                  <a:schemeClr val="tx1"/>
                </a:solidFill>
                <a:latin typeface="Arial" charset="0"/>
                <a:ea typeface="ＭＳ Ｐゴシック" pitchFamily="34" charset="-128"/>
              </a:defRPr>
            </a:lvl3pPr>
            <a:lvl4pPr eaLnBrk="0" hangingPunct="0">
              <a:defRPr sz="2800" u="sng">
                <a:solidFill>
                  <a:schemeClr val="tx1"/>
                </a:solidFill>
                <a:latin typeface="Arial" charset="0"/>
                <a:ea typeface="ＭＳ Ｐゴシック" pitchFamily="34" charset="-128"/>
              </a:defRPr>
            </a:lvl4pPr>
            <a:lvl5pPr eaLnBrk="0" hangingPunct="0">
              <a:defRPr sz="2800" u="sng">
                <a:solidFill>
                  <a:schemeClr val="tx1"/>
                </a:solidFill>
                <a:latin typeface="Arial" charset="0"/>
                <a:ea typeface="ＭＳ Ｐゴシック" pitchFamily="34" charset="-128"/>
              </a:defRPr>
            </a:lvl5pPr>
            <a:lvl6pPr marL="466618" eaLnBrk="0" fontAlgn="base" hangingPunct="0">
              <a:spcBef>
                <a:spcPct val="0"/>
              </a:spcBef>
              <a:spcAft>
                <a:spcPct val="0"/>
              </a:spcAft>
              <a:defRPr sz="2800" u="sng">
                <a:solidFill>
                  <a:schemeClr val="tx1"/>
                </a:solidFill>
                <a:latin typeface="Arial" charset="0"/>
                <a:ea typeface="ＭＳ Ｐゴシック" pitchFamily="34" charset="-128"/>
              </a:defRPr>
            </a:lvl6pPr>
            <a:lvl7pPr marL="933237" eaLnBrk="0" fontAlgn="base" hangingPunct="0">
              <a:spcBef>
                <a:spcPct val="0"/>
              </a:spcBef>
              <a:spcAft>
                <a:spcPct val="0"/>
              </a:spcAft>
              <a:defRPr sz="2800" u="sng">
                <a:solidFill>
                  <a:schemeClr val="tx1"/>
                </a:solidFill>
                <a:latin typeface="Arial" charset="0"/>
                <a:ea typeface="ＭＳ Ｐゴシック" pitchFamily="34" charset="-128"/>
              </a:defRPr>
            </a:lvl7pPr>
            <a:lvl8pPr marL="1399855" eaLnBrk="0" fontAlgn="base" hangingPunct="0">
              <a:spcBef>
                <a:spcPct val="0"/>
              </a:spcBef>
              <a:spcAft>
                <a:spcPct val="0"/>
              </a:spcAft>
              <a:defRPr sz="2800" u="sng">
                <a:solidFill>
                  <a:schemeClr val="tx1"/>
                </a:solidFill>
                <a:latin typeface="Arial" charset="0"/>
                <a:ea typeface="ＭＳ Ｐゴシック" pitchFamily="34" charset="-128"/>
              </a:defRPr>
            </a:lvl8pPr>
            <a:lvl9pPr marL="1866473" eaLnBrk="0" fontAlgn="base" hangingPunct="0">
              <a:spcBef>
                <a:spcPct val="0"/>
              </a:spcBef>
              <a:spcAft>
                <a:spcPct val="0"/>
              </a:spcAft>
              <a:defRPr sz="2800" u="sng">
                <a:solidFill>
                  <a:schemeClr val="tx1"/>
                </a:solidFill>
                <a:latin typeface="Arial" charset="0"/>
                <a:ea typeface="ＭＳ Ｐゴシック" pitchFamily="34" charset="-128"/>
              </a:defRPr>
            </a:lvl9pPr>
          </a:lstStyle>
          <a:p>
            <a:pPr eaLnBrk="1" hangingPunct="1"/>
            <a:fld id="{E2E73F0A-B67E-4F32-A14D-AFED9AFB22C4}" type="slidenum">
              <a:rPr lang="en-GB" altLang="en-US" sz="1200" u="none">
                <a:solidFill>
                  <a:srgbClr val="FFFFFF"/>
                </a:solidFill>
                <a:ea typeface="Arial Unicode MS" pitchFamily="34" charset="-128"/>
                <a:cs typeface="Arial Unicode MS" pitchFamily="34" charset="-128"/>
              </a:rPr>
              <a:pPr eaLnBrk="1" hangingPunct="1"/>
              <a:t>52</a:t>
            </a:fld>
            <a:endParaRPr lang="en-GB" altLang="en-US" sz="1200" u="none">
              <a:solidFill>
                <a:srgbClr val="FFFFFF"/>
              </a:solidFill>
              <a:ea typeface="Arial Unicode MS" pitchFamily="34" charset="-128"/>
              <a:cs typeface="Arial Unicode MS" pitchFamily="34"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lang="en-US" dirty="0">
                <a:solidFill>
                  <a:srgbClr val="FF0000"/>
                </a:solidFill>
                <a:latin typeface="Symbol" panose="05050102010706020507" pitchFamily="18" charset="2"/>
              </a:rPr>
              <a:t>mu</a:t>
            </a:r>
            <a:r>
              <a:rPr lang="en-US" baseline="30000" dirty="0">
                <a:solidFill>
                  <a:srgbClr val="FF0000"/>
                </a:solidFill>
                <a:latin typeface="Symbol" panose="05050102010706020507" pitchFamily="18" charset="2"/>
              </a:rPr>
              <a:t>+</a:t>
            </a:r>
            <a:r>
              <a:rPr lang="en-US" dirty="0">
                <a:solidFill>
                  <a:srgbClr val="FF0000"/>
                </a:solidFill>
                <a:latin typeface="Symbol" panose="05050102010706020507" pitchFamily="18" charset="2"/>
              </a:rPr>
              <a:t> </a:t>
            </a:r>
            <a:r>
              <a:rPr lang="en-US" dirty="0">
                <a:solidFill>
                  <a:srgbClr val="FF0000"/>
                </a:solidFill>
                <a:latin typeface="Symbol" panose="05050102010706020507" pitchFamily="18" charset="2"/>
                <a:sym typeface="Symbol" panose="05050102010706020507" pitchFamily="18" charset="2"/>
              </a:rPr>
              <a:t></a:t>
            </a:r>
            <a:r>
              <a:rPr lang="en-US" dirty="0">
                <a:solidFill>
                  <a:srgbClr val="FF0000"/>
                </a:solidFill>
                <a:latin typeface="Symbol" panose="05050102010706020507" pitchFamily="18" charset="2"/>
              </a:rPr>
              <a:t> </a:t>
            </a:r>
            <a:r>
              <a:rPr lang="en-US" dirty="0">
                <a:solidFill>
                  <a:srgbClr val="FF0000"/>
                </a:solidFill>
                <a:latin typeface="+mn-lt"/>
              </a:rPr>
              <a:t>e</a:t>
            </a:r>
            <a:r>
              <a:rPr lang="en-US" baseline="30000" dirty="0">
                <a:solidFill>
                  <a:srgbClr val="FF0000"/>
                </a:solidFill>
                <a:latin typeface="Symbol" panose="05050102010706020507" pitchFamily="18" charset="2"/>
              </a:rPr>
              <a:t>+</a:t>
            </a:r>
            <a:r>
              <a:rPr lang="en-US" dirty="0">
                <a:solidFill>
                  <a:srgbClr val="FF0000"/>
                </a:solidFill>
                <a:latin typeface="Symbol" panose="05050102010706020507" pitchFamily="18" charset="2"/>
              </a:rPr>
              <a:t> + gamma not allowed in SM: lepton flavor (number) conservation</a:t>
            </a:r>
          </a:p>
          <a:p>
            <a:pPr marL="0" marR="0" lvl="0" indent="0" algn="l" defTabSz="914400" rtl="0" eaLnBrk="0" fontAlgn="base" latinLnBrk="0" hangingPunct="0">
              <a:lnSpc>
                <a:spcPct val="100000"/>
              </a:lnSpc>
              <a:spcBef>
                <a:spcPct val="0"/>
              </a:spcBef>
              <a:spcAft>
                <a:spcPct val="0"/>
              </a:spcAft>
              <a:buClrTx/>
              <a:buSzTx/>
              <a:buFontTx/>
              <a:buNone/>
              <a:tabLst/>
              <a:defRPr/>
            </a:pPr>
            <a:r>
              <a:rPr lang="en-US" dirty="0">
                <a:solidFill>
                  <a:srgbClr val="FF0000"/>
                </a:solidFill>
                <a:latin typeface="Symbol" panose="05050102010706020507" pitchFamily="18" charset="2"/>
              </a:rPr>
              <a:t>But: neutrino-mixing gives rise to very small BR (BR not measurable) -  those are Dirac neutrinos</a:t>
            </a:r>
          </a:p>
          <a:p>
            <a:pPr marL="171450" marR="0" lvl="0" indent="-171450" algn="l" defTabSz="914400" rtl="0" eaLnBrk="0" fontAlgn="base" latinLnBrk="0" hangingPunct="0">
              <a:lnSpc>
                <a:spcPct val="100000"/>
              </a:lnSpc>
              <a:spcBef>
                <a:spcPct val="0"/>
              </a:spcBef>
              <a:spcAft>
                <a:spcPct val="0"/>
              </a:spcAft>
              <a:buClrTx/>
              <a:buSzTx/>
              <a:buFont typeface="Symbol" panose="05050102010706020507" pitchFamily="18" charset="2"/>
              <a:buChar char=" "/>
              <a:tabLst/>
              <a:defRPr/>
            </a:pPr>
            <a:r>
              <a:rPr lang="en-US" dirty="0">
                <a:solidFill>
                  <a:srgbClr val="FF0000"/>
                </a:solidFill>
                <a:latin typeface="Symbol" panose="05050102010706020507" pitchFamily="18" charset="2"/>
              </a:rPr>
              <a:t>Neutrino can be Dirac (p </a:t>
            </a:r>
            <a:r>
              <a:rPr lang="en-US" dirty="0" err="1">
                <a:solidFill>
                  <a:srgbClr val="FF0000"/>
                </a:solidFill>
                <a:latin typeface="Symbol" panose="05050102010706020507" pitchFamily="18" charset="2"/>
              </a:rPr>
              <a:t>neq</a:t>
            </a:r>
            <a:r>
              <a:rPr lang="en-US" dirty="0">
                <a:solidFill>
                  <a:srgbClr val="FF0000"/>
                </a:solidFill>
                <a:latin typeface="Symbol" panose="05050102010706020507" pitchFamily="18" charset="2"/>
              </a:rPr>
              <a:t>  anti-p)  or Majorana (p eq anti-p)</a:t>
            </a:r>
          </a:p>
          <a:p>
            <a:pPr marL="0" marR="0" lvl="0" indent="0" algn="l" defTabSz="914400" rtl="0" eaLnBrk="0" fontAlgn="base" latinLnBrk="0" hangingPunct="0">
              <a:lnSpc>
                <a:spcPct val="100000"/>
              </a:lnSpc>
              <a:spcBef>
                <a:spcPct val="0"/>
              </a:spcBef>
              <a:spcAft>
                <a:spcPct val="0"/>
              </a:spcAft>
              <a:buClrTx/>
              <a:buSzTx/>
              <a:buFont typeface="Symbol" panose="05050102010706020507" pitchFamily="18" charset="2"/>
              <a:buNone/>
              <a:tabLst/>
              <a:defRPr/>
            </a:pPr>
            <a:r>
              <a:rPr lang="en-US" dirty="0" err="1">
                <a:solidFill>
                  <a:srgbClr val="FF0000"/>
                </a:solidFill>
                <a:latin typeface="Symbol" panose="05050102010706020507" pitchFamily="18" charset="2"/>
              </a:rPr>
              <a:t>m_W</a:t>
            </a:r>
            <a:r>
              <a:rPr lang="en-US" dirty="0">
                <a:solidFill>
                  <a:srgbClr val="FF0000"/>
                </a:solidFill>
                <a:latin typeface="Symbol" panose="05050102010706020507" pitchFamily="18" charset="2"/>
              </a:rPr>
              <a:t> = 80 GeV  /  </a:t>
            </a:r>
            <a:r>
              <a:rPr lang="en-US" dirty="0" err="1">
                <a:solidFill>
                  <a:srgbClr val="FF0000"/>
                </a:solidFill>
                <a:latin typeface="Symbol" panose="05050102010706020507" pitchFamily="18" charset="2"/>
              </a:rPr>
              <a:t>m_Z</a:t>
            </a:r>
            <a:r>
              <a:rPr lang="en-US" dirty="0">
                <a:solidFill>
                  <a:srgbClr val="FF0000"/>
                </a:solidFill>
                <a:latin typeface="Symbol" panose="05050102010706020507" pitchFamily="18" charset="2"/>
              </a:rPr>
              <a:t> = 91 GeV</a:t>
            </a:r>
          </a:p>
          <a:p>
            <a:pPr marL="0" marR="0" lvl="0" indent="0" algn="l" defTabSz="914400" rtl="0" eaLnBrk="0" fontAlgn="base" latinLnBrk="0" hangingPunct="0">
              <a:lnSpc>
                <a:spcPct val="100000"/>
              </a:lnSpc>
              <a:spcBef>
                <a:spcPct val="0"/>
              </a:spcBef>
              <a:spcAft>
                <a:spcPct val="0"/>
              </a:spcAft>
              <a:buClrTx/>
              <a:buSzTx/>
              <a:buFont typeface="Symbol" panose="05050102010706020507" pitchFamily="18" charset="2"/>
              <a:buNone/>
              <a:tabLst/>
              <a:defRPr/>
            </a:pPr>
            <a:r>
              <a:rPr lang="en-US" dirty="0" err="1">
                <a:solidFill>
                  <a:srgbClr val="FF0000"/>
                </a:solidFill>
                <a:latin typeface="Symbol" panose="05050102010706020507" pitchFamily="18" charset="2"/>
              </a:rPr>
              <a:t>m_nu</a:t>
            </a:r>
            <a:r>
              <a:rPr lang="en-US" dirty="0">
                <a:solidFill>
                  <a:srgbClr val="FF0000"/>
                </a:solidFill>
                <a:latin typeface="Symbol" panose="05050102010706020507" pitchFamily="18" charset="2"/>
              </a:rPr>
              <a:t> ~ 10 </a:t>
            </a:r>
            <a:r>
              <a:rPr lang="en-US" dirty="0" err="1">
                <a:solidFill>
                  <a:srgbClr val="FF0000"/>
                </a:solidFill>
                <a:latin typeface="Symbol" panose="05050102010706020507" pitchFamily="18" charset="2"/>
              </a:rPr>
              <a:t>meV</a:t>
            </a:r>
            <a:endParaRPr lang="en-US" dirty="0">
              <a:solidFill>
                <a:srgbClr val="FF0000"/>
              </a:solidFill>
              <a:latin typeface="Symbol" panose="05050102010706020507" pitchFamily="18" charset="2"/>
            </a:endParaRPr>
          </a:p>
          <a:p>
            <a:endParaRPr lang="en-US" dirty="0"/>
          </a:p>
        </p:txBody>
      </p:sp>
    </p:spTree>
    <p:extLst>
      <p:ext uri="{BB962C8B-B14F-4D97-AF65-F5344CB8AC3E}">
        <p14:creationId xmlns:p14="http://schemas.microsoft.com/office/powerpoint/2010/main" val="37098027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Possibly a smoking gun</a:t>
            </a:r>
          </a:p>
        </p:txBody>
      </p:sp>
    </p:spTree>
    <p:extLst>
      <p:ext uri="{BB962C8B-B14F-4D97-AF65-F5344CB8AC3E}">
        <p14:creationId xmlns:p14="http://schemas.microsoft.com/office/powerpoint/2010/main" val="3887990683"/>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Possibly a smoking gun</a:t>
            </a:r>
          </a:p>
        </p:txBody>
      </p:sp>
    </p:spTree>
    <p:extLst>
      <p:ext uri="{BB962C8B-B14F-4D97-AF65-F5344CB8AC3E}">
        <p14:creationId xmlns:p14="http://schemas.microsoft.com/office/powerpoint/2010/main" val="3887990683"/>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Possibly a smoking gun</a:t>
            </a:r>
          </a:p>
        </p:txBody>
      </p:sp>
    </p:spTree>
    <p:extLst>
      <p:ext uri="{BB962C8B-B14F-4D97-AF65-F5344CB8AC3E}">
        <p14:creationId xmlns:p14="http://schemas.microsoft.com/office/powerpoint/2010/main" val="3887990683"/>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668246102"/>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57124138"/>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179889236"/>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4274" name="Rectangle 6"/>
          <p:cNvSpPr>
            <a:spLocks noGrp="1" noChangeArrowheads="1"/>
          </p:cNvSpPr>
          <p:nvPr>
            <p:ph type="sldNum" sz="quarter" idx="5"/>
          </p:nvPr>
        </p:nvSpPr>
        <p:spPr>
          <a:xfrm>
            <a:off x="3884613" y="8684462"/>
            <a:ext cx="2971800" cy="45786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455613" eaLnBrk="0" hangingPunct="0">
              <a:defRPr sz="2700" u="sng">
                <a:solidFill>
                  <a:schemeClr val="tx1"/>
                </a:solidFill>
                <a:latin typeface="Arial" charset="0"/>
                <a:ea typeface="ＭＳ Ｐゴシック" pitchFamily="34" charset="-128"/>
              </a:defRPr>
            </a:lvl1pPr>
            <a:lvl2pPr marL="37931725" indent="-37474525" defTabSz="455613" eaLnBrk="0" hangingPunct="0">
              <a:defRPr sz="2700" u="sng">
                <a:solidFill>
                  <a:schemeClr val="tx1"/>
                </a:solidFill>
                <a:latin typeface="Arial" charset="0"/>
                <a:ea typeface="ＭＳ Ｐゴシック" pitchFamily="34" charset="-128"/>
              </a:defRPr>
            </a:lvl2pPr>
            <a:lvl3pPr eaLnBrk="0" hangingPunct="0">
              <a:defRPr sz="2700" u="sng">
                <a:solidFill>
                  <a:schemeClr val="tx1"/>
                </a:solidFill>
                <a:latin typeface="Arial" charset="0"/>
                <a:ea typeface="ＭＳ Ｐゴシック" pitchFamily="34" charset="-128"/>
              </a:defRPr>
            </a:lvl3pPr>
            <a:lvl4pPr eaLnBrk="0" hangingPunct="0">
              <a:defRPr sz="2700" u="sng">
                <a:solidFill>
                  <a:schemeClr val="tx1"/>
                </a:solidFill>
                <a:latin typeface="Arial" charset="0"/>
                <a:ea typeface="ＭＳ Ｐゴシック" pitchFamily="34" charset="-128"/>
              </a:defRPr>
            </a:lvl4pPr>
            <a:lvl5pPr eaLnBrk="0" hangingPunct="0">
              <a:defRPr sz="2700" u="sng">
                <a:solidFill>
                  <a:schemeClr val="tx1"/>
                </a:solidFill>
                <a:latin typeface="Arial" charset="0"/>
                <a:ea typeface="ＭＳ Ｐゴシック" pitchFamily="34" charset="-128"/>
              </a:defRPr>
            </a:lvl5pPr>
            <a:lvl6pPr marL="457200" eaLnBrk="0" fontAlgn="base" hangingPunct="0">
              <a:spcBef>
                <a:spcPct val="0"/>
              </a:spcBef>
              <a:spcAft>
                <a:spcPct val="0"/>
              </a:spcAft>
              <a:defRPr sz="2700" u="sng">
                <a:solidFill>
                  <a:schemeClr val="tx1"/>
                </a:solidFill>
                <a:latin typeface="Arial" charset="0"/>
                <a:ea typeface="ＭＳ Ｐゴシック" pitchFamily="34" charset="-128"/>
              </a:defRPr>
            </a:lvl6pPr>
            <a:lvl7pPr marL="914400" eaLnBrk="0" fontAlgn="base" hangingPunct="0">
              <a:spcBef>
                <a:spcPct val="0"/>
              </a:spcBef>
              <a:spcAft>
                <a:spcPct val="0"/>
              </a:spcAft>
              <a:defRPr sz="2700" u="sng">
                <a:solidFill>
                  <a:schemeClr val="tx1"/>
                </a:solidFill>
                <a:latin typeface="Arial" charset="0"/>
                <a:ea typeface="ＭＳ Ｐゴシック" pitchFamily="34" charset="-128"/>
              </a:defRPr>
            </a:lvl7pPr>
            <a:lvl8pPr marL="1371600" eaLnBrk="0" fontAlgn="base" hangingPunct="0">
              <a:spcBef>
                <a:spcPct val="0"/>
              </a:spcBef>
              <a:spcAft>
                <a:spcPct val="0"/>
              </a:spcAft>
              <a:defRPr sz="2700" u="sng">
                <a:solidFill>
                  <a:schemeClr val="tx1"/>
                </a:solidFill>
                <a:latin typeface="Arial" charset="0"/>
                <a:ea typeface="ＭＳ Ｐゴシック" pitchFamily="34" charset="-128"/>
              </a:defRPr>
            </a:lvl8pPr>
            <a:lvl9pPr marL="1828800" eaLnBrk="0" fontAlgn="base" hangingPunct="0">
              <a:spcBef>
                <a:spcPct val="0"/>
              </a:spcBef>
              <a:spcAft>
                <a:spcPct val="0"/>
              </a:spcAft>
              <a:defRPr sz="2700" u="sng">
                <a:solidFill>
                  <a:schemeClr val="tx1"/>
                </a:solidFill>
                <a:latin typeface="Arial" charset="0"/>
                <a:ea typeface="ＭＳ Ｐゴシック" pitchFamily="34" charset="-128"/>
              </a:defRPr>
            </a:lvl9pPr>
          </a:lstStyle>
          <a:p>
            <a:pPr eaLnBrk="1" hangingPunct="1"/>
            <a:fld id="{B74758E0-385C-4063-B2B8-8FAEC2A5A182}" type="slidenum">
              <a:rPr lang="en-US" altLang="en-US" sz="1200" u="none">
                <a:solidFill>
                  <a:srgbClr val="FFFFFF"/>
                </a:solidFill>
                <a:ea typeface="Arial Unicode MS" pitchFamily="34" charset="-128"/>
                <a:cs typeface="Arial Unicode MS" pitchFamily="34" charset="-128"/>
              </a:rPr>
              <a:pPr eaLnBrk="1" hangingPunct="1"/>
              <a:t>63</a:t>
            </a:fld>
            <a:endParaRPr lang="en-US" altLang="en-US" sz="1200" u="none">
              <a:solidFill>
                <a:srgbClr val="FFFFFF"/>
              </a:solidFill>
              <a:ea typeface="Arial Unicode MS" pitchFamily="34" charset="-128"/>
              <a:cs typeface="Arial Unicode MS" pitchFamily="34" charset="-128"/>
            </a:endParaRPr>
          </a:p>
        </p:txBody>
      </p:sp>
      <p:sp>
        <p:nvSpPr>
          <p:cNvPr id="54275" name="Text Box 1"/>
          <p:cNvSpPr>
            <a:spLocks noGrp="1" noRot="1" noChangeAspect="1" noChangeArrowheads="1"/>
          </p:cNvSpPr>
          <p:nvPr>
            <p:ph type="sldImg"/>
          </p:nvPr>
        </p:nvSpPr>
        <p:spPr>
          <a:xfrm>
            <a:off x="1144588" y="695325"/>
            <a:ext cx="4567237" cy="3427413"/>
          </a:xfrm>
          <a:ln/>
        </p:spPr>
      </p:sp>
      <p:sp>
        <p:nvSpPr>
          <p:cNvPr id="54276" name="Text Box 2"/>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Times New Roman" pitchFamily="18" charset="0"/>
              <a:ea typeface="ＭＳ Ｐゴシック" pitchFamily="34" charset="-128"/>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4514" name="Rectangle 6"/>
          <p:cNvSpPr>
            <a:spLocks noGrp="1" noChangeArrowheads="1"/>
          </p:cNvSpPr>
          <p:nvPr>
            <p:ph type="sldNum" sz="quarter" idx="5"/>
          </p:nvPr>
        </p:nvSpPr>
        <p:spPr>
          <a:xfrm>
            <a:off x="3884613" y="8684462"/>
            <a:ext cx="2971800" cy="45786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455613" eaLnBrk="0" hangingPunct="0">
              <a:defRPr sz="2700" u="sng">
                <a:solidFill>
                  <a:schemeClr val="tx1"/>
                </a:solidFill>
                <a:latin typeface="Arial" charset="0"/>
                <a:ea typeface="ＭＳ Ｐゴシック" pitchFamily="34" charset="-128"/>
              </a:defRPr>
            </a:lvl1pPr>
            <a:lvl2pPr marL="37931725" indent="-37474525" defTabSz="455613" eaLnBrk="0" hangingPunct="0">
              <a:defRPr sz="2700" u="sng">
                <a:solidFill>
                  <a:schemeClr val="tx1"/>
                </a:solidFill>
                <a:latin typeface="Arial" charset="0"/>
                <a:ea typeface="ＭＳ Ｐゴシック" pitchFamily="34" charset="-128"/>
              </a:defRPr>
            </a:lvl2pPr>
            <a:lvl3pPr eaLnBrk="0" hangingPunct="0">
              <a:defRPr sz="2700" u="sng">
                <a:solidFill>
                  <a:schemeClr val="tx1"/>
                </a:solidFill>
                <a:latin typeface="Arial" charset="0"/>
                <a:ea typeface="ＭＳ Ｐゴシック" pitchFamily="34" charset="-128"/>
              </a:defRPr>
            </a:lvl3pPr>
            <a:lvl4pPr eaLnBrk="0" hangingPunct="0">
              <a:defRPr sz="2700" u="sng">
                <a:solidFill>
                  <a:schemeClr val="tx1"/>
                </a:solidFill>
                <a:latin typeface="Arial" charset="0"/>
                <a:ea typeface="ＭＳ Ｐゴシック" pitchFamily="34" charset="-128"/>
              </a:defRPr>
            </a:lvl4pPr>
            <a:lvl5pPr eaLnBrk="0" hangingPunct="0">
              <a:defRPr sz="2700" u="sng">
                <a:solidFill>
                  <a:schemeClr val="tx1"/>
                </a:solidFill>
                <a:latin typeface="Arial" charset="0"/>
                <a:ea typeface="ＭＳ Ｐゴシック" pitchFamily="34" charset="-128"/>
              </a:defRPr>
            </a:lvl5pPr>
            <a:lvl6pPr marL="457200" eaLnBrk="0" fontAlgn="base" hangingPunct="0">
              <a:spcBef>
                <a:spcPct val="0"/>
              </a:spcBef>
              <a:spcAft>
                <a:spcPct val="0"/>
              </a:spcAft>
              <a:defRPr sz="2700" u="sng">
                <a:solidFill>
                  <a:schemeClr val="tx1"/>
                </a:solidFill>
                <a:latin typeface="Arial" charset="0"/>
                <a:ea typeface="ＭＳ Ｐゴシック" pitchFamily="34" charset="-128"/>
              </a:defRPr>
            </a:lvl6pPr>
            <a:lvl7pPr marL="914400" eaLnBrk="0" fontAlgn="base" hangingPunct="0">
              <a:spcBef>
                <a:spcPct val="0"/>
              </a:spcBef>
              <a:spcAft>
                <a:spcPct val="0"/>
              </a:spcAft>
              <a:defRPr sz="2700" u="sng">
                <a:solidFill>
                  <a:schemeClr val="tx1"/>
                </a:solidFill>
                <a:latin typeface="Arial" charset="0"/>
                <a:ea typeface="ＭＳ Ｐゴシック" pitchFamily="34" charset="-128"/>
              </a:defRPr>
            </a:lvl7pPr>
            <a:lvl8pPr marL="1371600" eaLnBrk="0" fontAlgn="base" hangingPunct="0">
              <a:spcBef>
                <a:spcPct val="0"/>
              </a:spcBef>
              <a:spcAft>
                <a:spcPct val="0"/>
              </a:spcAft>
              <a:defRPr sz="2700" u="sng">
                <a:solidFill>
                  <a:schemeClr val="tx1"/>
                </a:solidFill>
                <a:latin typeface="Arial" charset="0"/>
                <a:ea typeface="ＭＳ Ｐゴシック" pitchFamily="34" charset="-128"/>
              </a:defRPr>
            </a:lvl8pPr>
            <a:lvl9pPr marL="1828800" eaLnBrk="0" fontAlgn="base" hangingPunct="0">
              <a:spcBef>
                <a:spcPct val="0"/>
              </a:spcBef>
              <a:spcAft>
                <a:spcPct val="0"/>
              </a:spcAft>
              <a:defRPr sz="2700" u="sng">
                <a:solidFill>
                  <a:schemeClr val="tx1"/>
                </a:solidFill>
                <a:latin typeface="Arial" charset="0"/>
                <a:ea typeface="ＭＳ Ｐゴシック" pitchFamily="34" charset="-128"/>
              </a:defRPr>
            </a:lvl9pPr>
          </a:lstStyle>
          <a:p>
            <a:pPr eaLnBrk="1" hangingPunct="1"/>
            <a:fld id="{31D9546B-B74B-4896-8843-D7067795BB0D}" type="slidenum">
              <a:rPr lang="en-US" altLang="en-US" sz="1200" u="none">
                <a:solidFill>
                  <a:srgbClr val="FFFFFF"/>
                </a:solidFill>
                <a:ea typeface="Arial Unicode MS" pitchFamily="34" charset="-128"/>
                <a:cs typeface="Arial Unicode MS" pitchFamily="34" charset="-128"/>
              </a:rPr>
              <a:pPr eaLnBrk="1" hangingPunct="1"/>
              <a:t>66</a:t>
            </a:fld>
            <a:endParaRPr lang="en-US" altLang="en-US" sz="1200" u="none">
              <a:solidFill>
                <a:srgbClr val="FFFFFF"/>
              </a:solidFill>
              <a:ea typeface="Arial Unicode MS" pitchFamily="34" charset="-128"/>
              <a:cs typeface="Arial Unicode MS" pitchFamily="34" charset="-128"/>
            </a:endParaRPr>
          </a:p>
        </p:txBody>
      </p:sp>
      <p:sp>
        <p:nvSpPr>
          <p:cNvPr id="64515" name="Text Box 1"/>
          <p:cNvSpPr>
            <a:spLocks noGrp="1" noRot="1" noChangeAspect="1" noChangeArrowheads="1"/>
          </p:cNvSpPr>
          <p:nvPr>
            <p:ph type="sldImg"/>
          </p:nvPr>
        </p:nvSpPr>
        <p:spPr>
          <a:xfrm>
            <a:off x="1144588" y="695325"/>
            <a:ext cx="4567237" cy="3427413"/>
          </a:xfrm>
          <a:ln/>
        </p:spPr>
      </p:sp>
      <p:sp>
        <p:nvSpPr>
          <p:cNvPr id="64516" name="Text Box 2"/>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Times New Roman" pitchFamily="18" charset="0"/>
              <a:ea typeface="ＭＳ Ｐゴシック" pitchFamily="34" charset="-128"/>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4514" name="Rectangle 6"/>
          <p:cNvSpPr>
            <a:spLocks noGrp="1" noChangeArrowheads="1"/>
          </p:cNvSpPr>
          <p:nvPr>
            <p:ph type="sldNum" sz="quarter" idx="5"/>
          </p:nvPr>
        </p:nvSpPr>
        <p:spPr>
          <a:xfrm>
            <a:off x="4143589" y="9118687"/>
            <a:ext cx="3169920" cy="480761"/>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50" tIns="48325" rIns="96650" bIns="48325"/>
          <a:lstStyle>
            <a:lvl1pPr defTabSz="481572" eaLnBrk="0" hangingPunct="0">
              <a:defRPr sz="2900" u="sng">
                <a:solidFill>
                  <a:schemeClr val="tx1"/>
                </a:solidFill>
                <a:latin typeface="Arial" charset="0"/>
                <a:ea typeface="ＭＳ Ｐゴシック" pitchFamily="34" charset="-128"/>
              </a:defRPr>
            </a:lvl1pPr>
            <a:lvl2pPr marL="40092867" indent="-39609618" defTabSz="481572" eaLnBrk="0" hangingPunct="0">
              <a:defRPr sz="2900" u="sng">
                <a:solidFill>
                  <a:schemeClr val="tx1"/>
                </a:solidFill>
                <a:latin typeface="Arial" charset="0"/>
                <a:ea typeface="ＭＳ Ｐゴシック" pitchFamily="34" charset="-128"/>
              </a:defRPr>
            </a:lvl2pPr>
            <a:lvl3pPr eaLnBrk="0" hangingPunct="0">
              <a:defRPr sz="2900" u="sng">
                <a:solidFill>
                  <a:schemeClr val="tx1"/>
                </a:solidFill>
                <a:latin typeface="Arial" charset="0"/>
                <a:ea typeface="ＭＳ Ｐゴシック" pitchFamily="34" charset="-128"/>
              </a:defRPr>
            </a:lvl3pPr>
            <a:lvl4pPr eaLnBrk="0" hangingPunct="0">
              <a:defRPr sz="2900" u="sng">
                <a:solidFill>
                  <a:schemeClr val="tx1"/>
                </a:solidFill>
                <a:latin typeface="Arial" charset="0"/>
                <a:ea typeface="ＭＳ Ｐゴシック" pitchFamily="34" charset="-128"/>
              </a:defRPr>
            </a:lvl4pPr>
            <a:lvl5pPr eaLnBrk="0" hangingPunct="0">
              <a:defRPr sz="2900" u="sng">
                <a:solidFill>
                  <a:schemeClr val="tx1"/>
                </a:solidFill>
                <a:latin typeface="Arial" charset="0"/>
                <a:ea typeface="ＭＳ Ｐゴシック" pitchFamily="34" charset="-128"/>
              </a:defRPr>
            </a:lvl5pPr>
            <a:lvl6pPr marL="483248" eaLnBrk="0" fontAlgn="base" hangingPunct="0">
              <a:spcBef>
                <a:spcPct val="0"/>
              </a:spcBef>
              <a:spcAft>
                <a:spcPct val="0"/>
              </a:spcAft>
              <a:defRPr sz="2900" u="sng">
                <a:solidFill>
                  <a:schemeClr val="tx1"/>
                </a:solidFill>
                <a:latin typeface="Arial" charset="0"/>
                <a:ea typeface="ＭＳ Ｐゴシック" pitchFamily="34" charset="-128"/>
              </a:defRPr>
            </a:lvl6pPr>
            <a:lvl7pPr marL="966498" eaLnBrk="0" fontAlgn="base" hangingPunct="0">
              <a:spcBef>
                <a:spcPct val="0"/>
              </a:spcBef>
              <a:spcAft>
                <a:spcPct val="0"/>
              </a:spcAft>
              <a:defRPr sz="2900" u="sng">
                <a:solidFill>
                  <a:schemeClr val="tx1"/>
                </a:solidFill>
                <a:latin typeface="Arial" charset="0"/>
                <a:ea typeface="ＭＳ Ｐゴシック" pitchFamily="34" charset="-128"/>
              </a:defRPr>
            </a:lvl7pPr>
            <a:lvl8pPr marL="1449746" eaLnBrk="0" fontAlgn="base" hangingPunct="0">
              <a:spcBef>
                <a:spcPct val="0"/>
              </a:spcBef>
              <a:spcAft>
                <a:spcPct val="0"/>
              </a:spcAft>
              <a:defRPr sz="2900" u="sng">
                <a:solidFill>
                  <a:schemeClr val="tx1"/>
                </a:solidFill>
                <a:latin typeface="Arial" charset="0"/>
                <a:ea typeface="ＭＳ Ｐゴシック" pitchFamily="34" charset="-128"/>
              </a:defRPr>
            </a:lvl8pPr>
            <a:lvl9pPr marL="1932995" eaLnBrk="0" fontAlgn="base" hangingPunct="0">
              <a:spcBef>
                <a:spcPct val="0"/>
              </a:spcBef>
              <a:spcAft>
                <a:spcPct val="0"/>
              </a:spcAft>
              <a:defRPr sz="2900" u="sng">
                <a:solidFill>
                  <a:schemeClr val="tx1"/>
                </a:solidFill>
                <a:latin typeface="Arial" charset="0"/>
                <a:ea typeface="ＭＳ Ｐゴシック" pitchFamily="34" charset="-128"/>
              </a:defRPr>
            </a:lvl9pPr>
          </a:lstStyle>
          <a:p>
            <a:pPr marL="0" marR="0" lvl="0" indent="0" algn="r" defTabSz="481572" rtl="0" eaLnBrk="1" fontAlgn="auto" latinLnBrk="0" hangingPunct="1">
              <a:lnSpc>
                <a:spcPct val="100000"/>
              </a:lnSpc>
              <a:spcBef>
                <a:spcPts val="0"/>
              </a:spcBef>
              <a:spcAft>
                <a:spcPts val="0"/>
              </a:spcAft>
              <a:buClrTx/>
              <a:buSzTx/>
              <a:buFontTx/>
              <a:buNone/>
              <a:tabLst/>
              <a:defRPr/>
            </a:pPr>
            <a:fld id="{31D9546B-B74B-4896-8843-D7067795BB0D}" type="slidenum">
              <a:rPr kumimoji="0" lang="en-US" altLang="en-US" sz="1200" b="0" i="0" u="none" strike="noStrike" kern="1200" cap="none" spc="0" normalizeH="0" baseline="0" noProof="0">
                <a:ln>
                  <a:noFill/>
                </a:ln>
                <a:solidFill>
                  <a:srgbClr val="FFFFFF"/>
                </a:solidFill>
                <a:effectLst/>
                <a:uLnTx/>
                <a:uFillTx/>
                <a:latin typeface="Arial" charset="0"/>
                <a:ea typeface="Arial Unicode MS" pitchFamily="34" charset="-128"/>
                <a:cs typeface="Arial Unicode MS" pitchFamily="34" charset="-128"/>
              </a:rPr>
              <a:pPr marL="0" marR="0" lvl="0" indent="0" algn="r" defTabSz="481572" rtl="0" eaLnBrk="1" fontAlgn="auto" latinLnBrk="0" hangingPunct="1">
                <a:lnSpc>
                  <a:spcPct val="100000"/>
                </a:lnSpc>
                <a:spcBef>
                  <a:spcPts val="0"/>
                </a:spcBef>
                <a:spcAft>
                  <a:spcPts val="0"/>
                </a:spcAft>
                <a:buClrTx/>
                <a:buSzTx/>
                <a:buFontTx/>
                <a:buNone/>
                <a:tabLst/>
                <a:defRPr/>
              </a:pPr>
              <a:t>67</a:t>
            </a:fld>
            <a:endParaRPr kumimoji="0" lang="en-US" altLang="en-US" sz="1200" b="0" i="0" u="none" strike="noStrike" kern="1200" cap="none" spc="0" normalizeH="0" baseline="0" noProof="0">
              <a:ln>
                <a:noFill/>
              </a:ln>
              <a:solidFill>
                <a:srgbClr val="FFFFFF"/>
              </a:solidFill>
              <a:effectLst/>
              <a:uLnTx/>
              <a:uFillTx/>
              <a:latin typeface="Arial" charset="0"/>
              <a:ea typeface="Arial Unicode MS" pitchFamily="34" charset="-128"/>
              <a:cs typeface="Arial Unicode MS" pitchFamily="34" charset="-128"/>
            </a:endParaRPr>
          </a:p>
        </p:txBody>
      </p:sp>
      <p:sp>
        <p:nvSpPr>
          <p:cNvPr id="64515" name="Text Box 1"/>
          <p:cNvSpPr>
            <a:spLocks noGrp="1" noRot="1" noChangeAspect="1" noChangeArrowheads="1"/>
          </p:cNvSpPr>
          <p:nvPr>
            <p:ph type="sldImg"/>
          </p:nvPr>
        </p:nvSpPr>
        <p:spPr>
          <a:xfrm>
            <a:off x="1257300" y="730250"/>
            <a:ext cx="4799013" cy="3598863"/>
          </a:xfrm>
          <a:ln/>
        </p:spPr>
      </p:sp>
      <p:sp>
        <p:nvSpPr>
          <p:cNvPr id="64516" name="Text Box 2"/>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r>
              <a:rPr lang="en-US" sz="1200" dirty="0">
                <a:solidFill>
                  <a:prstClr val="black"/>
                </a:solidFill>
              </a:rPr>
              <a:t>Stability: once </a:t>
            </a:r>
            <a:r>
              <a:rPr lang="en-US" sz="1200" spc="-1" dirty="0">
                <a:uFill>
                  <a:solidFill>
                    <a:srgbClr val="FFFFFF"/>
                  </a:solidFill>
                </a:uFill>
                <a:ea typeface="DejaVu Sans"/>
              </a:rPr>
              <a:t>equilibrium concentration of para (&gt;99%) and ortho (&lt;1%) hydrogen has been reached</a:t>
            </a:r>
          </a:p>
          <a:p>
            <a:endParaRPr lang="en-US" altLang="en-US" dirty="0">
              <a:latin typeface="Times New Roman" pitchFamily="18" charset="0"/>
              <a:ea typeface="ＭＳ Ｐゴシック" pitchFamily="34" charset="-128"/>
            </a:endParaRPr>
          </a:p>
        </p:txBody>
      </p:sp>
    </p:spTree>
    <p:extLst>
      <p:ext uri="{BB962C8B-B14F-4D97-AF65-F5344CB8AC3E}">
        <p14:creationId xmlns:p14="http://schemas.microsoft.com/office/powerpoint/2010/main" val="1177309750"/>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8610" name="Rectangle 6"/>
          <p:cNvSpPr>
            <a:spLocks noGrp="1" noChangeArrowheads="1"/>
          </p:cNvSpPr>
          <p:nvPr>
            <p:ph type="sldNum" sz="quarter" idx="5"/>
          </p:nvPr>
        </p:nvSpPr>
        <p:spPr>
          <a:xfrm>
            <a:off x="3978132" y="8841265"/>
            <a:ext cx="3043343" cy="46613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324" tIns="46662" rIns="93324" bIns="46662"/>
          <a:lstStyle>
            <a:lvl1pPr defTabSz="464999" eaLnBrk="0" hangingPunct="0">
              <a:defRPr sz="2800" u="sng">
                <a:solidFill>
                  <a:schemeClr val="tx1"/>
                </a:solidFill>
                <a:latin typeface="Arial" charset="0"/>
                <a:ea typeface="ＭＳ Ｐゴシック" pitchFamily="34" charset="-128"/>
              </a:defRPr>
            </a:lvl1pPr>
            <a:lvl2pPr marL="38713119" indent="-38246500" defTabSz="464999" eaLnBrk="0" hangingPunct="0">
              <a:defRPr sz="2800" u="sng">
                <a:solidFill>
                  <a:schemeClr val="tx1"/>
                </a:solidFill>
                <a:latin typeface="Arial" charset="0"/>
                <a:ea typeface="ＭＳ Ｐゴシック" pitchFamily="34" charset="-128"/>
              </a:defRPr>
            </a:lvl2pPr>
            <a:lvl3pPr eaLnBrk="0" hangingPunct="0">
              <a:defRPr sz="2800" u="sng">
                <a:solidFill>
                  <a:schemeClr val="tx1"/>
                </a:solidFill>
                <a:latin typeface="Arial" charset="0"/>
                <a:ea typeface="ＭＳ Ｐゴシック" pitchFamily="34" charset="-128"/>
              </a:defRPr>
            </a:lvl3pPr>
            <a:lvl4pPr eaLnBrk="0" hangingPunct="0">
              <a:defRPr sz="2800" u="sng">
                <a:solidFill>
                  <a:schemeClr val="tx1"/>
                </a:solidFill>
                <a:latin typeface="Arial" charset="0"/>
                <a:ea typeface="ＭＳ Ｐゴシック" pitchFamily="34" charset="-128"/>
              </a:defRPr>
            </a:lvl4pPr>
            <a:lvl5pPr eaLnBrk="0" hangingPunct="0">
              <a:defRPr sz="2800" u="sng">
                <a:solidFill>
                  <a:schemeClr val="tx1"/>
                </a:solidFill>
                <a:latin typeface="Arial" charset="0"/>
                <a:ea typeface="ＭＳ Ｐゴシック" pitchFamily="34" charset="-128"/>
              </a:defRPr>
            </a:lvl5pPr>
            <a:lvl6pPr marL="466618" eaLnBrk="0" fontAlgn="base" hangingPunct="0">
              <a:spcBef>
                <a:spcPct val="0"/>
              </a:spcBef>
              <a:spcAft>
                <a:spcPct val="0"/>
              </a:spcAft>
              <a:defRPr sz="2800" u="sng">
                <a:solidFill>
                  <a:schemeClr val="tx1"/>
                </a:solidFill>
                <a:latin typeface="Arial" charset="0"/>
                <a:ea typeface="ＭＳ Ｐゴシック" pitchFamily="34" charset="-128"/>
              </a:defRPr>
            </a:lvl6pPr>
            <a:lvl7pPr marL="933237" eaLnBrk="0" fontAlgn="base" hangingPunct="0">
              <a:spcBef>
                <a:spcPct val="0"/>
              </a:spcBef>
              <a:spcAft>
                <a:spcPct val="0"/>
              </a:spcAft>
              <a:defRPr sz="2800" u="sng">
                <a:solidFill>
                  <a:schemeClr val="tx1"/>
                </a:solidFill>
                <a:latin typeface="Arial" charset="0"/>
                <a:ea typeface="ＭＳ Ｐゴシック" pitchFamily="34" charset="-128"/>
              </a:defRPr>
            </a:lvl7pPr>
            <a:lvl8pPr marL="1399855" eaLnBrk="0" fontAlgn="base" hangingPunct="0">
              <a:spcBef>
                <a:spcPct val="0"/>
              </a:spcBef>
              <a:spcAft>
                <a:spcPct val="0"/>
              </a:spcAft>
              <a:defRPr sz="2800" u="sng">
                <a:solidFill>
                  <a:schemeClr val="tx1"/>
                </a:solidFill>
                <a:latin typeface="Arial" charset="0"/>
                <a:ea typeface="ＭＳ Ｐゴシック" pitchFamily="34" charset="-128"/>
              </a:defRPr>
            </a:lvl8pPr>
            <a:lvl9pPr marL="1866473" eaLnBrk="0" fontAlgn="base" hangingPunct="0">
              <a:spcBef>
                <a:spcPct val="0"/>
              </a:spcBef>
              <a:spcAft>
                <a:spcPct val="0"/>
              </a:spcAft>
              <a:defRPr sz="2800" u="sng">
                <a:solidFill>
                  <a:schemeClr val="tx1"/>
                </a:solidFill>
                <a:latin typeface="Arial" charset="0"/>
                <a:ea typeface="ＭＳ Ｐゴシック" pitchFamily="34" charset="-128"/>
              </a:defRPr>
            </a:lvl9pPr>
          </a:lstStyle>
          <a:p>
            <a:pPr eaLnBrk="1" hangingPunct="1"/>
            <a:fld id="{FDF80AE6-B0D2-453D-A87D-86C14D466653}" type="slidenum">
              <a:rPr lang="en-US" altLang="en-US" sz="1200" u="none">
                <a:solidFill>
                  <a:srgbClr val="FFFFFF"/>
                </a:solidFill>
                <a:ea typeface="Arial Unicode MS" pitchFamily="34" charset="-128"/>
                <a:cs typeface="Arial Unicode MS" pitchFamily="34" charset="-128"/>
              </a:rPr>
              <a:pPr eaLnBrk="1" hangingPunct="1"/>
              <a:t>68</a:t>
            </a:fld>
            <a:endParaRPr lang="en-US" altLang="en-US" sz="1200" u="none">
              <a:solidFill>
                <a:srgbClr val="FFFFFF"/>
              </a:solidFill>
              <a:ea typeface="Arial Unicode MS" pitchFamily="34" charset="-128"/>
              <a:cs typeface="Arial Unicode MS" pitchFamily="34" charset="-128"/>
            </a:endParaRPr>
          </a:p>
        </p:txBody>
      </p:sp>
      <p:sp>
        <p:nvSpPr>
          <p:cNvPr id="68611" name="Text Box 1"/>
          <p:cNvSpPr>
            <a:spLocks noGrp="1" noRot="1" noChangeAspect="1" noChangeArrowheads="1"/>
          </p:cNvSpPr>
          <p:nvPr>
            <p:ph type="sldImg"/>
          </p:nvPr>
        </p:nvSpPr>
        <p:spPr>
          <a:xfrm>
            <a:off x="1184275" y="708025"/>
            <a:ext cx="4652963" cy="3489325"/>
          </a:xfrm>
          <a:ln/>
        </p:spPr>
      </p:sp>
      <p:sp>
        <p:nvSpPr>
          <p:cNvPr id="68612" name="Text Box 2"/>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Times New Roman" pitchFamily="18" charset="0"/>
              <a:ea typeface="ＭＳ Ｐゴシック" pitchFamily="34"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013836003"/>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8610" name="Rectangle 6"/>
          <p:cNvSpPr>
            <a:spLocks noGrp="1" noChangeArrowheads="1"/>
          </p:cNvSpPr>
          <p:nvPr>
            <p:ph type="sldNum" sz="quarter" idx="5"/>
          </p:nvPr>
        </p:nvSpPr>
        <p:spPr>
          <a:xfrm>
            <a:off x="3978132" y="8841265"/>
            <a:ext cx="3043343" cy="46613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324" tIns="46662" rIns="93324" bIns="46662"/>
          <a:lstStyle>
            <a:lvl1pPr defTabSz="464999" eaLnBrk="0" hangingPunct="0">
              <a:defRPr sz="2800" u="sng">
                <a:solidFill>
                  <a:schemeClr val="tx1"/>
                </a:solidFill>
                <a:latin typeface="Arial" charset="0"/>
                <a:ea typeface="ＭＳ Ｐゴシック" pitchFamily="34" charset="-128"/>
              </a:defRPr>
            </a:lvl1pPr>
            <a:lvl2pPr marL="38713119" indent="-38246500" defTabSz="464999" eaLnBrk="0" hangingPunct="0">
              <a:defRPr sz="2800" u="sng">
                <a:solidFill>
                  <a:schemeClr val="tx1"/>
                </a:solidFill>
                <a:latin typeface="Arial" charset="0"/>
                <a:ea typeface="ＭＳ Ｐゴシック" pitchFamily="34" charset="-128"/>
              </a:defRPr>
            </a:lvl2pPr>
            <a:lvl3pPr eaLnBrk="0" hangingPunct="0">
              <a:defRPr sz="2800" u="sng">
                <a:solidFill>
                  <a:schemeClr val="tx1"/>
                </a:solidFill>
                <a:latin typeface="Arial" charset="0"/>
                <a:ea typeface="ＭＳ Ｐゴシック" pitchFamily="34" charset="-128"/>
              </a:defRPr>
            </a:lvl3pPr>
            <a:lvl4pPr eaLnBrk="0" hangingPunct="0">
              <a:defRPr sz="2800" u="sng">
                <a:solidFill>
                  <a:schemeClr val="tx1"/>
                </a:solidFill>
                <a:latin typeface="Arial" charset="0"/>
                <a:ea typeface="ＭＳ Ｐゴシック" pitchFamily="34" charset="-128"/>
              </a:defRPr>
            </a:lvl4pPr>
            <a:lvl5pPr eaLnBrk="0" hangingPunct="0">
              <a:defRPr sz="2800" u="sng">
                <a:solidFill>
                  <a:schemeClr val="tx1"/>
                </a:solidFill>
                <a:latin typeface="Arial" charset="0"/>
                <a:ea typeface="ＭＳ Ｐゴシック" pitchFamily="34" charset="-128"/>
              </a:defRPr>
            </a:lvl5pPr>
            <a:lvl6pPr marL="466618" eaLnBrk="0" fontAlgn="base" hangingPunct="0">
              <a:spcBef>
                <a:spcPct val="0"/>
              </a:spcBef>
              <a:spcAft>
                <a:spcPct val="0"/>
              </a:spcAft>
              <a:defRPr sz="2800" u="sng">
                <a:solidFill>
                  <a:schemeClr val="tx1"/>
                </a:solidFill>
                <a:latin typeface="Arial" charset="0"/>
                <a:ea typeface="ＭＳ Ｐゴシック" pitchFamily="34" charset="-128"/>
              </a:defRPr>
            </a:lvl6pPr>
            <a:lvl7pPr marL="933237" eaLnBrk="0" fontAlgn="base" hangingPunct="0">
              <a:spcBef>
                <a:spcPct val="0"/>
              </a:spcBef>
              <a:spcAft>
                <a:spcPct val="0"/>
              </a:spcAft>
              <a:defRPr sz="2800" u="sng">
                <a:solidFill>
                  <a:schemeClr val="tx1"/>
                </a:solidFill>
                <a:latin typeface="Arial" charset="0"/>
                <a:ea typeface="ＭＳ Ｐゴシック" pitchFamily="34" charset="-128"/>
              </a:defRPr>
            </a:lvl7pPr>
            <a:lvl8pPr marL="1399855" eaLnBrk="0" fontAlgn="base" hangingPunct="0">
              <a:spcBef>
                <a:spcPct val="0"/>
              </a:spcBef>
              <a:spcAft>
                <a:spcPct val="0"/>
              </a:spcAft>
              <a:defRPr sz="2800" u="sng">
                <a:solidFill>
                  <a:schemeClr val="tx1"/>
                </a:solidFill>
                <a:latin typeface="Arial" charset="0"/>
                <a:ea typeface="ＭＳ Ｐゴシック" pitchFamily="34" charset="-128"/>
              </a:defRPr>
            </a:lvl8pPr>
            <a:lvl9pPr marL="1866473" eaLnBrk="0" fontAlgn="base" hangingPunct="0">
              <a:spcBef>
                <a:spcPct val="0"/>
              </a:spcBef>
              <a:spcAft>
                <a:spcPct val="0"/>
              </a:spcAft>
              <a:defRPr sz="2800" u="sng">
                <a:solidFill>
                  <a:schemeClr val="tx1"/>
                </a:solidFill>
                <a:latin typeface="Arial" charset="0"/>
                <a:ea typeface="ＭＳ Ｐゴシック" pitchFamily="34" charset="-128"/>
              </a:defRPr>
            </a:lvl9pPr>
          </a:lstStyle>
          <a:p>
            <a:pPr eaLnBrk="1" hangingPunct="1"/>
            <a:fld id="{FDF80AE6-B0D2-453D-A87D-86C14D466653}" type="slidenum">
              <a:rPr lang="en-US" altLang="en-US" sz="1200" u="none">
                <a:solidFill>
                  <a:srgbClr val="FFFFFF"/>
                </a:solidFill>
                <a:ea typeface="Arial Unicode MS" pitchFamily="34" charset="-128"/>
                <a:cs typeface="Arial Unicode MS" pitchFamily="34" charset="-128"/>
              </a:rPr>
              <a:pPr eaLnBrk="1" hangingPunct="1"/>
              <a:t>69</a:t>
            </a:fld>
            <a:endParaRPr lang="en-US" altLang="en-US" sz="1200" u="none">
              <a:solidFill>
                <a:srgbClr val="FFFFFF"/>
              </a:solidFill>
              <a:ea typeface="Arial Unicode MS" pitchFamily="34" charset="-128"/>
              <a:cs typeface="Arial Unicode MS" pitchFamily="34" charset="-128"/>
            </a:endParaRPr>
          </a:p>
        </p:txBody>
      </p:sp>
      <p:sp>
        <p:nvSpPr>
          <p:cNvPr id="68611" name="Text Box 1"/>
          <p:cNvSpPr>
            <a:spLocks noGrp="1" noRot="1" noChangeAspect="1" noChangeArrowheads="1"/>
          </p:cNvSpPr>
          <p:nvPr>
            <p:ph type="sldImg"/>
          </p:nvPr>
        </p:nvSpPr>
        <p:spPr>
          <a:xfrm>
            <a:off x="1184275" y="708025"/>
            <a:ext cx="4652963" cy="3489325"/>
          </a:xfrm>
          <a:ln/>
        </p:spPr>
      </p:sp>
      <p:sp>
        <p:nvSpPr>
          <p:cNvPr id="68612" name="Text Box 2"/>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dirty="0">
              <a:latin typeface="Times New Roman" pitchFamily="18" charset="0"/>
              <a:ea typeface="ＭＳ Ｐゴシック" pitchFamily="34" charset="-128"/>
            </a:endParaRPr>
          </a:p>
        </p:txBody>
      </p:sp>
    </p:spTree>
    <p:extLst>
      <p:ext uri="{BB962C8B-B14F-4D97-AF65-F5344CB8AC3E}">
        <p14:creationId xmlns:p14="http://schemas.microsoft.com/office/powerpoint/2010/main" val="723976120"/>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8610" name="Rectangle 6"/>
          <p:cNvSpPr>
            <a:spLocks noGrp="1" noChangeArrowheads="1"/>
          </p:cNvSpPr>
          <p:nvPr>
            <p:ph type="sldNum" sz="quarter" idx="5"/>
          </p:nvPr>
        </p:nvSpPr>
        <p:spPr>
          <a:xfrm>
            <a:off x="3978132" y="8841265"/>
            <a:ext cx="3043343" cy="46613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324" tIns="46662" rIns="93324" bIns="46662"/>
          <a:lstStyle>
            <a:lvl1pPr defTabSz="464999" eaLnBrk="0" hangingPunct="0">
              <a:defRPr sz="2800" u="sng">
                <a:solidFill>
                  <a:schemeClr val="tx1"/>
                </a:solidFill>
                <a:latin typeface="Arial" charset="0"/>
                <a:ea typeface="ＭＳ Ｐゴシック" pitchFamily="34" charset="-128"/>
              </a:defRPr>
            </a:lvl1pPr>
            <a:lvl2pPr marL="38713119" indent="-38246500" defTabSz="464999" eaLnBrk="0" hangingPunct="0">
              <a:defRPr sz="2800" u="sng">
                <a:solidFill>
                  <a:schemeClr val="tx1"/>
                </a:solidFill>
                <a:latin typeface="Arial" charset="0"/>
                <a:ea typeface="ＭＳ Ｐゴシック" pitchFamily="34" charset="-128"/>
              </a:defRPr>
            </a:lvl2pPr>
            <a:lvl3pPr eaLnBrk="0" hangingPunct="0">
              <a:defRPr sz="2800" u="sng">
                <a:solidFill>
                  <a:schemeClr val="tx1"/>
                </a:solidFill>
                <a:latin typeface="Arial" charset="0"/>
                <a:ea typeface="ＭＳ Ｐゴシック" pitchFamily="34" charset="-128"/>
              </a:defRPr>
            </a:lvl3pPr>
            <a:lvl4pPr eaLnBrk="0" hangingPunct="0">
              <a:defRPr sz="2800" u="sng">
                <a:solidFill>
                  <a:schemeClr val="tx1"/>
                </a:solidFill>
                <a:latin typeface="Arial" charset="0"/>
                <a:ea typeface="ＭＳ Ｐゴシック" pitchFamily="34" charset="-128"/>
              </a:defRPr>
            </a:lvl4pPr>
            <a:lvl5pPr eaLnBrk="0" hangingPunct="0">
              <a:defRPr sz="2800" u="sng">
                <a:solidFill>
                  <a:schemeClr val="tx1"/>
                </a:solidFill>
                <a:latin typeface="Arial" charset="0"/>
                <a:ea typeface="ＭＳ Ｐゴシック" pitchFamily="34" charset="-128"/>
              </a:defRPr>
            </a:lvl5pPr>
            <a:lvl6pPr marL="466618" eaLnBrk="0" fontAlgn="base" hangingPunct="0">
              <a:spcBef>
                <a:spcPct val="0"/>
              </a:spcBef>
              <a:spcAft>
                <a:spcPct val="0"/>
              </a:spcAft>
              <a:defRPr sz="2800" u="sng">
                <a:solidFill>
                  <a:schemeClr val="tx1"/>
                </a:solidFill>
                <a:latin typeface="Arial" charset="0"/>
                <a:ea typeface="ＭＳ Ｐゴシック" pitchFamily="34" charset="-128"/>
              </a:defRPr>
            </a:lvl6pPr>
            <a:lvl7pPr marL="933237" eaLnBrk="0" fontAlgn="base" hangingPunct="0">
              <a:spcBef>
                <a:spcPct val="0"/>
              </a:spcBef>
              <a:spcAft>
                <a:spcPct val="0"/>
              </a:spcAft>
              <a:defRPr sz="2800" u="sng">
                <a:solidFill>
                  <a:schemeClr val="tx1"/>
                </a:solidFill>
                <a:latin typeface="Arial" charset="0"/>
                <a:ea typeface="ＭＳ Ｐゴシック" pitchFamily="34" charset="-128"/>
              </a:defRPr>
            </a:lvl7pPr>
            <a:lvl8pPr marL="1399855" eaLnBrk="0" fontAlgn="base" hangingPunct="0">
              <a:spcBef>
                <a:spcPct val="0"/>
              </a:spcBef>
              <a:spcAft>
                <a:spcPct val="0"/>
              </a:spcAft>
              <a:defRPr sz="2800" u="sng">
                <a:solidFill>
                  <a:schemeClr val="tx1"/>
                </a:solidFill>
                <a:latin typeface="Arial" charset="0"/>
                <a:ea typeface="ＭＳ Ｐゴシック" pitchFamily="34" charset="-128"/>
              </a:defRPr>
            </a:lvl8pPr>
            <a:lvl9pPr marL="1866473" eaLnBrk="0" fontAlgn="base" hangingPunct="0">
              <a:spcBef>
                <a:spcPct val="0"/>
              </a:spcBef>
              <a:spcAft>
                <a:spcPct val="0"/>
              </a:spcAft>
              <a:defRPr sz="2800" u="sng">
                <a:solidFill>
                  <a:schemeClr val="tx1"/>
                </a:solidFill>
                <a:latin typeface="Arial" charset="0"/>
                <a:ea typeface="ＭＳ Ｐゴシック" pitchFamily="34" charset="-128"/>
              </a:defRPr>
            </a:lvl9pPr>
          </a:lstStyle>
          <a:p>
            <a:pPr eaLnBrk="1" hangingPunct="1"/>
            <a:fld id="{FDF80AE6-B0D2-453D-A87D-86C14D466653}" type="slidenum">
              <a:rPr lang="en-US" altLang="en-US" sz="1200" u="none">
                <a:solidFill>
                  <a:srgbClr val="FFFFFF"/>
                </a:solidFill>
                <a:ea typeface="Arial Unicode MS" pitchFamily="34" charset="-128"/>
                <a:cs typeface="Arial Unicode MS" pitchFamily="34" charset="-128"/>
              </a:rPr>
              <a:pPr eaLnBrk="1" hangingPunct="1"/>
              <a:t>70</a:t>
            </a:fld>
            <a:endParaRPr lang="en-US" altLang="en-US" sz="1200" u="none">
              <a:solidFill>
                <a:srgbClr val="FFFFFF"/>
              </a:solidFill>
              <a:ea typeface="Arial Unicode MS" pitchFamily="34" charset="-128"/>
              <a:cs typeface="Arial Unicode MS" pitchFamily="34" charset="-128"/>
            </a:endParaRPr>
          </a:p>
        </p:txBody>
      </p:sp>
      <p:sp>
        <p:nvSpPr>
          <p:cNvPr id="68611" name="Text Box 1"/>
          <p:cNvSpPr>
            <a:spLocks noGrp="1" noRot="1" noChangeAspect="1" noChangeArrowheads="1"/>
          </p:cNvSpPr>
          <p:nvPr>
            <p:ph type="sldImg"/>
          </p:nvPr>
        </p:nvSpPr>
        <p:spPr>
          <a:xfrm>
            <a:off x="1184275" y="708025"/>
            <a:ext cx="4652963" cy="3489325"/>
          </a:xfrm>
          <a:ln/>
        </p:spPr>
      </p:sp>
      <p:sp>
        <p:nvSpPr>
          <p:cNvPr id="68612" name="Text Box 2"/>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l"/>
            <a:r>
              <a:rPr lang="en-US" sz="2000" b="0" i="0" u="none" strike="noStrike" baseline="0" dirty="0">
                <a:latin typeface="Arial-BoldMT"/>
              </a:rPr>
              <a:t>TPE is the leading explanation for the proton form factor ratio discrepancy</a:t>
            </a:r>
          </a:p>
          <a:p>
            <a:pPr algn="l"/>
            <a:endParaRPr lang="en-US" altLang="en-US" sz="2000" b="0" i="0" u="none" strike="noStrike" baseline="0" dirty="0">
              <a:latin typeface="Arial-BoldMT"/>
              <a:ea typeface="ＭＳ Ｐゴシック" pitchFamily="34" charset="-128"/>
            </a:endParaRPr>
          </a:p>
          <a:p>
            <a:pPr algn="l"/>
            <a:r>
              <a:rPr lang="en-US" sz="1800" b="0" i="0" u="none" strike="noStrike" baseline="0" dirty="0" err="1">
                <a:latin typeface="CMSS9"/>
              </a:rPr>
              <a:t>McMULE</a:t>
            </a:r>
            <a:r>
              <a:rPr lang="en-US" sz="1800" b="0" i="0" u="none" strike="noStrike" baseline="0" dirty="0">
                <a:latin typeface="CMSS9"/>
              </a:rPr>
              <a:t> calculated </a:t>
            </a:r>
            <a:r>
              <a:rPr lang="en-US" sz="1800" b="0" i="0" u="none" strike="noStrike" baseline="0" dirty="0">
                <a:latin typeface="CMMI9"/>
              </a:rPr>
              <a:t>μ</a:t>
            </a:r>
            <a:r>
              <a:rPr lang="en-US" sz="1800" b="0" i="0" u="none" strike="noStrike" baseline="30000" dirty="0">
                <a:latin typeface="CMSY6"/>
              </a:rPr>
              <a:t>−</a:t>
            </a:r>
            <a:r>
              <a:rPr lang="en-US" sz="1800" b="0" i="0" u="none" strike="noStrike" baseline="0" dirty="0">
                <a:latin typeface="CMSSI9"/>
              </a:rPr>
              <a:t>p </a:t>
            </a:r>
            <a:r>
              <a:rPr lang="en-US" sz="1800" b="0" i="0" u="none" strike="noStrike" baseline="0" dirty="0">
                <a:latin typeface="CMSS9"/>
              </a:rPr>
              <a:t>elastic TPE, assuming different values of Λ</a:t>
            </a:r>
            <a:r>
              <a:rPr lang="en-US" sz="1800" b="0" i="0" u="none" strike="noStrike" baseline="0" dirty="0">
                <a:latin typeface="CMSS8"/>
              </a:rPr>
              <a:t>2 </a:t>
            </a:r>
            <a:r>
              <a:rPr lang="en-US" sz="1800" b="0" i="0" u="none" strike="noStrike" baseline="0" dirty="0">
                <a:latin typeface="CMSS9"/>
              </a:rPr>
              <a:t>in dipole form factor. Note roughly flat prediction above </a:t>
            </a:r>
            <a:r>
              <a:rPr lang="en-US" sz="1800" b="0" i="0" u="none" strike="noStrike" baseline="0" dirty="0">
                <a:latin typeface="CMSSI9"/>
              </a:rPr>
              <a:t>Q</a:t>
            </a:r>
            <a:r>
              <a:rPr lang="en-US" sz="1800" b="0" i="0" u="none" strike="noStrike" baseline="0" dirty="0">
                <a:latin typeface="CMSS8"/>
              </a:rPr>
              <a:t>2 </a:t>
            </a:r>
            <a:r>
              <a:rPr lang="en-US" sz="1800" b="0" i="0" u="none" strike="noStrike" baseline="0" dirty="0">
                <a:latin typeface="CMSS9"/>
              </a:rPr>
              <a:t>= 0</a:t>
            </a:r>
            <a:r>
              <a:rPr lang="en-US" sz="1800" b="0" i="0" u="none" strike="noStrike" baseline="0" dirty="0">
                <a:latin typeface="CMMI9"/>
              </a:rPr>
              <a:t>.</a:t>
            </a:r>
            <a:r>
              <a:rPr lang="en-US" sz="1800" b="0" i="0" u="none" strike="noStrike" baseline="0" dirty="0">
                <a:latin typeface="CMSS9"/>
              </a:rPr>
              <a:t>02 GeV</a:t>
            </a:r>
            <a:r>
              <a:rPr lang="en-US" sz="1800" b="0" i="0" u="none" strike="noStrike" baseline="0" dirty="0">
                <a:latin typeface="CMSS8"/>
              </a:rPr>
              <a:t>2</a:t>
            </a:r>
            <a:r>
              <a:rPr lang="en-US" sz="1800" b="0" i="0" u="none" strike="noStrike" baseline="0" dirty="0">
                <a:latin typeface="CMSS9"/>
              </a:rPr>
              <a:t>.</a:t>
            </a:r>
          </a:p>
          <a:p>
            <a:pPr algn="l"/>
            <a:endParaRPr lang="en-US" altLang="en-US" sz="1800" b="0" i="0" u="none" strike="noStrike" baseline="0" dirty="0">
              <a:latin typeface="CMSS9"/>
              <a:ea typeface="ＭＳ Ｐゴシック" pitchFamily="34" charset="-128"/>
            </a:endParaRPr>
          </a:p>
          <a:p>
            <a:pPr algn="l"/>
            <a:r>
              <a:rPr lang="en-US" sz="1800" b="0" i="0" u="none" strike="noStrike" baseline="0" dirty="0" err="1">
                <a:latin typeface="CMSS9"/>
              </a:rPr>
              <a:t>HB</a:t>
            </a:r>
            <a:r>
              <a:rPr lang="en-US" sz="1800" b="0" i="0" u="none" strike="noStrike" baseline="0" dirty="0" err="1">
                <a:latin typeface="CMMI9"/>
              </a:rPr>
              <a:t>χ</a:t>
            </a:r>
            <a:r>
              <a:rPr lang="en-US" sz="1800" b="0" i="0" u="none" strike="noStrike" baseline="0" dirty="0" err="1">
                <a:latin typeface="CMSS9"/>
              </a:rPr>
              <a:t>PT</a:t>
            </a:r>
            <a:r>
              <a:rPr lang="en-US" sz="1800" b="0" i="0" u="none" strike="noStrike" baseline="0" dirty="0">
                <a:latin typeface="CMSS9"/>
              </a:rPr>
              <a:t> calculated </a:t>
            </a:r>
            <a:r>
              <a:rPr lang="en-US" sz="1800" b="0" i="0" u="none" strike="noStrike" baseline="0" dirty="0">
                <a:latin typeface="CMMI9"/>
              </a:rPr>
              <a:t>μ</a:t>
            </a:r>
            <a:r>
              <a:rPr lang="en-US" sz="1800" b="0" i="0" u="none" strike="noStrike" baseline="30000" dirty="0">
                <a:latin typeface="CMSY6"/>
              </a:rPr>
              <a:t>−</a:t>
            </a:r>
            <a:r>
              <a:rPr lang="en-US" sz="1800" b="0" i="0" u="none" strike="noStrike" baseline="0" dirty="0">
                <a:latin typeface="CMSSI9"/>
              </a:rPr>
              <a:t>p </a:t>
            </a:r>
            <a:r>
              <a:rPr lang="en-US" sz="1800" b="0" i="0" u="none" strike="noStrike" baseline="0" dirty="0">
                <a:latin typeface="CMSS9"/>
              </a:rPr>
              <a:t>TPE. Note strong increase in predicted effect size as a function of </a:t>
            </a:r>
            <a:r>
              <a:rPr lang="en-US" sz="1800" b="0" i="0" u="none" strike="noStrike" baseline="0" dirty="0">
                <a:latin typeface="CMSSI9"/>
              </a:rPr>
              <a:t>Q</a:t>
            </a:r>
            <a:r>
              <a:rPr lang="en-US" sz="1800" b="0" i="0" u="none" strike="noStrike" baseline="0" dirty="0">
                <a:latin typeface="CMSS8"/>
              </a:rPr>
              <a:t>2</a:t>
            </a:r>
            <a:r>
              <a:rPr lang="en-US" sz="1800" b="0" i="0" u="none" strike="noStrike" baseline="0" dirty="0">
                <a:latin typeface="CMSS9"/>
              </a:rPr>
              <a:t>.</a:t>
            </a:r>
            <a:endParaRPr lang="en-US" altLang="en-US" sz="1400" b="0" dirty="0">
              <a:latin typeface="Times New Roman" pitchFamily="18" charset="0"/>
              <a:ea typeface="ＭＳ Ｐゴシック" pitchFamily="34" charset="-128"/>
            </a:endParaRPr>
          </a:p>
        </p:txBody>
      </p:sp>
    </p:spTree>
    <p:extLst>
      <p:ext uri="{BB962C8B-B14F-4D97-AF65-F5344CB8AC3E}">
        <p14:creationId xmlns:p14="http://schemas.microsoft.com/office/powerpoint/2010/main" val="2418196856"/>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8610" name="Rectangle 6"/>
          <p:cNvSpPr>
            <a:spLocks noGrp="1" noChangeArrowheads="1"/>
          </p:cNvSpPr>
          <p:nvPr>
            <p:ph type="sldNum" sz="quarter" idx="5"/>
          </p:nvPr>
        </p:nvSpPr>
        <p:spPr>
          <a:xfrm>
            <a:off x="3978132" y="8841265"/>
            <a:ext cx="3043343" cy="46613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324" tIns="46662" rIns="93324" bIns="46662"/>
          <a:lstStyle>
            <a:lvl1pPr defTabSz="464999" eaLnBrk="0" hangingPunct="0">
              <a:defRPr sz="2800" u="sng">
                <a:solidFill>
                  <a:schemeClr val="tx1"/>
                </a:solidFill>
                <a:latin typeface="Arial" charset="0"/>
                <a:ea typeface="ＭＳ Ｐゴシック" pitchFamily="34" charset="-128"/>
              </a:defRPr>
            </a:lvl1pPr>
            <a:lvl2pPr marL="38713119" indent="-38246500" defTabSz="464999" eaLnBrk="0" hangingPunct="0">
              <a:defRPr sz="2800" u="sng">
                <a:solidFill>
                  <a:schemeClr val="tx1"/>
                </a:solidFill>
                <a:latin typeface="Arial" charset="0"/>
                <a:ea typeface="ＭＳ Ｐゴシック" pitchFamily="34" charset="-128"/>
              </a:defRPr>
            </a:lvl2pPr>
            <a:lvl3pPr eaLnBrk="0" hangingPunct="0">
              <a:defRPr sz="2800" u="sng">
                <a:solidFill>
                  <a:schemeClr val="tx1"/>
                </a:solidFill>
                <a:latin typeface="Arial" charset="0"/>
                <a:ea typeface="ＭＳ Ｐゴシック" pitchFamily="34" charset="-128"/>
              </a:defRPr>
            </a:lvl3pPr>
            <a:lvl4pPr eaLnBrk="0" hangingPunct="0">
              <a:defRPr sz="2800" u="sng">
                <a:solidFill>
                  <a:schemeClr val="tx1"/>
                </a:solidFill>
                <a:latin typeface="Arial" charset="0"/>
                <a:ea typeface="ＭＳ Ｐゴシック" pitchFamily="34" charset="-128"/>
              </a:defRPr>
            </a:lvl4pPr>
            <a:lvl5pPr eaLnBrk="0" hangingPunct="0">
              <a:defRPr sz="2800" u="sng">
                <a:solidFill>
                  <a:schemeClr val="tx1"/>
                </a:solidFill>
                <a:latin typeface="Arial" charset="0"/>
                <a:ea typeface="ＭＳ Ｐゴシック" pitchFamily="34" charset="-128"/>
              </a:defRPr>
            </a:lvl5pPr>
            <a:lvl6pPr marL="466618" eaLnBrk="0" fontAlgn="base" hangingPunct="0">
              <a:spcBef>
                <a:spcPct val="0"/>
              </a:spcBef>
              <a:spcAft>
                <a:spcPct val="0"/>
              </a:spcAft>
              <a:defRPr sz="2800" u="sng">
                <a:solidFill>
                  <a:schemeClr val="tx1"/>
                </a:solidFill>
                <a:latin typeface="Arial" charset="0"/>
                <a:ea typeface="ＭＳ Ｐゴシック" pitchFamily="34" charset="-128"/>
              </a:defRPr>
            </a:lvl6pPr>
            <a:lvl7pPr marL="933237" eaLnBrk="0" fontAlgn="base" hangingPunct="0">
              <a:spcBef>
                <a:spcPct val="0"/>
              </a:spcBef>
              <a:spcAft>
                <a:spcPct val="0"/>
              </a:spcAft>
              <a:defRPr sz="2800" u="sng">
                <a:solidFill>
                  <a:schemeClr val="tx1"/>
                </a:solidFill>
                <a:latin typeface="Arial" charset="0"/>
                <a:ea typeface="ＭＳ Ｐゴシック" pitchFamily="34" charset="-128"/>
              </a:defRPr>
            </a:lvl7pPr>
            <a:lvl8pPr marL="1399855" eaLnBrk="0" fontAlgn="base" hangingPunct="0">
              <a:spcBef>
                <a:spcPct val="0"/>
              </a:spcBef>
              <a:spcAft>
                <a:spcPct val="0"/>
              </a:spcAft>
              <a:defRPr sz="2800" u="sng">
                <a:solidFill>
                  <a:schemeClr val="tx1"/>
                </a:solidFill>
                <a:latin typeface="Arial" charset="0"/>
                <a:ea typeface="ＭＳ Ｐゴシック" pitchFamily="34" charset="-128"/>
              </a:defRPr>
            </a:lvl8pPr>
            <a:lvl9pPr marL="1866473" eaLnBrk="0" fontAlgn="base" hangingPunct="0">
              <a:spcBef>
                <a:spcPct val="0"/>
              </a:spcBef>
              <a:spcAft>
                <a:spcPct val="0"/>
              </a:spcAft>
              <a:defRPr sz="2800" u="sng">
                <a:solidFill>
                  <a:schemeClr val="tx1"/>
                </a:solidFill>
                <a:latin typeface="Arial" charset="0"/>
                <a:ea typeface="ＭＳ Ｐゴシック" pitchFamily="34" charset="-128"/>
              </a:defRPr>
            </a:lvl9pPr>
          </a:lstStyle>
          <a:p>
            <a:pPr eaLnBrk="1" hangingPunct="1"/>
            <a:fld id="{FDF80AE6-B0D2-453D-A87D-86C14D466653}" type="slidenum">
              <a:rPr lang="en-US" altLang="en-US" sz="1200" u="none">
                <a:solidFill>
                  <a:srgbClr val="FFFFFF"/>
                </a:solidFill>
                <a:ea typeface="Arial Unicode MS" pitchFamily="34" charset="-128"/>
                <a:cs typeface="Arial Unicode MS" pitchFamily="34" charset="-128"/>
              </a:rPr>
              <a:pPr eaLnBrk="1" hangingPunct="1"/>
              <a:t>71</a:t>
            </a:fld>
            <a:endParaRPr lang="en-US" altLang="en-US" sz="1200" u="none">
              <a:solidFill>
                <a:srgbClr val="FFFFFF"/>
              </a:solidFill>
              <a:ea typeface="Arial Unicode MS" pitchFamily="34" charset="-128"/>
              <a:cs typeface="Arial Unicode MS" pitchFamily="34" charset="-128"/>
            </a:endParaRPr>
          </a:p>
        </p:txBody>
      </p:sp>
      <p:sp>
        <p:nvSpPr>
          <p:cNvPr id="68611" name="Text Box 1"/>
          <p:cNvSpPr>
            <a:spLocks noGrp="1" noRot="1" noChangeAspect="1" noChangeArrowheads="1"/>
          </p:cNvSpPr>
          <p:nvPr>
            <p:ph type="sldImg"/>
          </p:nvPr>
        </p:nvSpPr>
        <p:spPr>
          <a:xfrm>
            <a:off x="1184275" y="708025"/>
            <a:ext cx="4652963" cy="3489325"/>
          </a:xfrm>
          <a:ln/>
        </p:spPr>
      </p:sp>
      <p:sp>
        <p:nvSpPr>
          <p:cNvPr id="68612" name="Text Box 2"/>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Times New Roman" pitchFamily="18" charset="0"/>
              <a:ea typeface="ＭＳ Ｐゴシック" pitchFamily="34" charset="-128"/>
            </a:endParaRPr>
          </a:p>
        </p:txBody>
      </p:sp>
    </p:spTree>
    <p:extLst>
      <p:ext uri="{BB962C8B-B14F-4D97-AF65-F5344CB8AC3E}">
        <p14:creationId xmlns:p14="http://schemas.microsoft.com/office/powerpoint/2010/main" val="1544067414"/>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8610" name="Rectangle 6"/>
          <p:cNvSpPr>
            <a:spLocks noGrp="1" noChangeArrowheads="1"/>
          </p:cNvSpPr>
          <p:nvPr>
            <p:ph type="sldNum" sz="quarter" idx="5"/>
          </p:nvPr>
        </p:nvSpPr>
        <p:spPr>
          <a:xfrm>
            <a:off x="3978132" y="8841265"/>
            <a:ext cx="3043343" cy="46613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324" tIns="46662" rIns="93324" bIns="46662"/>
          <a:lstStyle>
            <a:lvl1pPr defTabSz="464999" eaLnBrk="0" hangingPunct="0">
              <a:defRPr sz="2800" u="sng">
                <a:solidFill>
                  <a:schemeClr val="tx1"/>
                </a:solidFill>
                <a:latin typeface="Arial" charset="0"/>
                <a:ea typeface="ＭＳ Ｐゴシック" pitchFamily="34" charset="-128"/>
              </a:defRPr>
            </a:lvl1pPr>
            <a:lvl2pPr marL="38713119" indent="-38246500" defTabSz="464999" eaLnBrk="0" hangingPunct="0">
              <a:defRPr sz="2800" u="sng">
                <a:solidFill>
                  <a:schemeClr val="tx1"/>
                </a:solidFill>
                <a:latin typeface="Arial" charset="0"/>
                <a:ea typeface="ＭＳ Ｐゴシック" pitchFamily="34" charset="-128"/>
              </a:defRPr>
            </a:lvl2pPr>
            <a:lvl3pPr eaLnBrk="0" hangingPunct="0">
              <a:defRPr sz="2800" u="sng">
                <a:solidFill>
                  <a:schemeClr val="tx1"/>
                </a:solidFill>
                <a:latin typeface="Arial" charset="0"/>
                <a:ea typeface="ＭＳ Ｐゴシック" pitchFamily="34" charset="-128"/>
              </a:defRPr>
            </a:lvl3pPr>
            <a:lvl4pPr eaLnBrk="0" hangingPunct="0">
              <a:defRPr sz="2800" u="sng">
                <a:solidFill>
                  <a:schemeClr val="tx1"/>
                </a:solidFill>
                <a:latin typeface="Arial" charset="0"/>
                <a:ea typeface="ＭＳ Ｐゴシック" pitchFamily="34" charset="-128"/>
              </a:defRPr>
            </a:lvl4pPr>
            <a:lvl5pPr eaLnBrk="0" hangingPunct="0">
              <a:defRPr sz="2800" u="sng">
                <a:solidFill>
                  <a:schemeClr val="tx1"/>
                </a:solidFill>
                <a:latin typeface="Arial" charset="0"/>
                <a:ea typeface="ＭＳ Ｐゴシック" pitchFamily="34" charset="-128"/>
              </a:defRPr>
            </a:lvl5pPr>
            <a:lvl6pPr marL="466618" eaLnBrk="0" fontAlgn="base" hangingPunct="0">
              <a:spcBef>
                <a:spcPct val="0"/>
              </a:spcBef>
              <a:spcAft>
                <a:spcPct val="0"/>
              </a:spcAft>
              <a:defRPr sz="2800" u="sng">
                <a:solidFill>
                  <a:schemeClr val="tx1"/>
                </a:solidFill>
                <a:latin typeface="Arial" charset="0"/>
                <a:ea typeface="ＭＳ Ｐゴシック" pitchFamily="34" charset="-128"/>
              </a:defRPr>
            </a:lvl6pPr>
            <a:lvl7pPr marL="933237" eaLnBrk="0" fontAlgn="base" hangingPunct="0">
              <a:spcBef>
                <a:spcPct val="0"/>
              </a:spcBef>
              <a:spcAft>
                <a:spcPct val="0"/>
              </a:spcAft>
              <a:defRPr sz="2800" u="sng">
                <a:solidFill>
                  <a:schemeClr val="tx1"/>
                </a:solidFill>
                <a:latin typeface="Arial" charset="0"/>
                <a:ea typeface="ＭＳ Ｐゴシック" pitchFamily="34" charset="-128"/>
              </a:defRPr>
            </a:lvl7pPr>
            <a:lvl8pPr marL="1399855" eaLnBrk="0" fontAlgn="base" hangingPunct="0">
              <a:spcBef>
                <a:spcPct val="0"/>
              </a:spcBef>
              <a:spcAft>
                <a:spcPct val="0"/>
              </a:spcAft>
              <a:defRPr sz="2800" u="sng">
                <a:solidFill>
                  <a:schemeClr val="tx1"/>
                </a:solidFill>
                <a:latin typeface="Arial" charset="0"/>
                <a:ea typeface="ＭＳ Ｐゴシック" pitchFamily="34" charset="-128"/>
              </a:defRPr>
            </a:lvl8pPr>
            <a:lvl9pPr marL="1866473" eaLnBrk="0" fontAlgn="base" hangingPunct="0">
              <a:spcBef>
                <a:spcPct val="0"/>
              </a:spcBef>
              <a:spcAft>
                <a:spcPct val="0"/>
              </a:spcAft>
              <a:defRPr sz="2800" u="sng">
                <a:solidFill>
                  <a:schemeClr val="tx1"/>
                </a:solidFill>
                <a:latin typeface="Arial" charset="0"/>
                <a:ea typeface="ＭＳ Ｐゴシック" pitchFamily="34" charset="-128"/>
              </a:defRPr>
            </a:lvl9pPr>
          </a:lstStyle>
          <a:p>
            <a:pPr eaLnBrk="1" hangingPunct="1"/>
            <a:fld id="{FDF80AE6-B0D2-453D-A87D-86C14D466653}" type="slidenum">
              <a:rPr lang="en-US" altLang="en-US" sz="1200" u="none">
                <a:solidFill>
                  <a:srgbClr val="FFFFFF"/>
                </a:solidFill>
                <a:ea typeface="Arial Unicode MS" pitchFamily="34" charset="-128"/>
                <a:cs typeface="Arial Unicode MS" pitchFamily="34" charset="-128"/>
              </a:rPr>
              <a:pPr eaLnBrk="1" hangingPunct="1"/>
              <a:t>72</a:t>
            </a:fld>
            <a:endParaRPr lang="en-US" altLang="en-US" sz="1200" u="none">
              <a:solidFill>
                <a:srgbClr val="FFFFFF"/>
              </a:solidFill>
              <a:ea typeface="Arial Unicode MS" pitchFamily="34" charset="-128"/>
              <a:cs typeface="Arial Unicode MS" pitchFamily="34" charset="-128"/>
            </a:endParaRPr>
          </a:p>
        </p:txBody>
      </p:sp>
      <p:sp>
        <p:nvSpPr>
          <p:cNvPr id="68611" name="Text Box 1"/>
          <p:cNvSpPr>
            <a:spLocks noGrp="1" noRot="1" noChangeAspect="1" noChangeArrowheads="1"/>
          </p:cNvSpPr>
          <p:nvPr>
            <p:ph type="sldImg"/>
          </p:nvPr>
        </p:nvSpPr>
        <p:spPr>
          <a:xfrm>
            <a:off x="1184275" y="708025"/>
            <a:ext cx="4652963" cy="3489325"/>
          </a:xfrm>
          <a:ln/>
        </p:spPr>
      </p:sp>
      <p:sp>
        <p:nvSpPr>
          <p:cNvPr id="68612" name="Text Box 2"/>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Times New Roman" pitchFamily="18" charset="0"/>
              <a:ea typeface="ＭＳ Ｐゴシック" pitchFamily="34" charset="-128"/>
            </a:endParaRPr>
          </a:p>
        </p:txBody>
      </p:sp>
    </p:spTree>
    <p:extLst>
      <p:ext uri="{BB962C8B-B14F-4D97-AF65-F5344CB8AC3E}">
        <p14:creationId xmlns:p14="http://schemas.microsoft.com/office/powerpoint/2010/main" val="1996383202"/>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8610" name="Rectangle 6"/>
          <p:cNvSpPr>
            <a:spLocks noGrp="1" noChangeArrowheads="1"/>
          </p:cNvSpPr>
          <p:nvPr>
            <p:ph type="sldNum" sz="quarter" idx="5"/>
          </p:nvPr>
        </p:nvSpPr>
        <p:spPr>
          <a:xfrm>
            <a:off x="3978132" y="8841265"/>
            <a:ext cx="3043343" cy="46613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324" tIns="46662" rIns="93324" bIns="46662"/>
          <a:lstStyle>
            <a:lvl1pPr defTabSz="464999" eaLnBrk="0" hangingPunct="0">
              <a:defRPr sz="2800" u="sng">
                <a:solidFill>
                  <a:schemeClr val="tx1"/>
                </a:solidFill>
                <a:latin typeface="Arial" charset="0"/>
                <a:ea typeface="ＭＳ Ｐゴシック" pitchFamily="34" charset="-128"/>
              </a:defRPr>
            </a:lvl1pPr>
            <a:lvl2pPr marL="38713119" indent="-38246500" defTabSz="464999" eaLnBrk="0" hangingPunct="0">
              <a:defRPr sz="2800" u="sng">
                <a:solidFill>
                  <a:schemeClr val="tx1"/>
                </a:solidFill>
                <a:latin typeface="Arial" charset="0"/>
                <a:ea typeface="ＭＳ Ｐゴシック" pitchFamily="34" charset="-128"/>
              </a:defRPr>
            </a:lvl2pPr>
            <a:lvl3pPr eaLnBrk="0" hangingPunct="0">
              <a:defRPr sz="2800" u="sng">
                <a:solidFill>
                  <a:schemeClr val="tx1"/>
                </a:solidFill>
                <a:latin typeface="Arial" charset="0"/>
                <a:ea typeface="ＭＳ Ｐゴシック" pitchFamily="34" charset="-128"/>
              </a:defRPr>
            </a:lvl3pPr>
            <a:lvl4pPr eaLnBrk="0" hangingPunct="0">
              <a:defRPr sz="2800" u="sng">
                <a:solidFill>
                  <a:schemeClr val="tx1"/>
                </a:solidFill>
                <a:latin typeface="Arial" charset="0"/>
                <a:ea typeface="ＭＳ Ｐゴシック" pitchFamily="34" charset="-128"/>
              </a:defRPr>
            </a:lvl4pPr>
            <a:lvl5pPr eaLnBrk="0" hangingPunct="0">
              <a:defRPr sz="2800" u="sng">
                <a:solidFill>
                  <a:schemeClr val="tx1"/>
                </a:solidFill>
                <a:latin typeface="Arial" charset="0"/>
                <a:ea typeface="ＭＳ Ｐゴシック" pitchFamily="34" charset="-128"/>
              </a:defRPr>
            </a:lvl5pPr>
            <a:lvl6pPr marL="466618" eaLnBrk="0" fontAlgn="base" hangingPunct="0">
              <a:spcBef>
                <a:spcPct val="0"/>
              </a:spcBef>
              <a:spcAft>
                <a:spcPct val="0"/>
              </a:spcAft>
              <a:defRPr sz="2800" u="sng">
                <a:solidFill>
                  <a:schemeClr val="tx1"/>
                </a:solidFill>
                <a:latin typeface="Arial" charset="0"/>
                <a:ea typeface="ＭＳ Ｐゴシック" pitchFamily="34" charset="-128"/>
              </a:defRPr>
            </a:lvl6pPr>
            <a:lvl7pPr marL="933237" eaLnBrk="0" fontAlgn="base" hangingPunct="0">
              <a:spcBef>
                <a:spcPct val="0"/>
              </a:spcBef>
              <a:spcAft>
                <a:spcPct val="0"/>
              </a:spcAft>
              <a:defRPr sz="2800" u="sng">
                <a:solidFill>
                  <a:schemeClr val="tx1"/>
                </a:solidFill>
                <a:latin typeface="Arial" charset="0"/>
                <a:ea typeface="ＭＳ Ｐゴシック" pitchFamily="34" charset="-128"/>
              </a:defRPr>
            </a:lvl7pPr>
            <a:lvl8pPr marL="1399855" eaLnBrk="0" fontAlgn="base" hangingPunct="0">
              <a:spcBef>
                <a:spcPct val="0"/>
              </a:spcBef>
              <a:spcAft>
                <a:spcPct val="0"/>
              </a:spcAft>
              <a:defRPr sz="2800" u="sng">
                <a:solidFill>
                  <a:schemeClr val="tx1"/>
                </a:solidFill>
                <a:latin typeface="Arial" charset="0"/>
                <a:ea typeface="ＭＳ Ｐゴシック" pitchFamily="34" charset="-128"/>
              </a:defRPr>
            </a:lvl8pPr>
            <a:lvl9pPr marL="1866473" eaLnBrk="0" fontAlgn="base" hangingPunct="0">
              <a:spcBef>
                <a:spcPct val="0"/>
              </a:spcBef>
              <a:spcAft>
                <a:spcPct val="0"/>
              </a:spcAft>
              <a:defRPr sz="2800" u="sng">
                <a:solidFill>
                  <a:schemeClr val="tx1"/>
                </a:solidFill>
                <a:latin typeface="Arial" charset="0"/>
                <a:ea typeface="ＭＳ Ｐゴシック" pitchFamily="34" charset="-128"/>
              </a:defRPr>
            </a:lvl9pPr>
          </a:lstStyle>
          <a:p>
            <a:pPr eaLnBrk="1" hangingPunct="1"/>
            <a:fld id="{FDF80AE6-B0D2-453D-A87D-86C14D466653}" type="slidenum">
              <a:rPr lang="en-US" altLang="en-US" sz="1200" u="none">
                <a:solidFill>
                  <a:srgbClr val="FFFFFF"/>
                </a:solidFill>
                <a:ea typeface="Arial Unicode MS" pitchFamily="34" charset="-128"/>
                <a:cs typeface="Arial Unicode MS" pitchFamily="34" charset="-128"/>
              </a:rPr>
              <a:pPr eaLnBrk="1" hangingPunct="1"/>
              <a:t>73</a:t>
            </a:fld>
            <a:endParaRPr lang="en-US" altLang="en-US" sz="1200" u="none">
              <a:solidFill>
                <a:srgbClr val="FFFFFF"/>
              </a:solidFill>
              <a:ea typeface="Arial Unicode MS" pitchFamily="34" charset="-128"/>
              <a:cs typeface="Arial Unicode MS" pitchFamily="34" charset="-128"/>
            </a:endParaRPr>
          </a:p>
        </p:txBody>
      </p:sp>
      <p:sp>
        <p:nvSpPr>
          <p:cNvPr id="68611" name="Text Box 1"/>
          <p:cNvSpPr>
            <a:spLocks noGrp="1" noRot="1" noChangeAspect="1" noChangeArrowheads="1"/>
          </p:cNvSpPr>
          <p:nvPr>
            <p:ph type="sldImg"/>
          </p:nvPr>
        </p:nvSpPr>
        <p:spPr>
          <a:xfrm>
            <a:off x="1184275" y="708025"/>
            <a:ext cx="4652963" cy="3489325"/>
          </a:xfrm>
          <a:ln/>
        </p:spPr>
      </p:sp>
      <p:sp>
        <p:nvSpPr>
          <p:cNvPr id="68612" name="Text Box 2"/>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Times New Roman" pitchFamily="18" charset="0"/>
              <a:ea typeface="ＭＳ Ｐゴシック" pitchFamily="34" charset="-128"/>
            </a:endParaRPr>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6562" name="Rectangle 6"/>
          <p:cNvSpPr>
            <a:spLocks noGrp="1" noChangeArrowheads="1"/>
          </p:cNvSpPr>
          <p:nvPr>
            <p:ph type="sldNum" sz="quarter" idx="5"/>
          </p:nvPr>
        </p:nvSpPr>
        <p:spPr>
          <a:xfrm>
            <a:off x="3884613" y="8684462"/>
            <a:ext cx="2971800" cy="45786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455613" eaLnBrk="0" hangingPunct="0">
              <a:defRPr sz="2700" u="sng">
                <a:solidFill>
                  <a:schemeClr val="tx1"/>
                </a:solidFill>
                <a:latin typeface="Arial" charset="0"/>
                <a:ea typeface="ＭＳ Ｐゴシック" pitchFamily="34" charset="-128"/>
              </a:defRPr>
            </a:lvl1pPr>
            <a:lvl2pPr marL="37931725" indent="-37474525" defTabSz="455613" eaLnBrk="0" hangingPunct="0">
              <a:defRPr sz="2700" u="sng">
                <a:solidFill>
                  <a:schemeClr val="tx1"/>
                </a:solidFill>
                <a:latin typeface="Arial" charset="0"/>
                <a:ea typeface="ＭＳ Ｐゴシック" pitchFamily="34" charset="-128"/>
              </a:defRPr>
            </a:lvl2pPr>
            <a:lvl3pPr eaLnBrk="0" hangingPunct="0">
              <a:defRPr sz="2700" u="sng">
                <a:solidFill>
                  <a:schemeClr val="tx1"/>
                </a:solidFill>
                <a:latin typeface="Arial" charset="0"/>
                <a:ea typeface="ＭＳ Ｐゴシック" pitchFamily="34" charset="-128"/>
              </a:defRPr>
            </a:lvl3pPr>
            <a:lvl4pPr eaLnBrk="0" hangingPunct="0">
              <a:defRPr sz="2700" u="sng">
                <a:solidFill>
                  <a:schemeClr val="tx1"/>
                </a:solidFill>
                <a:latin typeface="Arial" charset="0"/>
                <a:ea typeface="ＭＳ Ｐゴシック" pitchFamily="34" charset="-128"/>
              </a:defRPr>
            </a:lvl4pPr>
            <a:lvl5pPr eaLnBrk="0" hangingPunct="0">
              <a:defRPr sz="2700" u="sng">
                <a:solidFill>
                  <a:schemeClr val="tx1"/>
                </a:solidFill>
                <a:latin typeface="Arial" charset="0"/>
                <a:ea typeface="ＭＳ Ｐゴシック" pitchFamily="34" charset="-128"/>
              </a:defRPr>
            </a:lvl5pPr>
            <a:lvl6pPr marL="457200" eaLnBrk="0" fontAlgn="base" hangingPunct="0">
              <a:spcBef>
                <a:spcPct val="0"/>
              </a:spcBef>
              <a:spcAft>
                <a:spcPct val="0"/>
              </a:spcAft>
              <a:defRPr sz="2700" u="sng">
                <a:solidFill>
                  <a:schemeClr val="tx1"/>
                </a:solidFill>
                <a:latin typeface="Arial" charset="0"/>
                <a:ea typeface="ＭＳ Ｐゴシック" pitchFamily="34" charset="-128"/>
              </a:defRPr>
            </a:lvl6pPr>
            <a:lvl7pPr marL="914400" eaLnBrk="0" fontAlgn="base" hangingPunct="0">
              <a:spcBef>
                <a:spcPct val="0"/>
              </a:spcBef>
              <a:spcAft>
                <a:spcPct val="0"/>
              </a:spcAft>
              <a:defRPr sz="2700" u="sng">
                <a:solidFill>
                  <a:schemeClr val="tx1"/>
                </a:solidFill>
                <a:latin typeface="Arial" charset="0"/>
                <a:ea typeface="ＭＳ Ｐゴシック" pitchFamily="34" charset="-128"/>
              </a:defRPr>
            </a:lvl7pPr>
            <a:lvl8pPr marL="1371600" eaLnBrk="0" fontAlgn="base" hangingPunct="0">
              <a:spcBef>
                <a:spcPct val="0"/>
              </a:spcBef>
              <a:spcAft>
                <a:spcPct val="0"/>
              </a:spcAft>
              <a:defRPr sz="2700" u="sng">
                <a:solidFill>
                  <a:schemeClr val="tx1"/>
                </a:solidFill>
                <a:latin typeface="Arial" charset="0"/>
                <a:ea typeface="ＭＳ Ｐゴシック" pitchFamily="34" charset="-128"/>
              </a:defRPr>
            </a:lvl8pPr>
            <a:lvl9pPr marL="1828800" eaLnBrk="0" fontAlgn="base" hangingPunct="0">
              <a:spcBef>
                <a:spcPct val="0"/>
              </a:spcBef>
              <a:spcAft>
                <a:spcPct val="0"/>
              </a:spcAft>
              <a:defRPr sz="2700" u="sng">
                <a:solidFill>
                  <a:schemeClr val="tx1"/>
                </a:solidFill>
                <a:latin typeface="Arial" charset="0"/>
                <a:ea typeface="ＭＳ Ｐゴシック" pitchFamily="34" charset="-128"/>
              </a:defRPr>
            </a:lvl9pPr>
          </a:lstStyle>
          <a:p>
            <a:pPr eaLnBrk="1" hangingPunct="1"/>
            <a:fld id="{58A4A524-8712-4FFF-AD71-42BF3A55D26F}" type="slidenum">
              <a:rPr lang="en-US" altLang="en-US" sz="1200" u="none">
                <a:solidFill>
                  <a:srgbClr val="FFFFFF"/>
                </a:solidFill>
                <a:ea typeface="Arial Unicode MS" pitchFamily="34" charset="-128"/>
                <a:cs typeface="Arial Unicode MS" pitchFamily="34" charset="-128"/>
              </a:rPr>
              <a:pPr eaLnBrk="1" hangingPunct="1"/>
              <a:t>74</a:t>
            </a:fld>
            <a:endParaRPr lang="en-US" altLang="en-US" sz="1200" u="none" dirty="0">
              <a:solidFill>
                <a:srgbClr val="FFFFFF"/>
              </a:solidFill>
              <a:ea typeface="Arial Unicode MS" pitchFamily="34" charset="-128"/>
              <a:cs typeface="Arial Unicode MS" pitchFamily="34" charset="-128"/>
            </a:endParaRPr>
          </a:p>
        </p:txBody>
      </p:sp>
      <p:sp>
        <p:nvSpPr>
          <p:cNvPr id="66563" name="Text Box 1"/>
          <p:cNvSpPr>
            <a:spLocks noGrp="1" noRot="1" noChangeAspect="1" noChangeArrowheads="1"/>
          </p:cNvSpPr>
          <p:nvPr>
            <p:ph type="sldImg"/>
          </p:nvPr>
        </p:nvSpPr>
        <p:spPr>
          <a:xfrm>
            <a:off x="1144588" y="695325"/>
            <a:ext cx="4567237" cy="3427413"/>
          </a:xfrm>
          <a:ln/>
        </p:spPr>
      </p:sp>
      <p:sp>
        <p:nvSpPr>
          <p:cNvPr id="66564" name="Text Box 2"/>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dirty="0">
              <a:latin typeface="Times New Roman" pitchFamily="18" charset="0"/>
              <a:ea typeface="ＭＳ Ｐゴシック" pitchFamily="34" charset="-128"/>
            </a:endParaRPr>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a:extLst>
            <a:ext uri="{FF2B5EF4-FFF2-40B4-BE49-F238E27FC236}">
              <a16:creationId xmlns:a16="http://schemas.microsoft.com/office/drawing/2014/main" id="{A71B4A8E-8949-6F9D-C785-61758D2FB07B}"/>
            </a:ext>
          </a:extLst>
        </p:cNvPr>
        <p:cNvGrpSpPr/>
        <p:nvPr/>
      </p:nvGrpSpPr>
      <p:grpSpPr>
        <a:xfrm>
          <a:off x="0" y="0"/>
          <a:ext cx="0" cy="0"/>
          <a:chOff x="0" y="0"/>
          <a:chExt cx="0" cy="0"/>
        </a:xfrm>
      </p:grpSpPr>
      <p:sp>
        <p:nvSpPr>
          <p:cNvPr id="66562" name="Rectangle 6">
            <a:extLst>
              <a:ext uri="{FF2B5EF4-FFF2-40B4-BE49-F238E27FC236}">
                <a16:creationId xmlns:a16="http://schemas.microsoft.com/office/drawing/2014/main" id="{6634AD16-6DAA-0ADC-871A-C5AC93C0A3DB}"/>
              </a:ext>
            </a:extLst>
          </p:cNvPr>
          <p:cNvSpPr>
            <a:spLocks noGrp="1" noChangeArrowheads="1"/>
          </p:cNvSpPr>
          <p:nvPr>
            <p:ph type="sldNum" sz="quarter" idx="5"/>
          </p:nvPr>
        </p:nvSpPr>
        <p:spPr>
          <a:xfrm>
            <a:off x="3884613" y="8684462"/>
            <a:ext cx="2971800" cy="45786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455613" eaLnBrk="0" hangingPunct="0">
              <a:defRPr sz="2700" u="sng">
                <a:solidFill>
                  <a:schemeClr val="tx1"/>
                </a:solidFill>
                <a:latin typeface="Arial" charset="0"/>
                <a:ea typeface="ＭＳ Ｐゴシック" pitchFamily="34" charset="-128"/>
              </a:defRPr>
            </a:lvl1pPr>
            <a:lvl2pPr marL="37931725" indent="-37474525" defTabSz="455613" eaLnBrk="0" hangingPunct="0">
              <a:defRPr sz="2700" u="sng">
                <a:solidFill>
                  <a:schemeClr val="tx1"/>
                </a:solidFill>
                <a:latin typeface="Arial" charset="0"/>
                <a:ea typeface="ＭＳ Ｐゴシック" pitchFamily="34" charset="-128"/>
              </a:defRPr>
            </a:lvl2pPr>
            <a:lvl3pPr eaLnBrk="0" hangingPunct="0">
              <a:defRPr sz="2700" u="sng">
                <a:solidFill>
                  <a:schemeClr val="tx1"/>
                </a:solidFill>
                <a:latin typeface="Arial" charset="0"/>
                <a:ea typeface="ＭＳ Ｐゴシック" pitchFamily="34" charset="-128"/>
              </a:defRPr>
            </a:lvl3pPr>
            <a:lvl4pPr eaLnBrk="0" hangingPunct="0">
              <a:defRPr sz="2700" u="sng">
                <a:solidFill>
                  <a:schemeClr val="tx1"/>
                </a:solidFill>
                <a:latin typeface="Arial" charset="0"/>
                <a:ea typeface="ＭＳ Ｐゴシック" pitchFamily="34" charset="-128"/>
              </a:defRPr>
            </a:lvl4pPr>
            <a:lvl5pPr eaLnBrk="0" hangingPunct="0">
              <a:defRPr sz="2700" u="sng">
                <a:solidFill>
                  <a:schemeClr val="tx1"/>
                </a:solidFill>
                <a:latin typeface="Arial" charset="0"/>
                <a:ea typeface="ＭＳ Ｐゴシック" pitchFamily="34" charset="-128"/>
              </a:defRPr>
            </a:lvl5pPr>
            <a:lvl6pPr marL="457200" eaLnBrk="0" fontAlgn="base" hangingPunct="0">
              <a:spcBef>
                <a:spcPct val="0"/>
              </a:spcBef>
              <a:spcAft>
                <a:spcPct val="0"/>
              </a:spcAft>
              <a:defRPr sz="2700" u="sng">
                <a:solidFill>
                  <a:schemeClr val="tx1"/>
                </a:solidFill>
                <a:latin typeface="Arial" charset="0"/>
                <a:ea typeface="ＭＳ Ｐゴシック" pitchFamily="34" charset="-128"/>
              </a:defRPr>
            </a:lvl6pPr>
            <a:lvl7pPr marL="914400" eaLnBrk="0" fontAlgn="base" hangingPunct="0">
              <a:spcBef>
                <a:spcPct val="0"/>
              </a:spcBef>
              <a:spcAft>
                <a:spcPct val="0"/>
              </a:spcAft>
              <a:defRPr sz="2700" u="sng">
                <a:solidFill>
                  <a:schemeClr val="tx1"/>
                </a:solidFill>
                <a:latin typeface="Arial" charset="0"/>
                <a:ea typeface="ＭＳ Ｐゴシック" pitchFamily="34" charset="-128"/>
              </a:defRPr>
            </a:lvl7pPr>
            <a:lvl8pPr marL="1371600" eaLnBrk="0" fontAlgn="base" hangingPunct="0">
              <a:spcBef>
                <a:spcPct val="0"/>
              </a:spcBef>
              <a:spcAft>
                <a:spcPct val="0"/>
              </a:spcAft>
              <a:defRPr sz="2700" u="sng">
                <a:solidFill>
                  <a:schemeClr val="tx1"/>
                </a:solidFill>
                <a:latin typeface="Arial" charset="0"/>
                <a:ea typeface="ＭＳ Ｐゴシック" pitchFamily="34" charset="-128"/>
              </a:defRPr>
            </a:lvl8pPr>
            <a:lvl9pPr marL="1828800" eaLnBrk="0" fontAlgn="base" hangingPunct="0">
              <a:spcBef>
                <a:spcPct val="0"/>
              </a:spcBef>
              <a:spcAft>
                <a:spcPct val="0"/>
              </a:spcAft>
              <a:defRPr sz="2700" u="sng">
                <a:solidFill>
                  <a:schemeClr val="tx1"/>
                </a:solidFill>
                <a:latin typeface="Arial" charset="0"/>
                <a:ea typeface="ＭＳ Ｐゴシック" pitchFamily="34" charset="-128"/>
              </a:defRPr>
            </a:lvl9pPr>
          </a:lstStyle>
          <a:p>
            <a:pPr eaLnBrk="1" hangingPunct="1"/>
            <a:fld id="{58A4A524-8712-4FFF-AD71-42BF3A55D26F}" type="slidenum">
              <a:rPr lang="en-US" altLang="en-US" sz="1200" u="none">
                <a:solidFill>
                  <a:srgbClr val="FFFFFF"/>
                </a:solidFill>
                <a:ea typeface="Arial Unicode MS" pitchFamily="34" charset="-128"/>
                <a:cs typeface="Arial Unicode MS" pitchFamily="34" charset="-128"/>
              </a:rPr>
              <a:pPr eaLnBrk="1" hangingPunct="1"/>
              <a:t>76</a:t>
            </a:fld>
            <a:endParaRPr lang="en-US" altLang="en-US" sz="1200" u="none" dirty="0">
              <a:solidFill>
                <a:srgbClr val="FFFFFF"/>
              </a:solidFill>
              <a:ea typeface="Arial Unicode MS" pitchFamily="34" charset="-128"/>
              <a:cs typeface="Arial Unicode MS" pitchFamily="34" charset="-128"/>
            </a:endParaRPr>
          </a:p>
        </p:txBody>
      </p:sp>
      <p:sp>
        <p:nvSpPr>
          <p:cNvPr id="66563" name="Text Box 1">
            <a:extLst>
              <a:ext uri="{FF2B5EF4-FFF2-40B4-BE49-F238E27FC236}">
                <a16:creationId xmlns:a16="http://schemas.microsoft.com/office/drawing/2014/main" id="{544B6771-7397-D90A-070C-05AD9E49CC08}"/>
              </a:ext>
            </a:extLst>
          </p:cNvPr>
          <p:cNvSpPr>
            <a:spLocks noGrp="1" noRot="1" noChangeAspect="1" noChangeArrowheads="1"/>
          </p:cNvSpPr>
          <p:nvPr>
            <p:ph type="sldImg"/>
          </p:nvPr>
        </p:nvSpPr>
        <p:spPr>
          <a:xfrm>
            <a:off x="1144588" y="695325"/>
            <a:ext cx="4567237" cy="3427413"/>
          </a:xfrm>
          <a:ln/>
        </p:spPr>
      </p:sp>
      <p:sp>
        <p:nvSpPr>
          <p:cNvPr id="66564" name="Text Box 2">
            <a:extLst>
              <a:ext uri="{FF2B5EF4-FFF2-40B4-BE49-F238E27FC236}">
                <a16:creationId xmlns:a16="http://schemas.microsoft.com/office/drawing/2014/main" id="{824B6B66-2D7E-2542-0A64-1AF5EFF24160}"/>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dirty="0">
              <a:latin typeface="Times New Roman" pitchFamily="18" charset="0"/>
              <a:ea typeface="ＭＳ Ｐゴシック" pitchFamily="34" charset="-128"/>
            </a:endParaRPr>
          </a:p>
        </p:txBody>
      </p:sp>
    </p:spTree>
    <p:extLst>
      <p:ext uri="{BB962C8B-B14F-4D97-AF65-F5344CB8AC3E}">
        <p14:creationId xmlns:p14="http://schemas.microsoft.com/office/powerpoint/2010/main" val="60372739"/>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AAC2057-145A-C60A-E985-DAA5DFF9D8CE}"/>
            </a:ext>
          </a:extLst>
        </p:cNvPr>
        <p:cNvGrpSpPr/>
        <p:nvPr/>
      </p:nvGrpSpPr>
      <p:grpSpPr>
        <a:xfrm>
          <a:off x="0" y="0"/>
          <a:ext cx="0" cy="0"/>
          <a:chOff x="0" y="0"/>
          <a:chExt cx="0" cy="0"/>
        </a:xfrm>
      </p:grpSpPr>
      <p:sp>
        <p:nvSpPr>
          <p:cNvPr id="38914" name="Slide Image Placeholder 1">
            <a:extLst>
              <a:ext uri="{FF2B5EF4-FFF2-40B4-BE49-F238E27FC236}">
                <a16:creationId xmlns:a16="http://schemas.microsoft.com/office/drawing/2014/main" id="{1BF9D0E1-96A1-C2F7-EB40-654292997044}"/>
              </a:ext>
            </a:extLst>
          </p:cNvPr>
          <p:cNvSpPr>
            <a:spLocks noGrp="1" noRot="1" noChangeAspect="1"/>
          </p:cNvSpPr>
          <p:nvPr>
            <p:ph type="sldImg"/>
          </p:nvPr>
        </p:nvSpPr>
        <p:spPr>
          <a:xfrm>
            <a:off x="1143000" y="685800"/>
            <a:ext cx="4572000" cy="3429000"/>
          </a:xfrm>
          <a:ln/>
        </p:spPr>
      </p:sp>
      <p:sp>
        <p:nvSpPr>
          <p:cNvPr id="38915" name="Notes Placeholder 2">
            <a:extLst>
              <a:ext uri="{FF2B5EF4-FFF2-40B4-BE49-F238E27FC236}">
                <a16:creationId xmlns:a16="http://schemas.microsoft.com/office/drawing/2014/main" id="{0A4657B5-8478-5317-8D9A-5334E4BD2210}"/>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Times New Roman" pitchFamily="18" charset="0"/>
              <a:ea typeface="ＭＳ Ｐゴシック" pitchFamily="34" charset="-128"/>
            </a:endParaRPr>
          </a:p>
        </p:txBody>
      </p:sp>
      <p:sp>
        <p:nvSpPr>
          <p:cNvPr id="38916" name="Slide Number Placeholder 3">
            <a:extLst>
              <a:ext uri="{FF2B5EF4-FFF2-40B4-BE49-F238E27FC236}">
                <a16:creationId xmlns:a16="http://schemas.microsoft.com/office/drawing/2014/main" id="{3260B5F1-080C-A339-E12F-D44E0A5757C1}"/>
              </a:ext>
            </a:extLst>
          </p:cNvPr>
          <p:cNvSpPr>
            <a:spLocks noGrp="1"/>
          </p:cNvSpPr>
          <p:nvPr>
            <p:ph type="sldNum" sz="quarter" idx="5"/>
          </p:nvPr>
        </p:nvSpPr>
        <p:spPr>
          <a:xfrm>
            <a:off x="3884613" y="8684462"/>
            <a:ext cx="2971800" cy="45786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455613" eaLnBrk="0" hangingPunct="0">
              <a:defRPr sz="2700" u="sng">
                <a:solidFill>
                  <a:schemeClr val="tx1"/>
                </a:solidFill>
                <a:latin typeface="Arial" charset="0"/>
                <a:ea typeface="ＭＳ Ｐゴシック" pitchFamily="34" charset="-128"/>
              </a:defRPr>
            </a:lvl1pPr>
            <a:lvl2pPr marL="37931725" indent="-37474525" defTabSz="455613" eaLnBrk="0" hangingPunct="0">
              <a:defRPr sz="2700" u="sng">
                <a:solidFill>
                  <a:schemeClr val="tx1"/>
                </a:solidFill>
                <a:latin typeface="Arial" charset="0"/>
                <a:ea typeface="ＭＳ Ｐゴシック" pitchFamily="34" charset="-128"/>
              </a:defRPr>
            </a:lvl2pPr>
            <a:lvl3pPr eaLnBrk="0" hangingPunct="0">
              <a:defRPr sz="2700" u="sng">
                <a:solidFill>
                  <a:schemeClr val="tx1"/>
                </a:solidFill>
                <a:latin typeface="Arial" charset="0"/>
                <a:ea typeface="ＭＳ Ｐゴシック" pitchFamily="34" charset="-128"/>
              </a:defRPr>
            </a:lvl3pPr>
            <a:lvl4pPr eaLnBrk="0" hangingPunct="0">
              <a:defRPr sz="2700" u="sng">
                <a:solidFill>
                  <a:schemeClr val="tx1"/>
                </a:solidFill>
                <a:latin typeface="Arial" charset="0"/>
                <a:ea typeface="ＭＳ Ｐゴシック" pitchFamily="34" charset="-128"/>
              </a:defRPr>
            </a:lvl4pPr>
            <a:lvl5pPr eaLnBrk="0" hangingPunct="0">
              <a:defRPr sz="2700" u="sng">
                <a:solidFill>
                  <a:schemeClr val="tx1"/>
                </a:solidFill>
                <a:latin typeface="Arial" charset="0"/>
                <a:ea typeface="ＭＳ Ｐゴシック" pitchFamily="34" charset="-128"/>
              </a:defRPr>
            </a:lvl5pPr>
            <a:lvl6pPr marL="457200" eaLnBrk="0" fontAlgn="base" hangingPunct="0">
              <a:spcBef>
                <a:spcPct val="0"/>
              </a:spcBef>
              <a:spcAft>
                <a:spcPct val="0"/>
              </a:spcAft>
              <a:defRPr sz="2700" u="sng">
                <a:solidFill>
                  <a:schemeClr val="tx1"/>
                </a:solidFill>
                <a:latin typeface="Arial" charset="0"/>
                <a:ea typeface="ＭＳ Ｐゴシック" pitchFamily="34" charset="-128"/>
              </a:defRPr>
            </a:lvl6pPr>
            <a:lvl7pPr marL="914400" eaLnBrk="0" fontAlgn="base" hangingPunct="0">
              <a:spcBef>
                <a:spcPct val="0"/>
              </a:spcBef>
              <a:spcAft>
                <a:spcPct val="0"/>
              </a:spcAft>
              <a:defRPr sz="2700" u="sng">
                <a:solidFill>
                  <a:schemeClr val="tx1"/>
                </a:solidFill>
                <a:latin typeface="Arial" charset="0"/>
                <a:ea typeface="ＭＳ Ｐゴシック" pitchFamily="34" charset="-128"/>
              </a:defRPr>
            </a:lvl7pPr>
            <a:lvl8pPr marL="1371600" eaLnBrk="0" fontAlgn="base" hangingPunct="0">
              <a:spcBef>
                <a:spcPct val="0"/>
              </a:spcBef>
              <a:spcAft>
                <a:spcPct val="0"/>
              </a:spcAft>
              <a:defRPr sz="2700" u="sng">
                <a:solidFill>
                  <a:schemeClr val="tx1"/>
                </a:solidFill>
                <a:latin typeface="Arial" charset="0"/>
                <a:ea typeface="ＭＳ Ｐゴシック" pitchFamily="34" charset="-128"/>
              </a:defRPr>
            </a:lvl8pPr>
            <a:lvl9pPr marL="1828800" eaLnBrk="0" fontAlgn="base" hangingPunct="0">
              <a:spcBef>
                <a:spcPct val="0"/>
              </a:spcBef>
              <a:spcAft>
                <a:spcPct val="0"/>
              </a:spcAft>
              <a:defRPr sz="2700" u="sng">
                <a:solidFill>
                  <a:schemeClr val="tx1"/>
                </a:solidFill>
                <a:latin typeface="Arial" charset="0"/>
                <a:ea typeface="ＭＳ Ｐゴシック" pitchFamily="34" charset="-128"/>
              </a:defRPr>
            </a:lvl9pPr>
          </a:lstStyle>
          <a:p>
            <a:pPr eaLnBrk="1" hangingPunct="1"/>
            <a:fld id="{E2E73F0A-B67E-4F32-A14D-AFED9AFB22C4}" type="slidenum">
              <a:rPr lang="en-GB" altLang="en-US" sz="1200" u="none">
                <a:solidFill>
                  <a:srgbClr val="FFFFFF"/>
                </a:solidFill>
                <a:ea typeface="Arial Unicode MS" pitchFamily="34" charset="-128"/>
                <a:cs typeface="Arial Unicode MS" pitchFamily="34" charset="-128"/>
              </a:rPr>
              <a:pPr eaLnBrk="1" hangingPunct="1"/>
              <a:t>77</a:t>
            </a:fld>
            <a:endParaRPr lang="en-GB" altLang="en-US" sz="1200" u="none">
              <a:solidFill>
                <a:srgbClr val="FFFFFF"/>
              </a:solidFill>
              <a:ea typeface="Arial Unicode MS" pitchFamily="34" charset="-128"/>
              <a:cs typeface="Arial Unicode MS" pitchFamily="34" charset="-128"/>
            </a:endParaRPr>
          </a:p>
        </p:txBody>
      </p:sp>
    </p:spTree>
    <p:extLst>
      <p:ext uri="{BB962C8B-B14F-4D97-AF65-F5344CB8AC3E}">
        <p14:creationId xmlns:p14="http://schemas.microsoft.com/office/powerpoint/2010/main" val="3571848669"/>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p:cNvSpPr>
          <p:nvPr>
            <p:ph type="sldImg"/>
          </p:nvPr>
        </p:nvSpPr>
        <p:spPr>
          <a:xfrm>
            <a:off x="1143000" y="685800"/>
            <a:ext cx="4572000" cy="3429000"/>
          </a:xfrm>
          <a:ln/>
        </p:spPr>
      </p:sp>
      <p:sp>
        <p:nvSpPr>
          <p:cNvPr id="3891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Times New Roman" pitchFamily="18" charset="0"/>
              <a:ea typeface="ＭＳ Ｐゴシック" pitchFamily="34" charset="-128"/>
            </a:endParaRPr>
          </a:p>
        </p:txBody>
      </p:sp>
      <p:sp>
        <p:nvSpPr>
          <p:cNvPr id="38916" name="Slide Number Placeholder 3"/>
          <p:cNvSpPr>
            <a:spLocks noGrp="1"/>
          </p:cNvSpPr>
          <p:nvPr>
            <p:ph type="sldNum" sz="quarter" idx="5"/>
          </p:nvPr>
        </p:nvSpPr>
        <p:spPr>
          <a:xfrm>
            <a:off x="3884613" y="8684462"/>
            <a:ext cx="2971800" cy="45786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455613" eaLnBrk="0" hangingPunct="0">
              <a:defRPr sz="2700" u="sng">
                <a:solidFill>
                  <a:schemeClr val="tx1"/>
                </a:solidFill>
                <a:latin typeface="Arial" charset="0"/>
                <a:ea typeface="ＭＳ Ｐゴシック" pitchFamily="34" charset="-128"/>
              </a:defRPr>
            </a:lvl1pPr>
            <a:lvl2pPr marL="37931725" indent="-37474525" defTabSz="455613" eaLnBrk="0" hangingPunct="0">
              <a:defRPr sz="2700" u="sng">
                <a:solidFill>
                  <a:schemeClr val="tx1"/>
                </a:solidFill>
                <a:latin typeface="Arial" charset="0"/>
                <a:ea typeface="ＭＳ Ｐゴシック" pitchFamily="34" charset="-128"/>
              </a:defRPr>
            </a:lvl2pPr>
            <a:lvl3pPr eaLnBrk="0" hangingPunct="0">
              <a:defRPr sz="2700" u="sng">
                <a:solidFill>
                  <a:schemeClr val="tx1"/>
                </a:solidFill>
                <a:latin typeface="Arial" charset="0"/>
                <a:ea typeface="ＭＳ Ｐゴシック" pitchFamily="34" charset="-128"/>
              </a:defRPr>
            </a:lvl3pPr>
            <a:lvl4pPr eaLnBrk="0" hangingPunct="0">
              <a:defRPr sz="2700" u="sng">
                <a:solidFill>
                  <a:schemeClr val="tx1"/>
                </a:solidFill>
                <a:latin typeface="Arial" charset="0"/>
                <a:ea typeface="ＭＳ Ｐゴシック" pitchFamily="34" charset="-128"/>
              </a:defRPr>
            </a:lvl4pPr>
            <a:lvl5pPr eaLnBrk="0" hangingPunct="0">
              <a:defRPr sz="2700" u="sng">
                <a:solidFill>
                  <a:schemeClr val="tx1"/>
                </a:solidFill>
                <a:latin typeface="Arial" charset="0"/>
                <a:ea typeface="ＭＳ Ｐゴシック" pitchFamily="34" charset="-128"/>
              </a:defRPr>
            </a:lvl5pPr>
            <a:lvl6pPr marL="457200" eaLnBrk="0" fontAlgn="base" hangingPunct="0">
              <a:spcBef>
                <a:spcPct val="0"/>
              </a:spcBef>
              <a:spcAft>
                <a:spcPct val="0"/>
              </a:spcAft>
              <a:defRPr sz="2700" u="sng">
                <a:solidFill>
                  <a:schemeClr val="tx1"/>
                </a:solidFill>
                <a:latin typeface="Arial" charset="0"/>
                <a:ea typeface="ＭＳ Ｐゴシック" pitchFamily="34" charset="-128"/>
              </a:defRPr>
            </a:lvl6pPr>
            <a:lvl7pPr marL="914400" eaLnBrk="0" fontAlgn="base" hangingPunct="0">
              <a:spcBef>
                <a:spcPct val="0"/>
              </a:spcBef>
              <a:spcAft>
                <a:spcPct val="0"/>
              </a:spcAft>
              <a:defRPr sz="2700" u="sng">
                <a:solidFill>
                  <a:schemeClr val="tx1"/>
                </a:solidFill>
                <a:latin typeface="Arial" charset="0"/>
                <a:ea typeface="ＭＳ Ｐゴシック" pitchFamily="34" charset="-128"/>
              </a:defRPr>
            </a:lvl7pPr>
            <a:lvl8pPr marL="1371600" eaLnBrk="0" fontAlgn="base" hangingPunct="0">
              <a:spcBef>
                <a:spcPct val="0"/>
              </a:spcBef>
              <a:spcAft>
                <a:spcPct val="0"/>
              </a:spcAft>
              <a:defRPr sz="2700" u="sng">
                <a:solidFill>
                  <a:schemeClr val="tx1"/>
                </a:solidFill>
                <a:latin typeface="Arial" charset="0"/>
                <a:ea typeface="ＭＳ Ｐゴシック" pitchFamily="34" charset="-128"/>
              </a:defRPr>
            </a:lvl8pPr>
            <a:lvl9pPr marL="1828800" eaLnBrk="0" fontAlgn="base" hangingPunct="0">
              <a:spcBef>
                <a:spcPct val="0"/>
              </a:spcBef>
              <a:spcAft>
                <a:spcPct val="0"/>
              </a:spcAft>
              <a:defRPr sz="2700" u="sng">
                <a:solidFill>
                  <a:schemeClr val="tx1"/>
                </a:solidFill>
                <a:latin typeface="Arial" charset="0"/>
                <a:ea typeface="ＭＳ Ｐゴシック" pitchFamily="34" charset="-128"/>
              </a:defRPr>
            </a:lvl9pPr>
          </a:lstStyle>
          <a:p>
            <a:pPr eaLnBrk="1" hangingPunct="1"/>
            <a:fld id="{E2E73F0A-B67E-4F32-A14D-AFED9AFB22C4}" type="slidenum">
              <a:rPr lang="en-GB" altLang="en-US" sz="1200" u="none">
                <a:solidFill>
                  <a:srgbClr val="FFFFFF"/>
                </a:solidFill>
                <a:ea typeface="Arial Unicode MS" pitchFamily="34" charset="-128"/>
                <a:cs typeface="Arial Unicode MS" pitchFamily="34" charset="-128"/>
              </a:rPr>
              <a:pPr eaLnBrk="1" hangingPunct="1"/>
              <a:t>78</a:t>
            </a:fld>
            <a:endParaRPr lang="en-GB" altLang="en-US" sz="1200" u="none">
              <a:solidFill>
                <a:srgbClr val="FFFFFF"/>
              </a:solidFill>
              <a:ea typeface="Arial Unicode MS" pitchFamily="34" charset="-128"/>
              <a:cs typeface="Arial Unicode MS" pitchFamily="34" charset="-128"/>
            </a:endParaRPr>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ISR: idea is that ISR degrades</a:t>
            </a:r>
            <a:r>
              <a:rPr lang="en-US" baseline="0" dirty="0"/>
              <a:t> E of incoming e -&gt; Q^2 to p can be quite low</a:t>
            </a:r>
          </a:p>
          <a:p>
            <a:r>
              <a:rPr lang="en-US" baseline="0" dirty="0"/>
              <a:t>Challenge: disentangle it from other rad corr.</a:t>
            </a:r>
            <a:endParaRPr lang="en-US" dirty="0"/>
          </a:p>
        </p:txBody>
      </p:sp>
    </p:spTree>
    <p:extLst>
      <p:ext uri="{BB962C8B-B14F-4D97-AF65-F5344CB8AC3E}">
        <p14:creationId xmlns:p14="http://schemas.microsoft.com/office/powerpoint/2010/main" val="2381491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Bohr</a:t>
            </a:r>
            <a:r>
              <a:rPr lang="en-US" baseline="0" dirty="0"/>
              <a:t> model, invented in 1913, </a:t>
            </a:r>
            <a:r>
              <a:rPr lang="en-US" dirty="0"/>
              <a:t>depicts the atom as a small, positively charged nucleus surrounded by electrons that travel in circular orbits around the nucleus—similar to the structure of the Solar System, but with attraction provided by electrostatic forces rather than gravity</a:t>
            </a:r>
          </a:p>
        </p:txBody>
      </p:sp>
    </p:spTree>
    <p:extLst>
      <p:ext uri="{BB962C8B-B14F-4D97-AF65-F5344CB8AC3E}">
        <p14:creationId xmlns:p14="http://schemas.microsoft.com/office/powerpoint/2010/main" val="10464357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8787270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spcBef>
                <a:spcPts val="600"/>
              </a:spcBef>
            </a:pPr>
            <a:r>
              <a:rPr lang="en-US" sz="1200" dirty="0">
                <a:latin typeface="+mj-lt"/>
              </a:rPr>
              <a:t>43.5 GHz =  1.8 e-4 eV</a:t>
            </a:r>
          </a:p>
        </p:txBody>
      </p:sp>
    </p:spTree>
    <p:extLst>
      <p:ext uri="{BB962C8B-B14F-4D97-AF65-F5344CB8AC3E}">
        <p14:creationId xmlns:p14="http://schemas.microsoft.com/office/powerpoint/2010/main" val="14721623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8"/>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2"/>
            <a:ext cx="6400800" cy="1752600"/>
          </a:xfrm>
        </p:spPr>
        <p:txBody>
          <a:bodyPr/>
          <a:lstStyle>
            <a:lvl1pPr marL="0" indent="0" algn="ctr">
              <a:buNone/>
              <a:defRPr/>
            </a:lvl1pPr>
            <a:lvl2pPr marL="456738" indent="0" algn="ctr">
              <a:buNone/>
              <a:defRPr/>
            </a:lvl2pPr>
            <a:lvl3pPr marL="913474" indent="0" algn="ctr">
              <a:buNone/>
              <a:defRPr/>
            </a:lvl3pPr>
            <a:lvl4pPr marL="1370213" indent="0" algn="ctr">
              <a:buNone/>
              <a:defRPr/>
            </a:lvl4pPr>
            <a:lvl5pPr marL="1826949" indent="0" algn="ctr">
              <a:buNone/>
              <a:defRPr/>
            </a:lvl5pPr>
            <a:lvl6pPr marL="2283689" indent="0" algn="ctr">
              <a:buNone/>
              <a:defRPr/>
            </a:lvl6pPr>
            <a:lvl7pPr marL="2740422" indent="0" algn="ctr">
              <a:buNone/>
              <a:defRPr/>
            </a:lvl7pPr>
            <a:lvl8pPr marL="3197160" indent="0" algn="ctr">
              <a:buNone/>
              <a:defRPr/>
            </a:lvl8pPr>
            <a:lvl9pPr marL="3653896" indent="0" algn="ctr">
              <a:buNone/>
              <a:defRPr/>
            </a:lvl9pPr>
          </a:lstStyle>
          <a:p>
            <a:r>
              <a:rPr lang="en-US"/>
              <a:t>Click to edit Master subtitle style</a:t>
            </a:r>
          </a:p>
        </p:txBody>
      </p:sp>
      <p:sp>
        <p:nvSpPr>
          <p:cNvPr id="4" name="Text Box 3"/>
          <p:cNvSpPr txBox="1">
            <a:spLocks noGrp="1" noChangeArrowheads="1"/>
          </p:cNvSpPr>
          <p:nvPr>
            <p:ph type="sldNum" sz="quarter" idx="10"/>
          </p:nvPr>
        </p:nvSpPr>
        <p:spPr>
          <a:ln/>
        </p:spPr>
        <p:txBody>
          <a:bodyPr/>
          <a:lstStyle>
            <a:lvl1pPr>
              <a:defRPr/>
            </a:lvl1pPr>
          </a:lstStyle>
          <a:p>
            <a:pPr>
              <a:defRPr/>
            </a:pPr>
            <a:fld id="{F76BE0E1-DAFD-454E-9E58-39D71FC93C4F}" type="slidenum">
              <a:rPr lang="en-US"/>
              <a:pPr>
                <a:defRPr/>
              </a:pPr>
              <a:t>‹#›</a:t>
            </a:fld>
            <a:endParaRPr lang="en-US"/>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Box 3"/>
          <p:cNvSpPr txBox="1">
            <a:spLocks noGrp="1" noChangeArrowheads="1"/>
          </p:cNvSpPr>
          <p:nvPr>
            <p:ph type="sldNum" sz="quarter" idx="10"/>
          </p:nvPr>
        </p:nvSpPr>
        <p:spPr>
          <a:ln/>
        </p:spPr>
        <p:txBody>
          <a:bodyPr/>
          <a:lstStyle>
            <a:lvl1pPr>
              <a:defRPr/>
            </a:lvl1pPr>
          </a:lstStyle>
          <a:p>
            <a:pPr>
              <a:defRPr/>
            </a:pPr>
            <a:fld id="{D90461A0-33DD-48FF-8D68-3C89E57A3BC6}" type="slidenum">
              <a:rPr lang="en-US"/>
              <a:pPr>
                <a:defRPr/>
              </a:pPr>
              <a:t>‹#›</a:t>
            </a:fld>
            <a:endParaRPr 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73800" y="241300"/>
            <a:ext cx="1841500" cy="53848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749300" y="241300"/>
            <a:ext cx="5372100" cy="53848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Box 3"/>
          <p:cNvSpPr txBox="1">
            <a:spLocks noGrp="1" noChangeArrowheads="1"/>
          </p:cNvSpPr>
          <p:nvPr>
            <p:ph type="sldNum" sz="quarter" idx="10"/>
          </p:nvPr>
        </p:nvSpPr>
        <p:spPr>
          <a:ln/>
        </p:spPr>
        <p:txBody>
          <a:bodyPr/>
          <a:lstStyle>
            <a:lvl1pPr>
              <a:defRPr/>
            </a:lvl1pPr>
          </a:lstStyle>
          <a:p>
            <a:pPr>
              <a:defRPr/>
            </a:pPr>
            <a:fld id="{954C0D0B-1EF1-43B3-B959-C710D5A574EF}" type="slidenum">
              <a:rPr lang="en-US"/>
              <a:pPr>
                <a:defRPr/>
              </a:pPr>
              <a:t>‹#›</a:t>
            </a:fld>
            <a:endParaRPr lang="en-US"/>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B02F6AE4-B483-4386-89C3-674ECE08569B}" type="slidenum">
              <a:rPr lang="en-US" altLang="en-US"/>
              <a:pPr/>
              <a:t>‹#›</a:t>
            </a:fld>
            <a:endParaRPr lang="en-US" altLang="en-US"/>
          </a:p>
        </p:txBody>
      </p:sp>
    </p:spTree>
    <p:extLst>
      <p:ext uri="{BB962C8B-B14F-4D97-AF65-F5344CB8AC3E}">
        <p14:creationId xmlns:p14="http://schemas.microsoft.com/office/powerpoint/2010/main" val="160964838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fld id="{9C9C9B73-4194-472A-83F4-A7E8D4EF6C34}" type="slidenum">
              <a:rPr lang="en-US" altLang="en-US"/>
              <a:pPr/>
              <a:t>‹#›</a:t>
            </a:fld>
            <a:endParaRPr lang="en-US" altLang="en-US"/>
          </a:p>
        </p:txBody>
      </p:sp>
    </p:spTree>
    <p:extLst>
      <p:ext uri="{BB962C8B-B14F-4D97-AF65-F5344CB8AC3E}">
        <p14:creationId xmlns:p14="http://schemas.microsoft.com/office/powerpoint/2010/main" val="209214432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p:txBody>
          <a:bodyPr/>
          <a:lstStyle>
            <a:lvl1pPr>
              <a:defRPr u="sng"/>
            </a:lvl1pPr>
          </a:lstStyle>
          <a:p>
            <a:pPr>
              <a:defRPr/>
            </a:pPr>
            <a:endParaRPr lang="en-US"/>
          </a:p>
        </p:txBody>
      </p:sp>
      <p:sp>
        <p:nvSpPr>
          <p:cNvPr id="5" name="Rectangle 5"/>
          <p:cNvSpPr>
            <a:spLocks noGrp="1" noChangeArrowheads="1"/>
          </p:cNvSpPr>
          <p:nvPr>
            <p:ph type="ftr" sz="quarter" idx="11"/>
          </p:nvPr>
        </p:nvSpPr>
        <p:spPr/>
        <p:txBody>
          <a:bodyPr/>
          <a:lstStyle>
            <a:lvl1pPr>
              <a:defRPr u="sng"/>
            </a:lvl1pPr>
          </a:lstStyle>
          <a:p>
            <a:pPr>
              <a:defRPr/>
            </a:pPr>
            <a:endParaRPr lang="en-US"/>
          </a:p>
        </p:txBody>
      </p:sp>
      <p:sp>
        <p:nvSpPr>
          <p:cNvPr id="6" name="Rectangle 6"/>
          <p:cNvSpPr>
            <a:spLocks noGrp="1" noChangeArrowheads="1"/>
          </p:cNvSpPr>
          <p:nvPr>
            <p:ph type="sldNum" sz="quarter" idx="12"/>
          </p:nvPr>
        </p:nvSpPr>
        <p:spPr/>
        <p:txBody>
          <a:bodyPr/>
          <a:lstStyle>
            <a:lvl1pPr>
              <a:defRPr u="sng"/>
            </a:lvl1pPr>
          </a:lstStyle>
          <a:p>
            <a:fld id="{8CA1B0FD-6A5F-496D-A01A-3A925AA26DE9}" type="slidenum">
              <a:rPr lang="en-US" altLang="en-US"/>
              <a:pPr/>
              <a:t>‹#›</a:t>
            </a:fld>
            <a:endParaRPr lang="en-US" altLang="en-US"/>
          </a:p>
        </p:txBody>
      </p:sp>
    </p:spTree>
    <p:extLst>
      <p:ext uri="{BB962C8B-B14F-4D97-AF65-F5344CB8AC3E}">
        <p14:creationId xmlns:p14="http://schemas.microsoft.com/office/powerpoint/2010/main" val="161912212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B02F6AE4-B483-4386-89C3-674ECE08569B}" type="slidenum">
              <a:rPr lang="en-US" altLang="en-US"/>
              <a:pPr/>
              <a:t>‹#›</a:t>
            </a:fld>
            <a:endParaRPr lang="en-US" altLang="en-US"/>
          </a:p>
        </p:txBody>
      </p:sp>
    </p:spTree>
    <p:extLst>
      <p:ext uri="{BB962C8B-B14F-4D97-AF65-F5344CB8AC3E}">
        <p14:creationId xmlns:p14="http://schemas.microsoft.com/office/powerpoint/2010/main" val="130879900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fld id="{9C9C9B73-4194-472A-83F4-A7E8D4EF6C34}" type="slidenum">
              <a:rPr lang="en-US" altLang="en-US"/>
              <a:pPr/>
              <a:t>‹#›</a:t>
            </a:fld>
            <a:endParaRPr lang="en-US" altLang="en-US"/>
          </a:p>
        </p:txBody>
      </p:sp>
    </p:spTree>
    <p:extLst>
      <p:ext uri="{BB962C8B-B14F-4D97-AF65-F5344CB8AC3E}">
        <p14:creationId xmlns:p14="http://schemas.microsoft.com/office/powerpoint/2010/main" val="263854559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76256527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224364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7625652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Box 3"/>
          <p:cNvSpPr txBox="1">
            <a:spLocks noGrp="1" noChangeArrowheads="1"/>
          </p:cNvSpPr>
          <p:nvPr>
            <p:ph type="sldNum" sz="quarter" idx="10"/>
          </p:nvPr>
        </p:nvSpPr>
        <p:spPr>
          <a:ln/>
        </p:spPr>
        <p:txBody>
          <a:bodyPr/>
          <a:lstStyle>
            <a:lvl1pPr>
              <a:defRPr/>
            </a:lvl1pPr>
          </a:lstStyle>
          <a:p>
            <a:pPr>
              <a:defRPr/>
            </a:pPr>
            <a:fld id="{2F954390-7186-42D5-8CA0-4FBB614EFE2A}" type="slidenum">
              <a:rPr lang="en-US"/>
              <a:pPr>
                <a:defRPr/>
              </a:pPr>
              <a:t>‹#›</a:t>
            </a:fld>
            <a:endParaRPr lang="en-US"/>
          </a:p>
        </p:txBody>
      </p:sp>
    </p:spTree>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224364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197063002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98702035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150390928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31541094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78416930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8932376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311690905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8667281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9"/>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6"/>
            <a:ext cx="7772400" cy="1500187"/>
          </a:xfrm>
        </p:spPr>
        <p:txBody>
          <a:bodyPr anchor="b"/>
          <a:lstStyle>
            <a:lvl1pPr marL="0" indent="0">
              <a:buNone/>
              <a:defRPr sz="2000"/>
            </a:lvl1pPr>
            <a:lvl2pPr marL="456738" indent="0">
              <a:buNone/>
              <a:defRPr sz="1800"/>
            </a:lvl2pPr>
            <a:lvl3pPr marL="913474" indent="0">
              <a:buNone/>
              <a:defRPr sz="1600"/>
            </a:lvl3pPr>
            <a:lvl4pPr marL="1370213" indent="0">
              <a:buNone/>
              <a:defRPr sz="1400"/>
            </a:lvl4pPr>
            <a:lvl5pPr marL="1826949" indent="0">
              <a:buNone/>
              <a:defRPr sz="1400"/>
            </a:lvl5pPr>
            <a:lvl6pPr marL="2283689" indent="0">
              <a:buNone/>
              <a:defRPr sz="1400"/>
            </a:lvl6pPr>
            <a:lvl7pPr marL="2740422" indent="0">
              <a:buNone/>
              <a:defRPr sz="1400"/>
            </a:lvl7pPr>
            <a:lvl8pPr marL="3197160" indent="0">
              <a:buNone/>
              <a:defRPr sz="1400"/>
            </a:lvl8pPr>
            <a:lvl9pPr marL="3653896" indent="0">
              <a:buNone/>
              <a:defRPr sz="1400"/>
            </a:lvl9pPr>
          </a:lstStyle>
          <a:p>
            <a:pPr lvl="0"/>
            <a:r>
              <a:rPr lang="en-US"/>
              <a:t>Click to edit Master text styles</a:t>
            </a:r>
          </a:p>
        </p:txBody>
      </p:sp>
      <p:sp>
        <p:nvSpPr>
          <p:cNvPr id="4" name="Text Box 3"/>
          <p:cNvSpPr txBox="1">
            <a:spLocks noGrp="1" noChangeArrowheads="1"/>
          </p:cNvSpPr>
          <p:nvPr>
            <p:ph type="sldNum" sz="quarter" idx="10"/>
          </p:nvPr>
        </p:nvSpPr>
        <p:spPr>
          <a:ln/>
        </p:spPr>
        <p:txBody>
          <a:bodyPr/>
          <a:lstStyle>
            <a:lvl1pPr>
              <a:defRPr/>
            </a:lvl1pPr>
          </a:lstStyle>
          <a:p>
            <a:pPr>
              <a:defRPr/>
            </a:pPr>
            <a:fld id="{51F5F552-7EA1-4793-82B4-53323ADBA6AD}" type="slidenum">
              <a:rPr lang="en-US"/>
              <a:pPr>
                <a:defRPr/>
              </a:pPr>
              <a:t>‹#›</a:t>
            </a:fld>
            <a:endParaRPr lang="en-US"/>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749300" y="1600201"/>
            <a:ext cx="3606800" cy="4025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508501" y="1600201"/>
            <a:ext cx="3606800" cy="4025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Box 3"/>
          <p:cNvSpPr txBox="1">
            <a:spLocks noGrp="1" noChangeArrowheads="1"/>
          </p:cNvSpPr>
          <p:nvPr>
            <p:ph type="sldNum" sz="quarter" idx="10"/>
          </p:nvPr>
        </p:nvSpPr>
        <p:spPr>
          <a:ln/>
        </p:spPr>
        <p:txBody>
          <a:bodyPr/>
          <a:lstStyle>
            <a:lvl1pPr>
              <a:defRPr/>
            </a:lvl1pPr>
          </a:lstStyle>
          <a:p>
            <a:pPr>
              <a:defRPr/>
            </a:pPr>
            <a:fld id="{BB45A520-CA6E-42E6-AB43-CECBFDA606CD}" type="slidenum">
              <a:rPr lang="en-US"/>
              <a:pPr>
                <a:defRPr/>
              </a:pPr>
              <a:t>‹#›</a:t>
            </a:fld>
            <a:endParaRPr 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1" y="1535114"/>
            <a:ext cx="4040188" cy="639762"/>
          </a:xfrm>
        </p:spPr>
        <p:txBody>
          <a:bodyPr anchor="b"/>
          <a:lstStyle>
            <a:lvl1pPr marL="0" indent="0">
              <a:buNone/>
              <a:defRPr sz="2400" b="1"/>
            </a:lvl1pPr>
            <a:lvl2pPr marL="456738" indent="0">
              <a:buNone/>
              <a:defRPr sz="2000" b="1"/>
            </a:lvl2pPr>
            <a:lvl3pPr marL="913474" indent="0">
              <a:buNone/>
              <a:defRPr sz="1800" b="1"/>
            </a:lvl3pPr>
            <a:lvl4pPr marL="1370213" indent="0">
              <a:buNone/>
              <a:defRPr sz="1600" b="1"/>
            </a:lvl4pPr>
            <a:lvl5pPr marL="1826949" indent="0">
              <a:buNone/>
              <a:defRPr sz="1600" b="1"/>
            </a:lvl5pPr>
            <a:lvl6pPr marL="2283689" indent="0">
              <a:buNone/>
              <a:defRPr sz="1600" b="1"/>
            </a:lvl6pPr>
            <a:lvl7pPr marL="2740422" indent="0">
              <a:buNone/>
              <a:defRPr sz="1600" b="1"/>
            </a:lvl7pPr>
            <a:lvl8pPr marL="3197160" indent="0">
              <a:buNone/>
              <a:defRPr sz="1600" b="1"/>
            </a:lvl8pPr>
            <a:lvl9pPr marL="3653896"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34" y="1535114"/>
            <a:ext cx="4041775" cy="639762"/>
          </a:xfrm>
        </p:spPr>
        <p:txBody>
          <a:bodyPr anchor="b"/>
          <a:lstStyle>
            <a:lvl1pPr marL="0" indent="0">
              <a:buNone/>
              <a:defRPr sz="2400" b="1"/>
            </a:lvl1pPr>
            <a:lvl2pPr marL="456738" indent="0">
              <a:buNone/>
              <a:defRPr sz="2000" b="1"/>
            </a:lvl2pPr>
            <a:lvl3pPr marL="913474" indent="0">
              <a:buNone/>
              <a:defRPr sz="1800" b="1"/>
            </a:lvl3pPr>
            <a:lvl4pPr marL="1370213" indent="0">
              <a:buNone/>
              <a:defRPr sz="1600" b="1"/>
            </a:lvl4pPr>
            <a:lvl5pPr marL="1826949" indent="0">
              <a:buNone/>
              <a:defRPr sz="1600" b="1"/>
            </a:lvl5pPr>
            <a:lvl6pPr marL="2283689" indent="0">
              <a:buNone/>
              <a:defRPr sz="1600" b="1"/>
            </a:lvl6pPr>
            <a:lvl7pPr marL="2740422" indent="0">
              <a:buNone/>
              <a:defRPr sz="1600" b="1"/>
            </a:lvl7pPr>
            <a:lvl8pPr marL="3197160" indent="0">
              <a:buNone/>
              <a:defRPr sz="1600" b="1"/>
            </a:lvl8pPr>
            <a:lvl9pPr marL="3653896"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34"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Text Box 3"/>
          <p:cNvSpPr txBox="1">
            <a:spLocks noGrp="1" noChangeArrowheads="1"/>
          </p:cNvSpPr>
          <p:nvPr>
            <p:ph type="sldNum" sz="quarter" idx="10"/>
          </p:nvPr>
        </p:nvSpPr>
        <p:spPr>
          <a:ln/>
        </p:spPr>
        <p:txBody>
          <a:bodyPr/>
          <a:lstStyle>
            <a:lvl1pPr>
              <a:defRPr/>
            </a:lvl1pPr>
          </a:lstStyle>
          <a:p>
            <a:pPr>
              <a:defRPr/>
            </a:pPr>
            <a:fld id="{A2FAD447-F186-4DA1-9599-96655EF72B38}" type="slidenum">
              <a:rPr lang="en-US"/>
              <a:pPr>
                <a:defRPr/>
              </a:pPr>
              <a:t>‹#›</a:t>
            </a:fld>
            <a:endParaRPr 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Text Box 3"/>
          <p:cNvSpPr txBox="1">
            <a:spLocks noGrp="1" noChangeArrowheads="1"/>
          </p:cNvSpPr>
          <p:nvPr>
            <p:ph type="sldNum" sz="quarter" idx="10"/>
          </p:nvPr>
        </p:nvSpPr>
        <p:spPr>
          <a:ln/>
        </p:spPr>
        <p:txBody>
          <a:bodyPr/>
          <a:lstStyle>
            <a:lvl1pPr>
              <a:defRPr/>
            </a:lvl1pPr>
          </a:lstStyle>
          <a:p>
            <a:pPr>
              <a:defRPr/>
            </a:pPr>
            <a:fld id="{15E3A5E0-93B5-4C3A-8ED4-F41EF75474FE}" type="slidenum">
              <a:rPr lang="en-US"/>
              <a:pPr>
                <a:defRPr/>
              </a:pPr>
              <a:t>‹#›</a:t>
            </a:fld>
            <a:endParaRPr 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Text Box 3"/>
          <p:cNvSpPr txBox="1">
            <a:spLocks noGrp="1" noChangeArrowheads="1"/>
          </p:cNvSpPr>
          <p:nvPr>
            <p:ph type="sldNum" sz="quarter" idx="10"/>
          </p:nvPr>
        </p:nvSpPr>
        <p:spPr>
          <a:ln/>
        </p:spPr>
        <p:txBody>
          <a:bodyPr/>
          <a:lstStyle>
            <a:lvl1pPr>
              <a:defRPr/>
            </a:lvl1pPr>
          </a:lstStyle>
          <a:p>
            <a:pPr>
              <a:defRPr/>
            </a:pPr>
            <a:fld id="{82CBEB80-51A3-494D-83E2-FE9FB0A785DB}" type="slidenum">
              <a:rPr lang="en-US"/>
              <a:pPr>
                <a:defRPr/>
              </a:pPr>
              <a:t>‹#›</a:t>
            </a:fld>
            <a:endParaRPr lang="en-US"/>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4"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3" y="273053"/>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4" y="1435103"/>
            <a:ext cx="3008313" cy="4691063"/>
          </a:xfrm>
        </p:spPr>
        <p:txBody>
          <a:bodyPr/>
          <a:lstStyle>
            <a:lvl1pPr marL="0" indent="0">
              <a:buNone/>
              <a:defRPr sz="1400"/>
            </a:lvl1pPr>
            <a:lvl2pPr marL="456738" indent="0">
              <a:buNone/>
              <a:defRPr sz="1200"/>
            </a:lvl2pPr>
            <a:lvl3pPr marL="913474" indent="0">
              <a:buNone/>
              <a:defRPr sz="1000"/>
            </a:lvl3pPr>
            <a:lvl4pPr marL="1370213" indent="0">
              <a:buNone/>
              <a:defRPr sz="900"/>
            </a:lvl4pPr>
            <a:lvl5pPr marL="1826949" indent="0">
              <a:buNone/>
              <a:defRPr sz="900"/>
            </a:lvl5pPr>
            <a:lvl6pPr marL="2283689" indent="0">
              <a:buNone/>
              <a:defRPr sz="900"/>
            </a:lvl6pPr>
            <a:lvl7pPr marL="2740422" indent="0">
              <a:buNone/>
              <a:defRPr sz="900"/>
            </a:lvl7pPr>
            <a:lvl8pPr marL="3197160" indent="0">
              <a:buNone/>
              <a:defRPr sz="900"/>
            </a:lvl8pPr>
            <a:lvl9pPr marL="3653896" indent="0">
              <a:buNone/>
              <a:defRPr sz="900"/>
            </a:lvl9pPr>
          </a:lstStyle>
          <a:p>
            <a:pPr lvl="0"/>
            <a:r>
              <a:rPr lang="en-US"/>
              <a:t>Click to edit Master text styles</a:t>
            </a:r>
          </a:p>
        </p:txBody>
      </p:sp>
      <p:sp>
        <p:nvSpPr>
          <p:cNvPr id="5" name="Text Box 3"/>
          <p:cNvSpPr txBox="1">
            <a:spLocks noGrp="1" noChangeArrowheads="1"/>
          </p:cNvSpPr>
          <p:nvPr>
            <p:ph type="sldNum" sz="quarter" idx="10"/>
          </p:nvPr>
        </p:nvSpPr>
        <p:spPr>
          <a:ln/>
        </p:spPr>
        <p:txBody>
          <a:bodyPr/>
          <a:lstStyle>
            <a:lvl1pPr>
              <a:defRPr/>
            </a:lvl1pPr>
          </a:lstStyle>
          <a:p>
            <a:pPr>
              <a:defRPr/>
            </a:pPr>
            <a:fld id="{EA05D497-EA06-402A-B21E-BE9A43E9C89C}" type="slidenum">
              <a:rPr lang="en-US"/>
              <a:pPr>
                <a:defRPr/>
              </a:pPr>
              <a:t>‹#›</a:t>
            </a:fld>
            <a:endParaRPr lang="en-US"/>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738" indent="0">
              <a:buNone/>
              <a:defRPr sz="2800"/>
            </a:lvl2pPr>
            <a:lvl3pPr marL="913474" indent="0">
              <a:buNone/>
              <a:defRPr sz="2400"/>
            </a:lvl3pPr>
            <a:lvl4pPr marL="1370213" indent="0">
              <a:buNone/>
              <a:defRPr sz="2000"/>
            </a:lvl4pPr>
            <a:lvl5pPr marL="1826949" indent="0">
              <a:buNone/>
              <a:defRPr sz="2000"/>
            </a:lvl5pPr>
            <a:lvl6pPr marL="2283689" indent="0">
              <a:buNone/>
              <a:defRPr sz="2000"/>
            </a:lvl6pPr>
            <a:lvl7pPr marL="2740422" indent="0">
              <a:buNone/>
              <a:defRPr sz="2000"/>
            </a:lvl7pPr>
            <a:lvl8pPr marL="3197160" indent="0">
              <a:buNone/>
              <a:defRPr sz="2000"/>
            </a:lvl8pPr>
            <a:lvl9pPr marL="3653896" indent="0">
              <a:buNone/>
              <a:defRPr sz="2000"/>
            </a:lvl9pPr>
          </a:lstStyle>
          <a:p>
            <a:pPr lvl="0"/>
            <a:endParaRPr lang="en-US" noProof="0">
              <a:sym typeface="Arial" charset="0"/>
            </a:endParaRP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38" indent="0">
              <a:buNone/>
              <a:defRPr sz="1200"/>
            </a:lvl2pPr>
            <a:lvl3pPr marL="913474" indent="0">
              <a:buNone/>
              <a:defRPr sz="1000"/>
            </a:lvl3pPr>
            <a:lvl4pPr marL="1370213" indent="0">
              <a:buNone/>
              <a:defRPr sz="900"/>
            </a:lvl4pPr>
            <a:lvl5pPr marL="1826949" indent="0">
              <a:buNone/>
              <a:defRPr sz="900"/>
            </a:lvl5pPr>
            <a:lvl6pPr marL="2283689" indent="0">
              <a:buNone/>
              <a:defRPr sz="900"/>
            </a:lvl6pPr>
            <a:lvl7pPr marL="2740422" indent="0">
              <a:buNone/>
              <a:defRPr sz="900"/>
            </a:lvl7pPr>
            <a:lvl8pPr marL="3197160" indent="0">
              <a:buNone/>
              <a:defRPr sz="900"/>
            </a:lvl8pPr>
            <a:lvl9pPr marL="3653896" indent="0">
              <a:buNone/>
              <a:defRPr sz="900"/>
            </a:lvl9pPr>
          </a:lstStyle>
          <a:p>
            <a:pPr lvl="0"/>
            <a:r>
              <a:rPr lang="en-US"/>
              <a:t>Click to edit Master text styles</a:t>
            </a:r>
          </a:p>
        </p:txBody>
      </p:sp>
      <p:sp>
        <p:nvSpPr>
          <p:cNvPr id="5" name="Text Box 3"/>
          <p:cNvSpPr txBox="1">
            <a:spLocks noGrp="1" noChangeArrowheads="1"/>
          </p:cNvSpPr>
          <p:nvPr>
            <p:ph type="sldNum" sz="quarter" idx="10"/>
          </p:nvPr>
        </p:nvSpPr>
        <p:spPr>
          <a:ln/>
        </p:spPr>
        <p:txBody>
          <a:bodyPr/>
          <a:lstStyle>
            <a:lvl1pPr>
              <a:defRPr/>
            </a:lvl1pPr>
          </a:lstStyle>
          <a:p>
            <a:pPr>
              <a:defRPr/>
            </a:pPr>
            <a:fld id="{967AF623-8BE4-4C6B-9674-A405266DB237}" type="slidenum">
              <a:rPr lang="en-US"/>
              <a:pPr>
                <a:defRPr/>
              </a:pPr>
              <a:t>‹#›</a:t>
            </a:fld>
            <a:endParaRPr lang="en-US"/>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3" Type="http://schemas.openxmlformats.org/officeDocument/2006/relationships/theme" Target="../theme/theme10.xml"/><Relationship Id="rId2" Type="http://schemas.openxmlformats.org/officeDocument/2006/relationships/slideLayout" Target="../slideLayouts/slideLayout28.xml"/><Relationship Id="rId1" Type="http://schemas.openxmlformats.org/officeDocument/2006/relationships/slideLayout" Target="../slideLayouts/slideLayout27.xml"/><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14.xml"/></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16.xml"/><Relationship Id="rId1" Type="http://schemas.openxmlformats.org/officeDocument/2006/relationships/slideLayout" Target="../slideLayouts/slideLayout15.xml"/></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18.xml"/><Relationship Id="rId1" Type="http://schemas.openxmlformats.org/officeDocument/2006/relationships/slideLayout" Target="../slideLayouts/slideLayout17.xml"/><Relationship Id="rId4" Type="http://schemas.openxmlformats.org/officeDocument/2006/relationships/image" Target="../media/image1.png"/></Relationships>
</file>

<file path=ppt/slideMasters/_rels/slideMaster6.xml.rels><?xml version="1.0" encoding="UTF-8" standalone="yes"?>
<Relationships xmlns="http://schemas.openxmlformats.org/package/2006/relationships"><Relationship Id="rId3" Type="http://schemas.openxmlformats.org/officeDocument/2006/relationships/theme" Target="../theme/theme6.xml"/><Relationship Id="rId2" Type="http://schemas.openxmlformats.org/officeDocument/2006/relationships/slideLayout" Target="../slideLayouts/slideLayout20.xml"/><Relationship Id="rId1" Type="http://schemas.openxmlformats.org/officeDocument/2006/relationships/slideLayout" Target="../slideLayouts/slideLayout19.xml"/><Relationship Id="rId4" Type="http://schemas.openxmlformats.org/officeDocument/2006/relationships/image" Target="../media/image1.png"/></Relationships>
</file>

<file path=ppt/slideMasters/_rels/slideMaster7.xml.rels><?xml version="1.0" encoding="UTF-8" standalone="yes"?>
<Relationships xmlns="http://schemas.openxmlformats.org/package/2006/relationships"><Relationship Id="rId3" Type="http://schemas.openxmlformats.org/officeDocument/2006/relationships/theme" Target="../theme/theme7.xml"/><Relationship Id="rId2" Type="http://schemas.openxmlformats.org/officeDocument/2006/relationships/slideLayout" Target="../slideLayouts/slideLayout22.xml"/><Relationship Id="rId1" Type="http://schemas.openxmlformats.org/officeDocument/2006/relationships/slideLayout" Target="../slideLayouts/slideLayout21.xml"/><Relationship Id="rId4" Type="http://schemas.openxmlformats.org/officeDocument/2006/relationships/image" Target="../media/image1.png"/></Relationships>
</file>

<file path=ppt/slideMasters/_rels/slideMaster8.xml.rels><?xml version="1.0" encoding="UTF-8" standalone="yes"?>
<Relationships xmlns="http://schemas.openxmlformats.org/package/2006/relationships"><Relationship Id="rId3" Type="http://schemas.openxmlformats.org/officeDocument/2006/relationships/theme" Target="../theme/theme8.xml"/><Relationship Id="rId2" Type="http://schemas.openxmlformats.org/officeDocument/2006/relationships/slideLayout" Target="../slideLayouts/slideLayout24.xml"/><Relationship Id="rId1" Type="http://schemas.openxmlformats.org/officeDocument/2006/relationships/slideLayout" Target="../slideLayouts/slideLayout23.xml"/><Relationship Id="rId4" Type="http://schemas.openxmlformats.org/officeDocument/2006/relationships/image" Target="../media/image1.png"/></Relationships>
</file>

<file path=ppt/slideMasters/_rels/slideMaster9.xml.rels><?xml version="1.0" encoding="UTF-8" standalone="yes"?>
<Relationships xmlns="http://schemas.openxmlformats.org/package/2006/relationships"><Relationship Id="rId3" Type="http://schemas.openxmlformats.org/officeDocument/2006/relationships/theme" Target="../theme/theme9.xml"/><Relationship Id="rId2" Type="http://schemas.openxmlformats.org/officeDocument/2006/relationships/slideLayout" Target="../slideLayouts/slideLayout26.xml"/><Relationship Id="rId1" Type="http://schemas.openxmlformats.org/officeDocument/2006/relationships/slideLayout" Target="../slideLayouts/slideLayout25.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1841503" y="241304"/>
            <a:ext cx="5445125" cy="469900"/>
          </a:xfrm>
          <a:prstGeom prst="rect">
            <a:avLst/>
          </a:prstGeom>
          <a:solidFill>
            <a:schemeClr val="accent1"/>
          </a:solidFill>
          <a:ln w="12700">
            <a:solidFill>
              <a:srgbClr val="999999"/>
            </a:solidFill>
            <a:prstDash val="solid"/>
            <a:miter lim="800000"/>
            <a:headEnd/>
            <a:tailEnd/>
          </a:ln>
          <a:effectLst>
            <a:outerShdw dist="76199" dir="2700000" algn="ctr" rotWithShape="0">
              <a:schemeClr val="bg2">
                <a:alpha val="75000"/>
              </a:schemeClr>
            </a:outerShdw>
          </a:effectLst>
        </p:spPr>
        <p:txBody>
          <a:bodyPr vert="horz" wrap="square" lIns="0" tIns="0" rIns="0" bIns="0" numCol="1" anchor="ctr" anchorCtr="0" compatLnSpc="1">
            <a:prstTxWarp prst="textNoShape">
              <a:avLst/>
            </a:prstTxWarp>
          </a:bodyPr>
          <a:lstStyle/>
          <a:p>
            <a:pPr lvl="0"/>
            <a:r>
              <a:rPr lang="en-US">
                <a:sym typeface="Arial" charset="0"/>
              </a:rPr>
              <a:t>Click to edit Master title style</a:t>
            </a:r>
          </a:p>
        </p:txBody>
      </p:sp>
      <p:sp>
        <p:nvSpPr>
          <p:cNvPr id="2051" name="Rectangle 2"/>
          <p:cNvSpPr>
            <a:spLocks noGrp="1" noChangeArrowheads="1"/>
          </p:cNvSpPr>
          <p:nvPr>
            <p:ph type="body" idx="1"/>
          </p:nvPr>
        </p:nvSpPr>
        <p:spPr bwMode="auto">
          <a:xfrm>
            <a:off x="749300" y="1600201"/>
            <a:ext cx="7366000" cy="4025900"/>
          </a:xfrm>
          <a:prstGeom prst="rect">
            <a:avLst/>
          </a:prstGeom>
          <a:noFill/>
          <a:ln w="12700">
            <a:noFill/>
            <a:miter lim="800000"/>
            <a:headEnd/>
            <a:tailEnd/>
          </a:ln>
        </p:spPr>
        <p:txBody>
          <a:bodyPr vert="horz" wrap="square" lIns="50749" tIns="50749" rIns="50749" bIns="50749" numCol="1" anchor="t" anchorCtr="0" compatLnSpc="1">
            <a:prstTxWarp prst="textNoShape">
              <a:avLst/>
            </a:prstTxWarp>
          </a:bodyPr>
          <a:lstStyle/>
          <a:p>
            <a:pPr lvl="0"/>
            <a:r>
              <a:rPr lang="en-US">
                <a:sym typeface="Arial" pitchFamily="34" charset="0"/>
              </a:rPr>
              <a:t>Click to edit Master text styles</a:t>
            </a:r>
          </a:p>
          <a:p>
            <a:pPr lvl="1"/>
            <a:r>
              <a:rPr lang="en-US">
                <a:sym typeface="Arial" pitchFamily="34" charset="0"/>
              </a:rPr>
              <a:t>Second level</a:t>
            </a:r>
          </a:p>
          <a:p>
            <a:pPr lvl="2"/>
            <a:r>
              <a:rPr lang="en-US">
                <a:sym typeface="Arial" pitchFamily="34" charset="0"/>
              </a:rPr>
              <a:t>Third level</a:t>
            </a:r>
          </a:p>
          <a:p>
            <a:pPr lvl="3"/>
            <a:r>
              <a:rPr lang="en-US">
                <a:sym typeface="Arial" pitchFamily="34" charset="0"/>
              </a:rPr>
              <a:t>Fourth level</a:t>
            </a:r>
          </a:p>
          <a:p>
            <a:pPr lvl="4"/>
            <a:r>
              <a:rPr lang="en-US">
                <a:sym typeface="Arial" pitchFamily="34" charset="0"/>
              </a:rPr>
              <a:t>Fifth level</a:t>
            </a:r>
          </a:p>
        </p:txBody>
      </p:sp>
      <p:sp>
        <p:nvSpPr>
          <p:cNvPr id="2" name="Text Box 3"/>
          <p:cNvSpPr txBox="1">
            <a:spLocks noGrp="1" noChangeArrowheads="1"/>
          </p:cNvSpPr>
          <p:nvPr>
            <p:ph type="sldNum" sz="quarter" idx="4"/>
          </p:nvPr>
        </p:nvSpPr>
        <p:spPr bwMode="auto">
          <a:xfrm>
            <a:off x="8901122" y="6618291"/>
            <a:ext cx="244475" cy="241300"/>
          </a:xfrm>
          <a:prstGeom prst="rect">
            <a:avLst/>
          </a:prstGeom>
          <a:noFill/>
          <a:ln w="12700">
            <a:noFill/>
            <a:miter lim="800000"/>
            <a:headEnd/>
            <a:tailEnd/>
          </a:ln>
          <a:effectLst/>
        </p:spPr>
        <p:txBody>
          <a:bodyPr vert="horz" wrap="none" lIns="91349" tIns="45673" rIns="91349" bIns="45673" numCol="1" anchor="t" anchorCtr="0" compatLnSpc="1">
            <a:prstTxWarp prst="textNoShape">
              <a:avLst/>
            </a:prstTxWarp>
          </a:bodyPr>
          <a:lstStyle>
            <a:lvl1pPr>
              <a:tabLst>
                <a:tab pos="748543" algn="l"/>
              </a:tabLst>
              <a:defRPr sz="1100">
                <a:latin typeface="Helvetica" charset="0"/>
                <a:ea typeface="+mn-ea"/>
                <a:cs typeface="Helvetica" charset="0"/>
                <a:sym typeface="Helvetica" charset="0"/>
              </a:defRPr>
            </a:lvl1pPr>
          </a:lstStyle>
          <a:p>
            <a:pPr>
              <a:defRPr/>
            </a:pPr>
            <a:fld id="{A8E2722E-6875-4975-8286-A2DD6DB24F5F}"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ransition/>
  <p:hf hdr="0" ftr="0" dt="0"/>
  <p:txStyles>
    <p:titleStyle>
      <a:lvl1pPr algn="ctr" rtl="0" eaLnBrk="0" fontAlgn="base" hangingPunct="0">
        <a:spcBef>
          <a:spcPts val="200"/>
        </a:spcBef>
        <a:spcAft>
          <a:spcPct val="0"/>
        </a:spcAft>
        <a:defRPr sz="2000" b="1">
          <a:solidFill>
            <a:srgbClr val="190EFF"/>
          </a:solidFill>
          <a:latin typeface="+mj-lt"/>
          <a:ea typeface="+mj-ea"/>
          <a:cs typeface="+mj-cs"/>
          <a:sym typeface="Arial" pitchFamily="34" charset="0"/>
        </a:defRPr>
      </a:lvl1pPr>
      <a:lvl2pPr algn="ctr" rtl="0" eaLnBrk="0" fontAlgn="base" hangingPunct="0">
        <a:spcBef>
          <a:spcPts val="200"/>
        </a:spcBef>
        <a:spcAft>
          <a:spcPct val="0"/>
        </a:spcAft>
        <a:defRPr sz="2000" b="1">
          <a:solidFill>
            <a:srgbClr val="190EFF"/>
          </a:solidFill>
          <a:latin typeface="Arial" charset="0"/>
          <a:ea typeface="ヒラギノ角ゴ ProN W6" charset="0"/>
          <a:cs typeface="ヒラギノ角ゴ ProN W6" charset="0"/>
          <a:sym typeface="Arial" pitchFamily="34" charset="0"/>
        </a:defRPr>
      </a:lvl2pPr>
      <a:lvl3pPr algn="ctr" rtl="0" eaLnBrk="0" fontAlgn="base" hangingPunct="0">
        <a:spcBef>
          <a:spcPts val="200"/>
        </a:spcBef>
        <a:spcAft>
          <a:spcPct val="0"/>
        </a:spcAft>
        <a:defRPr sz="2000" b="1">
          <a:solidFill>
            <a:srgbClr val="190EFF"/>
          </a:solidFill>
          <a:latin typeface="Arial" charset="0"/>
          <a:ea typeface="ヒラギノ角ゴ ProN W6" charset="0"/>
          <a:cs typeface="ヒラギノ角ゴ ProN W6" charset="0"/>
          <a:sym typeface="Arial" pitchFamily="34" charset="0"/>
        </a:defRPr>
      </a:lvl3pPr>
      <a:lvl4pPr algn="ctr" rtl="0" eaLnBrk="0" fontAlgn="base" hangingPunct="0">
        <a:spcBef>
          <a:spcPts val="200"/>
        </a:spcBef>
        <a:spcAft>
          <a:spcPct val="0"/>
        </a:spcAft>
        <a:defRPr sz="2000" b="1">
          <a:solidFill>
            <a:srgbClr val="190EFF"/>
          </a:solidFill>
          <a:latin typeface="Arial" charset="0"/>
          <a:ea typeface="ヒラギノ角ゴ ProN W6" charset="0"/>
          <a:cs typeface="ヒラギノ角ゴ ProN W6" charset="0"/>
          <a:sym typeface="Arial" pitchFamily="34" charset="0"/>
        </a:defRPr>
      </a:lvl4pPr>
      <a:lvl5pPr algn="ctr" rtl="0" eaLnBrk="0" fontAlgn="base" hangingPunct="0">
        <a:spcBef>
          <a:spcPts val="200"/>
        </a:spcBef>
        <a:spcAft>
          <a:spcPct val="0"/>
        </a:spcAft>
        <a:defRPr sz="2000" b="1">
          <a:solidFill>
            <a:srgbClr val="190EFF"/>
          </a:solidFill>
          <a:latin typeface="Arial" charset="0"/>
          <a:ea typeface="ヒラギノ角ゴ ProN W6" charset="0"/>
          <a:cs typeface="ヒラギノ角ゴ ProN W6" charset="0"/>
          <a:sym typeface="Arial" pitchFamily="34" charset="0"/>
        </a:defRPr>
      </a:lvl5pPr>
      <a:lvl6pPr marL="456738" algn="ctr" rtl="0" fontAlgn="base">
        <a:spcBef>
          <a:spcPts val="200"/>
        </a:spcBef>
        <a:spcAft>
          <a:spcPct val="0"/>
        </a:spcAft>
        <a:defRPr sz="2000" b="1">
          <a:solidFill>
            <a:srgbClr val="190EFF"/>
          </a:solidFill>
          <a:latin typeface="Arial" charset="0"/>
          <a:ea typeface="ヒラギノ角ゴ ProN W6" charset="0"/>
          <a:cs typeface="ヒラギノ角ゴ ProN W6" charset="0"/>
          <a:sym typeface="Arial" charset="0"/>
        </a:defRPr>
      </a:lvl6pPr>
      <a:lvl7pPr marL="913474" algn="ctr" rtl="0" fontAlgn="base">
        <a:spcBef>
          <a:spcPts val="200"/>
        </a:spcBef>
        <a:spcAft>
          <a:spcPct val="0"/>
        </a:spcAft>
        <a:defRPr sz="2000" b="1">
          <a:solidFill>
            <a:srgbClr val="190EFF"/>
          </a:solidFill>
          <a:latin typeface="Arial" charset="0"/>
          <a:ea typeface="ヒラギノ角ゴ ProN W6" charset="0"/>
          <a:cs typeface="ヒラギノ角ゴ ProN W6" charset="0"/>
          <a:sym typeface="Arial" charset="0"/>
        </a:defRPr>
      </a:lvl7pPr>
      <a:lvl8pPr marL="1370213" algn="ctr" rtl="0" fontAlgn="base">
        <a:spcBef>
          <a:spcPts val="200"/>
        </a:spcBef>
        <a:spcAft>
          <a:spcPct val="0"/>
        </a:spcAft>
        <a:defRPr sz="2000" b="1">
          <a:solidFill>
            <a:srgbClr val="190EFF"/>
          </a:solidFill>
          <a:latin typeface="Arial" charset="0"/>
          <a:ea typeface="ヒラギノ角ゴ ProN W6" charset="0"/>
          <a:cs typeface="ヒラギノ角ゴ ProN W6" charset="0"/>
          <a:sym typeface="Arial" charset="0"/>
        </a:defRPr>
      </a:lvl8pPr>
      <a:lvl9pPr marL="1826949" algn="ctr" rtl="0" fontAlgn="base">
        <a:spcBef>
          <a:spcPts val="200"/>
        </a:spcBef>
        <a:spcAft>
          <a:spcPct val="0"/>
        </a:spcAft>
        <a:defRPr sz="2000" b="1">
          <a:solidFill>
            <a:srgbClr val="190EFF"/>
          </a:solidFill>
          <a:latin typeface="Arial" charset="0"/>
          <a:ea typeface="ヒラギノ角ゴ ProN W6" charset="0"/>
          <a:cs typeface="ヒラギノ角ゴ ProN W6" charset="0"/>
          <a:sym typeface="Arial" charset="0"/>
        </a:defRPr>
      </a:lvl9pPr>
    </p:titleStyle>
    <p:bodyStyle>
      <a:lvl1pPr marL="334625" indent="-334625" algn="l" rtl="0" eaLnBrk="0" fontAlgn="base" hangingPunct="0">
        <a:spcBef>
          <a:spcPts val="1800"/>
        </a:spcBef>
        <a:spcAft>
          <a:spcPct val="0"/>
        </a:spcAft>
        <a:buSzPct val="200000"/>
        <a:buFont typeface="Arial" pitchFamily="34" charset="0"/>
        <a:buChar char="•"/>
        <a:defRPr>
          <a:solidFill>
            <a:schemeClr val="tx1"/>
          </a:solidFill>
          <a:latin typeface="+mn-lt"/>
          <a:ea typeface="+mn-ea"/>
          <a:cs typeface="+mn-cs"/>
          <a:sym typeface="Arial" pitchFamily="34" charset="0"/>
        </a:defRPr>
      </a:lvl1pPr>
      <a:lvl2pPr marL="702553" indent="-334625" algn="l" rtl="0" eaLnBrk="0" fontAlgn="base" hangingPunct="0">
        <a:spcBef>
          <a:spcPts val="1800"/>
        </a:spcBef>
        <a:spcAft>
          <a:spcPct val="0"/>
        </a:spcAft>
        <a:buClr>
          <a:srgbClr val="0000FF"/>
        </a:buClr>
        <a:buSzPct val="150000"/>
        <a:buFont typeface="Zapf Dingbats" charset="0"/>
        <a:buChar char="➡"/>
        <a:defRPr>
          <a:solidFill>
            <a:schemeClr val="tx1"/>
          </a:solidFill>
          <a:latin typeface="+mn-lt"/>
          <a:ea typeface="+mn-ea"/>
          <a:cs typeface="+mn-cs"/>
          <a:sym typeface="Arial" pitchFamily="34" charset="0"/>
        </a:defRPr>
      </a:lvl2pPr>
      <a:lvl3pPr marL="1298847" indent="-398060" algn="l" rtl="0" eaLnBrk="0" fontAlgn="base" hangingPunct="0">
        <a:spcBef>
          <a:spcPts val="1800"/>
        </a:spcBef>
        <a:spcAft>
          <a:spcPct val="0"/>
        </a:spcAft>
        <a:buClr>
          <a:srgbClr val="3A9D33"/>
        </a:buClr>
        <a:buSzPct val="150000"/>
        <a:buFont typeface="Lucida Grande" charset="0"/>
        <a:buChar char="✓"/>
        <a:defRPr>
          <a:solidFill>
            <a:schemeClr val="tx1"/>
          </a:solidFill>
          <a:latin typeface="+mn-lt"/>
          <a:ea typeface="+mn-ea"/>
          <a:cs typeface="+mn-cs"/>
          <a:sym typeface="Arial" pitchFamily="34" charset="0"/>
        </a:defRPr>
      </a:lvl3pPr>
      <a:lvl4pPr marL="1641400" indent="-398060" algn="l" rtl="0" eaLnBrk="0" fontAlgn="base" hangingPunct="0">
        <a:spcBef>
          <a:spcPts val="1800"/>
        </a:spcBef>
        <a:spcAft>
          <a:spcPct val="0"/>
        </a:spcAft>
        <a:buClr>
          <a:srgbClr val="C1251E"/>
        </a:buClr>
        <a:buSzPct val="150000"/>
        <a:buFont typeface="Arial" pitchFamily="34" charset="0"/>
        <a:buChar char="?"/>
        <a:defRPr>
          <a:solidFill>
            <a:schemeClr val="tx1"/>
          </a:solidFill>
          <a:latin typeface="+mn-lt"/>
          <a:ea typeface="+mn-ea"/>
          <a:cs typeface="+mn-cs"/>
          <a:sym typeface="Arial" pitchFamily="34" charset="0"/>
        </a:defRPr>
      </a:lvl4pPr>
      <a:lvl5pPr marL="1996641" indent="-398060" algn="l" rtl="0" eaLnBrk="0" fontAlgn="base" hangingPunct="0">
        <a:spcBef>
          <a:spcPts val="1800"/>
        </a:spcBef>
        <a:spcAft>
          <a:spcPct val="0"/>
        </a:spcAft>
        <a:buSzPct val="200000"/>
        <a:buFont typeface="Arial" pitchFamily="34" charset="0"/>
        <a:buChar char="•"/>
        <a:defRPr>
          <a:solidFill>
            <a:schemeClr val="tx1"/>
          </a:solidFill>
          <a:latin typeface="+mn-lt"/>
          <a:ea typeface="+mn-ea"/>
          <a:cs typeface="+mn-cs"/>
          <a:sym typeface="Arial" pitchFamily="34" charset="0"/>
        </a:defRPr>
      </a:lvl5pPr>
      <a:lvl6pPr marL="2453379" indent="-398060" algn="l" rtl="0" fontAlgn="base">
        <a:spcBef>
          <a:spcPts val="1800"/>
        </a:spcBef>
        <a:spcAft>
          <a:spcPct val="0"/>
        </a:spcAft>
        <a:buSzPct val="200000"/>
        <a:buFont typeface="Arial" charset="0"/>
        <a:buChar char="•"/>
        <a:defRPr>
          <a:solidFill>
            <a:schemeClr val="tx1"/>
          </a:solidFill>
          <a:latin typeface="+mn-lt"/>
          <a:ea typeface="+mn-ea"/>
          <a:cs typeface="+mn-cs"/>
          <a:sym typeface="Arial" charset="0"/>
        </a:defRPr>
      </a:lvl6pPr>
      <a:lvl7pPr marL="2910112" indent="-398060" algn="l" rtl="0" fontAlgn="base">
        <a:spcBef>
          <a:spcPts val="1800"/>
        </a:spcBef>
        <a:spcAft>
          <a:spcPct val="0"/>
        </a:spcAft>
        <a:buSzPct val="200000"/>
        <a:buFont typeface="Arial" charset="0"/>
        <a:buChar char="•"/>
        <a:defRPr>
          <a:solidFill>
            <a:schemeClr val="tx1"/>
          </a:solidFill>
          <a:latin typeface="+mn-lt"/>
          <a:ea typeface="+mn-ea"/>
          <a:cs typeface="+mn-cs"/>
          <a:sym typeface="Arial" charset="0"/>
        </a:defRPr>
      </a:lvl7pPr>
      <a:lvl8pPr marL="3366852" indent="-398060" algn="l" rtl="0" fontAlgn="base">
        <a:spcBef>
          <a:spcPts val="1800"/>
        </a:spcBef>
        <a:spcAft>
          <a:spcPct val="0"/>
        </a:spcAft>
        <a:buSzPct val="200000"/>
        <a:buFont typeface="Arial" charset="0"/>
        <a:buChar char="•"/>
        <a:defRPr>
          <a:solidFill>
            <a:schemeClr val="tx1"/>
          </a:solidFill>
          <a:latin typeface="+mn-lt"/>
          <a:ea typeface="+mn-ea"/>
          <a:cs typeface="+mn-cs"/>
          <a:sym typeface="Arial" charset="0"/>
        </a:defRPr>
      </a:lvl8pPr>
      <a:lvl9pPr marL="3823590" indent="-398060" algn="l" rtl="0" fontAlgn="base">
        <a:spcBef>
          <a:spcPts val="1800"/>
        </a:spcBef>
        <a:spcAft>
          <a:spcPct val="0"/>
        </a:spcAft>
        <a:buSzPct val="200000"/>
        <a:buFont typeface="Arial" charset="0"/>
        <a:buChar char="•"/>
        <a:defRPr>
          <a:solidFill>
            <a:schemeClr val="tx1"/>
          </a:solidFill>
          <a:latin typeface="+mn-lt"/>
          <a:ea typeface="+mn-ea"/>
          <a:cs typeface="+mn-cs"/>
          <a:sym typeface="Arial" charset="0"/>
        </a:defRPr>
      </a:lvl9pPr>
    </p:bodyStyle>
    <p:otherStyle>
      <a:defPPr>
        <a:defRPr lang="en-US"/>
      </a:defPPr>
      <a:lvl1pPr marL="0" algn="l" defTabSz="913474" rtl="0" eaLnBrk="1" latinLnBrk="0" hangingPunct="1">
        <a:defRPr sz="1800" kern="1200">
          <a:solidFill>
            <a:schemeClr val="tx1"/>
          </a:solidFill>
          <a:latin typeface="+mn-lt"/>
          <a:ea typeface="+mn-ea"/>
          <a:cs typeface="+mn-cs"/>
        </a:defRPr>
      </a:lvl1pPr>
      <a:lvl2pPr marL="456738" algn="l" defTabSz="913474" rtl="0" eaLnBrk="1" latinLnBrk="0" hangingPunct="1">
        <a:defRPr sz="1800" kern="1200">
          <a:solidFill>
            <a:schemeClr val="tx1"/>
          </a:solidFill>
          <a:latin typeface="+mn-lt"/>
          <a:ea typeface="+mn-ea"/>
          <a:cs typeface="+mn-cs"/>
        </a:defRPr>
      </a:lvl2pPr>
      <a:lvl3pPr marL="913474" algn="l" defTabSz="913474" rtl="0" eaLnBrk="1" latinLnBrk="0" hangingPunct="1">
        <a:defRPr sz="1800" kern="1200">
          <a:solidFill>
            <a:schemeClr val="tx1"/>
          </a:solidFill>
          <a:latin typeface="+mn-lt"/>
          <a:ea typeface="+mn-ea"/>
          <a:cs typeface="+mn-cs"/>
        </a:defRPr>
      </a:lvl3pPr>
      <a:lvl4pPr marL="1370213" algn="l" defTabSz="913474" rtl="0" eaLnBrk="1" latinLnBrk="0" hangingPunct="1">
        <a:defRPr sz="1800" kern="1200">
          <a:solidFill>
            <a:schemeClr val="tx1"/>
          </a:solidFill>
          <a:latin typeface="+mn-lt"/>
          <a:ea typeface="+mn-ea"/>
          <a:cs typeface="+mn-cs"/>
        </a:defRPr>
      </a:lvl4pPr>
      <a:lvl5pPr marL="1826949" algn="l" defTabSz="913474" rtl="0" eaLnBrk="1" latinLnBrk="0" hangingPunct="1">
        <a:defRPr sz="1800" kern="1200">
          <a:solidFill>
            <a:schemeClr val="tx1"/>
          </a:solidFill>
          <a:latin typeface="+mn-lt"/>
          <a:ea typeface="+mn-ea"/>
          <a:cs typeface="+mn-cs"/>
        </a:defRPr>
      </a:lvl5pPr>
      <a:lvl6pPr marL="2283689" algn="l" defTabSz="913474" rtl="0" eaLnBrk="1" latinLnBrk="0" hangingPunct="1">
        <a:defRPr sz="1800" kern="1200">
          <a:solidFill>
            <a:schemeClr val="tx1"/>
          </a:solidFill>
          <a:latin typeface="+mn-lt"/>
          <a:ea typeface="+mn-ea"/>
          <a:cs typeface="+mn-cs"/>
        </a:defRPr>
      </a:lvl6pPr>
      <a:lvl7pPr marL="2740422" algn="l" defTabSz="913474" rtl="0" eaLnBrk="1" latinLnBrk="0" hangingPunct="1">
        <a:defRPr sz="1800" kern="1200">
          <a:solidFill>
            <a:schemeClr val="tx1"/>
          </a:solidFill>
          <a:latin typeface="+mn-lt"/>
          <a:ea typeface="+mn-ea"/>
          <a:cs typeface="+mn-cs"/>
        </a:defRPr>
      </a:lvl7pPr>
      <a:lvl8pPr marL="3197160" algn="l" defTabSz="913474" rtl="0" eaLnBrk="1" latinLnBrk="0" hangingPunct="1">
        <a:defRPr sz="1800" kern="1200">
          <a:solidFill>
            <a:schemeClr val="tx1"/>
          </a:solidFill>
          <a:latin typeface="+mn-lt"/>
          <a:ea typeface="+mn-ea"/>
          <a:cs typeface="+mn-cs"/>
        </a:defRPr>
      </a:lvl8pPr>
      <a:lvl9pPr marL="3653896" algn="l" defTabSz="913474"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chemeClr val="bg1"/>
            </a:gs>
            <a:gs pos="100000">
              <a:schemeClr val="bg1">
                <a:gamma/>
                <a:tint val="50196"/>
                <a:invGamma/>
              </a:schemeClr>
            </a:gs>
          </a:gsLst>
          <a:lin ang="5400000" scaled="1"/>
        </a:gra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455613" y="838200"/>
            <a:ext cx="8307387" cy="76200"/>
          </a:xfrm>
          <a:prstGeom prst="rect">
            <a:avLst/>
          </a:prstGeom>
          <a:solidFill>
            <a:srgbClr val="800000"/>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fontAlgn="auto">
              <a:spcBef>
                <a:spcPts val="0"/>
              </a:spcBef>
              <a:spcAft>
                <a:spcPts val="0"/>
              </a:spcAft>
            </a:pPr>
            <a:endParaRPr lang="en-US" dirty="0">
              <a:solidFill>
                <a:srgbClr val="000000"/>
              </a:solidFill>
              <a:latin typeface="Arial"/>
              <a:ea typeface="+mn-ea"/>
              <a:cs typeface="+mn-cs"/>
            </a:endParaRPr>
          </a:p>
        </p:txBody>
      </p:sp>
      <p:sp>
        <p:nvSpPr>
          <p:cNvPr id="1027" name="Rectangle 3"/>
          <p:cNvSpPr>
            <a:spLocks noGrp="1" noChangeArrowheads="1"/>
          </p:cNvSpPr>
          <p:nvPr>
            <p:ph type="title"/>
          </p:nvPr>
        </p:nvSpPr>
        <p:spPr bwMode="auto">
          <a:xfrm>
            <a:off x="1009650" y="190500"/>
            <a:ext cx="7118350" cy="6096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488" tIns="44450" rIns="90488" bIns="44450" numCol="1" anchor="b" anchorCtr="0" compatLnSpc="1">
            <a:prstTxWarp prst="textNoShape">
              <a:avLst/>
            </a:prstTxWarp>
          </a:bodyPr>
          <a:lstStyle/>
          <a:p>
            <a:pPr lvl="0"/>
            <a:r>
              <a:rPr lang="en-US"/>
              <a:t>Slide Title</a:t>
            </a:r>
          </a:p>
        </p:txBody>
      </p:sp>
      <p:sp>
        <p:nvSpPr>
          <p:cNvPr id="1028" name="Rectangle 4"/>
          <p:cNvSpPr>
            <a:spLocks noGrp="1" noChangeArrowheads="1"/>
          </p:cNvSpPr>
          <p:nvPr>
            <p:ph type="body" idx="1"/>
          </p:nvPr>
        </p:nvSpPr>
        <p:spPr bwMode="auto">
          <a:xfrm>
            <a:off x="990600" y="1238250"/>
            <a:ext cx="7162800" cy="41148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lvl="0"/>
            <a:r>
              <a:rPr lang="en-US" dirty="0"/>
              <a:t>Body Text</a:t>
            </a:r>
          </a:p>
          <a:p>
            <a:pPr lvl="1"/>
            <a:r>
              <a:rPr lang="en-US" dirty="0"/>
              <a:t>Second Level</a:t>
            </a:r>
          </a:p>
          <a:p>
            <a:pPr lvl="2"/>
            <a:r>
              <a:rPr lang="en-US" dirty="0"/>
              <a:t>Third Level</a:t>
            </a:r>
          </a:p>
          <a:p>
            <a:pPr lvl="3"/>
            <a:r>
              <a:rPr lang="en-US" dirty="0"/>
              <a:t>Fourth Level</a:t>
            </a:r>
          </a:p>
        </p:txBody>
      </p:sp>
      <p:sp>
        <p:nvSpPr>
          <p:cNvPr id="1029" name="Rectangle 7"/>
          <p:cNvSpPr>
            <a:spLocks noChangeArrowheads="1"/>
          </p:cNvSpPr>
          <p:nvPr/>
        </p:nvSpPr>
        <p:spPr bwMode="auto">
          <a:xfrm>
            <a:off x="3352800" y="6477000"/>
            <a:ext cx="2362200" cy="243656"/>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0488" tIns="44450" rIns="90488" bIns="44450">
            <a:spAutoFit/>
          </a:bodyPr>
          <a:lstStyle/>
          <a:p>
            <a:pPr algn="r" defTabSz="909638" fontAlgn="auto">
              <a:spcBef>
                <a:spcPts val="0"/>
              </a:spcBef>
              <a:spcAft>
                <a:spcPts val="0"/>
              </a:spcAft>
            </a:pPr>
            <a:r>
              <a:rPr lang="en-US" sz="1000" dirty="0">
                <a:solidFill>
                  <a:srgbClr val="000000"/>
                </a:solidFill>
                <a:latin typeface="Arial" charset="0"/>
                <a:ea typeface="+mn-ea"/>
                <a:cs typeface="+mn-cs"/>
              </a:rPr>
              <a:t>MTG-XX-XX-XXXX /  7309 - </a:t>
            </a:r>
            <a:fld id="{FE2CBEEA-40F7-4DE4-83A2-A721DDE2652C}" type="slidenum">
              <a:rPr lang="en-US" sz="1000">
                <a:solidFill>
                  <a:srgbClr val="000000"/>
                </a:solidFill>
                <a:latin typeface="Arial" charset="0"/>
                <a:ea typeface="+mn-ea"/>
                <a:cs typeface="+mn-cs"/>
              </a:rPr>
              <a:pPr algn="r" defTabSz="909638" fontAlgn="auto">
                <a:spcBef>
                  <a:spcPts val="0"/>
                </a:spcBef>
                <a:spcAft>
                  <a:spcPts val="0"/>
                </a:spcAft>
              </a:pPr>
              <a:t>‹#›</a:t>
            </a:fld>
            <a:endParaRPr lang="en-US" sz="1000" dirty="0">
              <a:solidFill>
                <a:srgbClr val="000000"/>
              </a:solidFill>
              <a:latin typeface="Arial" charset="0"/>
              <a:ea typeface="+mn-ea"/>
              <a:cs typeface="+mn-cs"/>
            </a:endParaRPr>
          </a:p>
        </p:txBody>
      </p:sp>
      <p:sp>
        <p:nvSpPr>
          <p:cNvPr id="1031" name="Text Box 13"/>
          <p:cNvSpPr txBox="1">
            <a:spLocks noChangeArrowheads="1"/>
          </p:cNvSpPr>
          <p:nvPr/>
        </p:nvSpPr>
        <p:spPr bwMode="auto">
          <a:xfrm>
            <a:off x="6696075" y="6315075"/>
            <a:ext cx="2133600" cy="458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tx1"/>
                </a:solidFill>
                <a:latin typeface="Century Gothic" pitchFamily="34" charset="0"/>
              </a:defRPr>
            </a:lvl1pPr>
            <a:lvl2pPr marL="742950" indent="-285750">
              <a:defRPr b="1">
                <a:solidFill>
                  <a:schemeClr val="tx1"/>
                </a:solidFill>
                <a:latin typeface="Century Gothic" pitchFamily="34" charset="0"/>
              </a:defRPr>
            </a:lvl2pPr>
            <a:lvl3pPr marL="1143000" indent="-228600">
              <a:defRPr b="1">
                <a:solidFill>
                  <a:schemeClr val="tx1"/>
                </a:solidFill>
                <a:latin typeface="Century Gothic" pitchFamily="34" charset="0"/>
              </a:defRPr>
            </a:lvl3pPr>
            <a:lvl4pPr marL="1600200" indent="-228600">
              <a:defRPr b="1">
                <a:solidFill>
                  <a:schemeClr val="tx1"/>
                </a:solidFill>
                <a:latin typeface="Century Gothic" pitchFamily="34" charset="0"/>
              </a:defRPr>
            </a:lvl4pPr>
            <a:lvl5pPr marL="2057400" indent="-228600">
              <a:defRPr b="1">
                <a:solidFill>
                  <a:schemeClr val="tx1"/>
                </a:solidFill>
                <a:latin typeface="Century Gothic" pitchFamily="34" charset="0"/>
              </a:defRPr>
            </a:lvl5pPr>
            <a:lvl6pPr marL="2514600" indent="-228600" eaLnBrk="0" fontAlgn="base" hangingPunct="0">
              <a:spcBef>
                <a:spcPct val="0"/>
              </a:spcBef>
              <a:spcAft>
                <a:spcPct val="0"/>
              </a:spcAft>
              <a:defRPr b="1">
                <a:solidFill>
                  <a:schemeClr val="tx1"/>
                </a:solidFill>
                <a:latin typeface="Century Gothic" pitchFamily="34" charset="0"/>
              </a:defRPr>
            </a:lvl6pPr>
            <a:lvl7pPr marL="2971800" indent="-228600" eaLnBrk="0" fontAlgn="base" hangingPunct="0">
              <a:spcBef>
                <a:spcPct val="0"/>
              </a:spcBef>
              <a:spcAft>
                <a:spcPct val="0"/>
              </a:spcAft>
              <a:defRPr b="1">
                <a:solidFill>
                  <a:schemeClr val="tx1"/>
                </a:solidFill>
                <a:latin typeface="Century Gothic" pitchFamily="34" charset="0"/>
              </a:defRPr>
            </a:lvl7pPr>
            <a:lvl8pPr marL="3429000" indent="-228600" eaLnBrk="0" fontAlgn="base" hangingPunct="0">
              <a:spcBef>
                <a:spcPct val="0"/>
              </a:spcBef>
              <a:spcAft>
                <a:spcPct val="0"/>
              </a:spcAft>
              <a:defRPr b="1">
                <a:solidFill>
                  <a:schemeClr val="tx1"/>
                </a:solidFill>
                <a:latin typeface="Century Gothic" pitchFamily="34" charset="0"/>
              </a:defRPr>
            </a:lvl8pPr>
            <a:lvl9pPr marL="3886200" indent="-228600" eaLnBrk="0" fontAlgn="base" hangingPunct="0">
              <a:spcBef>
                <a:spcPct val="0"/>
              </a:spcBef>
              <a:spcAft>
                <a:spcPct val="0"/>
              </a:spcAft>
              <a:defRPr b="1">
                <a:solidFill>
                  <a:schemeClr val="tx1"/>
                </a:solidFill>
                <a:latin typeface="Century Gothic" pitchFamily="34" charset="0"/>
              </a:defRPr>
            </a:lvl9pPr>
          </a:lstStyle>
          <a:p>
            <a:pPr algn="r" fontAlgn="auto">
              <a:spcBef>
                <a:spcPts val="0"/>
              </a:spcBef>
              <a:spcAft>
                <a:spcPts val="0"/>
              </a:spcAft>
            </a:pPr>
            <a:r>
              <a:rPr lang="en-US" sz="800" b="0" dirty="0">
                <a:solidFill>
                  <a:srgbClr val="000000"/>
                </a:solidFill>
                <a:latin typeface="Arial" charset="0"/>
                <a:ea typeface="+mn-ea"/>
                <a:cs typeface="+mn-cs"/>
              </a:rPr>
              <a:t>Copyright © 2017</a:t>
            </a:r>
          </a:p>
          <a:p>
            <a:pPr algn="r" fontAlgn="auto">
              <a:spcBef>
                <a:spcPts val="0"/>
              </a:spcBef>
              <a:spcAft>
                <a:spcPts val="0"/>
              </a:spcAft>
            </a:pPr>
            <a:r>
              <a:rPr lang="en-US" sz="800" b="0" dirty="0">
                <a:solidFill>
                  <a:srgbClr val="000000"/>
                </a:solidFill>
                <a:latin typeface="Arial" charset="0"/>
                <a:ea typeface="+mn-ea"/>
                <a:cs typeface="+mn-cs"/>
              </a:rPr>
              <a:t>Creare LLC</a:t>
            </a:r>
          </a:p>
          <a:p>
            <a:pPr algn="r" fontAlgn="auto">
              <a:spcBef>
                <a:spcPts val="0"/>
              </a:spcBef>
              <a:spcAft>
                <a:spcPts val="0"/>
              </a:spcAft>
            </a:pPr>
            <a:r>
              <a:rPr lang="en-US" sz="800" b="0" dirty="0">
                <a:solidFill>
                  <a:srgbClr val="000000"/>
                </a:solidFill>
                <a:latin typeface="Arial" charset="0"/>
                <a:ea typeface="+mn-ea"/>
                <a:cs typeface="+mn-cs"/>
              </a:rPr>
              <a:t>An unpublished work.  All rights reserved.</a:t>
            </a:r>
          </a:p>
        </p:txBody>
      </p:sp>
      <p:sp>
        <p:nvSpPr>
          <p:cNvPr id="1032" name="Rectangle 14"/>
          <p:cNvSpPr>
            <a:spLocks noChangeArrowheads="1"/>
          </p:cNvSpPr>
          <p:nvPr userDrawn="1"/>
        </p:nvSpPr>
        <p:spPr bwMode="auto">
          <a:xfrm>
            <a:off x="2667000" y="6248400"/>
            <a:ext cx="3886200" cy="243656"/>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0488" tIns="44450" rIns="90488" bIns="44450">
            <a:spAutoFit/>
          </a:bodyPr>
          <a:lstStyle/>
          <a:p>
            <a:pPr defTabSz="909638" fontAlgn="auto">
              <a:spcBef>
                <a:spcPts val="0"/>
              </a:spcBef>
              <a:spcAft>
                <a:spcPts val="0"/>
              </a:spcAft>
            </a:pPr>
            <a:r>
              <a:rPr lang="en-US" sz="1000" dirty="0">
                <a:solidFill>
                  <a:srgbClr val="000000"/>
                </a:solidFill>
                <a:latin typeface="Arial" charset="0"/>
                <a:ea typeface="+mn-ea"/>
                <a:cs typeface="+mn-cs"/>
              </a:rPr>
              <a:t>MUSE Project</a:t>
            </a:r>
          </a:p>
        </p:txBody>
      </p:sp>
      <p:pic>
        <p:nvPicPr>
          <p:cNvPr id="9" name="Picture 8"/>
          <p:cNvPicPr/>
          <p:nvPr userDrawn="1"/>
        </p:nvPicPr>
        <p:blipFill>
          <a:blip r:embed="rId4" cstate="print">
            <a:extLst>
              <a:ext uri="{28A0092B-C50C-407E-A947-70E740481C1C}">
                <a14:useLocalDpi xmlns:a14="http://schemas.microsoft.com/office/drawing/2010/main" val="0"/>
              </a:ext>
            </a:extLst>
          </a:blip>
          <a:stretch>
            <a:fillRect/>
          </a:stretch>
        </p:blipFill>
        <p:spPr>
          <a:xfrm>
            <a:off x="304800" y="6266688"/>
            <a:ext cx="1353312" cy="438912"/>
          </a:xfrm>
          <a:prstGeom prst="rect">
            <a:avLst/>
          </a:prstGeom>
        </p:spPr>
      </p:pic>
    </p:spTree>
    <p:extLst>
      <p:ext uri="{BB962C8B-B14F-4D97-AF65-F5344CB8AC3E}">
        <p14:creationId xmlns:p14="http://schemas.microsoft.com/office/powerpoint/2010/main" val="3673969059"/>
      </p:ext>
    </p:extLst>
  </p:cSld>
  <p:clrMap bg1="lt1" tx1="dk1" bg2="lt2" tx2="dk2" accent1="accent1" accent2="accent2" accent3="accent3" accent4="accent4" accent5="accent5" accent6="accent6" hlink="hlink" folHlink="folHlink"/>
  <p:sldLayoutIdLst>
    <p:sldLayoutId id="2147483914" r:id="rId1"/>
    <p:sldLayoutId id="2147483915" r:id="rId2"/>
  </p:sldLayoutIdLst>
  <p:txStyles>
    <p:titleStyle>
      <a:lvl1pPr algn="ctr" defTabSz="909638" rtl="0" eaLnBrk="0" fontAlgn="base" hangingPunct="0">
        <a:lnSpc>
          <a:spcPct val="90000"/>
        </a:lnSpc>
        <a:spcBef>
          <a:spcPct val="0"/>
        </a:spcBef>
        <a:spcAft>
          <a:spcPct val="0"/>
        </a:spcAft>
        <a:defRPr sz="3600" b="1">
          <a:solidFill>
            <a:schemeClr val="tx2"/>
          </a:solidFill>
          <a:latin typeface="+mj-lt"/>
          <a:ea typeface="+mj-ea"/>
          <a:cs typeface="+mj-cs"/>
        </a:defRPr>
      </a:lvl1pPr>
      <a:lvl2pPr algn="ctr" defTabSz="909638" rtl="0" eaLnBrk="0" fontAlgn="base" hangingPunct="0">
        <a:lnSpc>
          <a:spcPct val="90000"/>
        </a:lnSpc>
        <a:spcBef>
          <a:spcPct val="0"/>
        </a:spcBef>
        <a:spcAft>
          <a:spcPct val="0"/>
        </a:spcAft>
        <a:defRPr sz="3600" b="1">
          <a:solidFill>
            <a:schemeClr val="tx2"/>
          </a:solidFill>
          <a:latin typeface="Arial" charset="0"/>
        </a:defRPr>
      </a:lvl2pPr>
      <a:lvl3pPr algn="ctr" defTabSz="909638" rtl="0" eaLnBrk="0" fontAlgn="base" hangingPunct="0">
        <a:lnSpc>
          <a:spcPct val="90000"/>
        </a:lnSpc>
        <a:spcBef>
          <a:spcPct val="0"/>
        </a:spcBef>
        <a:spcAft>
          <a:spcPct val="0"/>
        </a:spcAft>
        <a:defRPr sz="3600" b="1">
          <a:solidFill>
            <a:schemeClr val="tx2"/>
          </a:solidFill>
          <a:latin typeface="Arial" charset="0"/>
        </a:defRPr>
      </a:lvl3pPr>
      <a:lvl4pPr algn="ctr" defTabSz="909638" rtl="0" eaLnBrk="0" fontAlgn="base" hangingPunct="0">
        <a:lnSpc>
          <a:spcPct val="90000"/>
        </a:lnSpc>
        <a:spcBef>
          <a:spcPct val="0"/>
        </a:spcBef>
        <a:spcAft>
          <a:spcPct val="0"/>
        </a:spcAft>
        <a:defRPr sz="3600" b="1">
          <a:solidFill>
            <a:schemeClr val="tx2"/>
          </a:solidFill>
          <a:latin typeface="Arial" charset="0"/>
        </a:defRPr>
      </a:lvl4pPr>
      <a:lvl5pPr algn="ctr" defTabSz="909638" rtl="0" eaLnBrk="0" fontAlgn="base" hangingPunct="0">
        <a:lnSpc>
          <a:spcPct val="90000"/>
        </a:lnSpc>
        <a:spcBef>
          <a:spcPct val="0"/>
        </a:spcBef>
        <a:spcAft>
          <a:spcPct val="0"/>
        </a:spcAft>
        <a:defRPr sz="3600" b="1">
          <a:solidFill>
            <a:schemeClr val="tx2"/>
          </a:solidFill>
          <a:latin typeface="Arial" charset="0"/>
        </a:defRPr>
      </a:lvl5pPr>
      <a:lvl6pPr marL="457200" algn="ctr" defTabSz="909638" rtl="0" eaLnBrk="0" fontAlgn="base" hangingPunct="0">
        <a:lnSpc>
          <a:spcPct val="90000"/>
        </a:lnSpc>
        <a:spcBef>
          <a:spcPct val="0"/>
        </a:spcBef>
        <a:spcAft>
          <a:spcPct val="0"/>
        </a:spcAft>
        <a:defRPr sz="3600" b="1">
          <a:solidFill>
            <a:schemeClr val="tx2"/>
          </a:solidFill>
          <a:latin typeface="Arial" charset="0"/>
        </a:defRPr>
      </a:lvl6pPr>
      <a:lvl7pPr marL="914400" algn="ctr" defTabSz="909638" rtl="0" eaLnBrk="0" fontAlgn="base" hangingPunct="0">
        <a:lnSpc>
          <a:spcPct val="90000"/>
        </a:lnSpc>
        <a:spcBef>
          <a:spcPct val="0"/>
        </a:spcBef>
        <a:spcAft>
          <a:spcPct val="0"/>
        </a:spcAft>
        <a:defRPr sz="3600" b="1">
          <a:solidFill>
            <a:schemeClr val="tx2"/>
          </a:solidFill>
          <a:latin typeface="Arial" charset="0"/>
        </a:defRPr>
      </a:lvl7pPr>
      <a:lvl8pPr marL="1371600" algn="ctr" defTabSz="909638" rtl="0" eaLnBrk="0" fontAlgn="base" hangingPunct="0">
        <a:lnSpc>
          <a:spcPct val="90000"/>
        </a:lnSpc>
        <a:spcBef>
          <a:spcPct val="0"/>
        </a:spcBef>
        <a:spcAft>
          <a:spcPct val="0"/>
        </a:spcAft>
        <a:defRPr sz="3600" b="1">
          <a:solidFill>
            <a:schemeClr val="tx2"/>
          </a:solidFill>
          <a:latin typeface="Arial" charset="0"/>
        </a:defRPr>
      </a:lvl8pPr>
      <a:lvl9pPr marL="1828800" algn="ctr" defTabSz="909638" rtl="0" eaLnBrk="0" fontAlgn="base" hangingPunct="0">
        <a:lnSpc>
          <a:spcPct val="90000"/>
        </a:lnSpc>
        <a:spcBef>
          <a:spcPct val="0"/>
        </a:spcBef>
        <a:spcAft>
          <a:spcPct val="0"/>
        </a:spcAft>
        <a:defRPr sz="3600" b="1">
          <a:solidFill>
            <a:schemeClr val="tx2"/>
          </a:solidFill>
          <a:latin typeface="Arial" charset="0"/>
        </a:defRPr>
      </a:lvl9pPr>
    </p:titleStyle>
    <p:bodyStyle>
      <a:lvl1pPr marL="344488" indent="-344488" algn="l" defTabSz="909638" rtl="0" eaLnBrk="0" fontAlgn="base" hangingPunct="0">
        <a:lnSpc>
          <a:spcPct val="90000"/>
        </a:lnSpc>
        <a:spcBef>
          <a:spcPct val="30000"/>
        </a:spcBef>
        <a:spcAft>
          <a:spcPct val="0"/>
        </a:spcAft>
        <a:buClr>
          <a:schemeClr val="tx2"/>
        </a:buClr>
        <a:buSzPct val="65000"/>
        <a:buFont typeface="ZapfDingbats" pitchFamily="82" charset="2"/>
        <a:buChar char="l"/>
        <a:defRPr sz="2400" b="1">
          <a:solidFill>
            <a:schemeClr val="tx1"/>
          </a:solidFill>
          <a:latin typeface="+mn-lt"/>
          <a:ea typeface="+mn-ea"/>
          <a:cs typeface="+mn-cs"/>
        </a:defRPr>
      </a:lvl1pPr>
      <a:lvl2pPr marL="687388" indent="-228600" algn="l" defTabSz="909638" rtl="0" eaLnBrk="0" fontAlgn="base" hangingPunct="0">
        <a:lnSpc>
          <a:spcPct val="90000"/>
        </a:lnSpc>
        <a:spcBef>
          <a:spcPct val="30000"/>
        </a:spcBef>
        <a:spcAft>
          <a:spcPct val="0"/>
        </a:spcAft>
        <a:buClr>
          <a:schemeClr val="tx2"/>
        </a:buClr>
        <a:buSzPct val="100000"/>
        <a:buChar char="–"/>
        <a:defRPr b="1">
          <a:solidFill>
            <a:schemeClr val="tx1"/>
          </a:solidFill>
          <a:latin typeface="+mn-lt"/>
        </a:defRPr>
      </a:lvl2pPr>
      <a:lvl3pPr marL="1028700" indent="-227013" algn="l" defTabSz="909638" rtl="0" eaLnBrk="0" fontAlgn="base" hangingPunct="0">
        <a:lnSpc>
          <a:spcPct val="90000"/>
        </a:lnSpc>
        <a:spcBef>
          <a:spcPct val="30000"/>
        </a:spcBef>
        <a:spcAft>
          <a:spcPct val="0"/>
        </a:spcAft>
        <a:buClr>
          <a:schemeClr val="tx2"/>
        </a:buClr>
        <a:buSzPct val="100000"/>
        <a:buChar char="»"/>
        <a:defRPr b="1">
          <a:solidFill>
            <a:schemeClr val="tx1"/>
          </a:solidFill>
          <a:latin typeface="+mn-lt"/>
        </a:defRPr>
      </a:lvl3pPr>
      <a:lvl4pPr marL="1314450" indent="-171450" algn="l" defTabSz="909638" rtl="0" eaLnBrk="0" fontAlgn="base" hangingPunct="0">
        <a:lnSpc>
          <a:spcPct val="90000"/>
        </a:lnSpc>
        <a:spcBef>
          <a:spcPct val="30000"/>
        </a:spcBef>
        <a:spcAft>
          <a:spcPct val="0"/>
        </a:spcAft>
        <a:buClr>
          <a:schemeClr val="tx2"/>
        </a:buClr>
        <a:buSzPct val="100000"/>
        <a:buChar char="•"/>
        <a:defRPr sz="1400" b="1">
          <a:solidFill>
            <a:schemeClr val="tx1"/>
          </a:solidFill>
          <a:latin typeface="+mn-lt"/>
        </a:defRPr>
      </a:lvl4pPr>
      <a:lvl5pPr marL="1598613" indent="-169863" algn="l" defTabSz="909638" rtl="0" eaLnBrk="0" fontAlgn="base" hangingPunct="0">
        <a:lnSpc>
          <a:spcPct val="90000"/>
        </a:lnSpc>
        <a:spcBef>
          <a:spcPct val="30000"/>
        </a:spcBef>
        <a:spcAft>
          <a:spcPct val="0"/>
        </a:spcAft>
        <a:buClr>
          <a:schemeClr val="tx2"/>
        </a:buClr>
        <a:buSzPct val="100000"/>
        <a:buChar char="–"/>
        <a:defRPr sz="1400" b="1">
          <a:solidFill>
            <a:schemeClr val="tx1"/>
          </a:solidFill>
          <a:latin typeface="+mn-lt"/>
        </a:defRPr>
      </a:lvl5pPr>
      <a:lvl6pPr marL="2055813" indent="-169863" algn="l" defTabSz="909638" rtl="0" eaLnBrk="0" fontAlgn="base" hangingPunct="0">
        <a:lnSpc>
          <a:spcPct val="90000"/>
        </a:lnSpc>
        <a:spcBef>
          <a:spcPct val="30000"/>
        </a:spcBef>
        <a:spcAft>
          <a:spcPct val="0"/>
        </a:spcAft>
        <a:buClr>
          <a:schemeClr val="tx2"/>
        </a:buClr>
        <a:buSzPct val="100000"/>
        <a:buChar char="–"/>
        <a:defRPr sz="1400" b="1">
          <a:solidFill>
            <a:schemeClr val="tx1"/>
          </a:solidFill>
          <a:latin typeface="+mn-lt"/>
        </a:defRPr>
      </a:lvl6pPr>
      <a:lvl7pPr marL="2513013" indent="-169863" algn="l" defTabSz="909638" rtl="0" eaLnBrk="0" fontAlgn="base" hangingPunct="0">
        <a:lnSpc>
          <a:spcPct val="90000"/>
        </a:lnSpc>
        <a:spcBef>
          <a:spcPct val="30000"/>
        </a:spcBef>
        <a:spcAft>
          <a:spcPct val="0"/>
        </a:spcAft>
        <a:buClr>
          <a:schemeClr val="tx2"/>
        </a:buClr>
        <a:buSzPct val="100000"/>
        <a:buChar char="–"/>
        <a:defRPr sz="1400" b="1">
          <a:solidFill>
            <a:schemeClr val="tx1"/>
          </a:solidFill>
          <a:latin typeface="+mn-lt"/>
        </a:defRPr>
      </a:lvl7pPr>
      <a:lvl8pPr marL="2970213" indent="-169863" algn="l" defTabSz="909638" rtl="0" eaLnBrk="0" fontAlgn="base" hangingPunct="0">
        <a:lnSpc>
          <a:spcPct val="90000"/>
        </a:lnSpc>
        <a:spcBef>
          <a:spcPct val="30000"/>
        </a:spcBef>
        <a:spcAft>
          <a:spcPct val="0"/>
        </a:spcAft>
        <a:buClr>
          <a:schemeClr val="tx2"/>
        </a:buClr>
        <a:buSzPct val="100000"/>
        <a:buChar char="–"/>
        <a:defRPr sz="1400" b="1">
          <a:solidFill>
            <a:schemeClr val="tx1"/>
          </a:solidFill>
          <a:latin typeface="+mn-lt"/>
        </a:defRPr>
      </a:lvl8pPr>
      <a:lvl9pPr marL="3427413" indent="-169863" algn="l" defTabSz="909638" rtl="0" eaLnBrk="0" fontAlgn="base" hangingPunct="0">
        <a:lnSpc>
          <a:spcPct val="90000"/>
        </a:lnSpc>
        <a:spcBef>
          <a:spcPct val="30000"/>
        </a:spcBef>
        <a:spcAft>
          <a:spcPct val="0"/>
        </a:spcAft>
        <a:buClr>
          <a:schemeClr val="tx2"/>
        </a:buClr>
        <a:buSzPct val="100000"/>
        <a:buChar char="–"/>
        <a:defRPr sz="14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bwMode="auto">
          <a:xfrm>
            <a:off x="457493" y="274544"/>
            <a:ext cx="822902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262" tIns="45633" rIns="91262" bIns="45633" numCol="1" anchor="ctr" anchorCtr="0" compatLnSpc="1">
            <a:prstTxWarp prst="textNoShape">
              <a:avLst/>
            </a:prstTxWarp>
          </a:bodyPr>
          <a:lstStyle/>
          <a:p>
            <a:pPr lvl="0"/>
            <a:r>
              <a:rPr lang="en-US" altLang="en-US"/>
              <a:t>Click to edit Master title style</a:t>
            </a:r>
          </a:p>
        </p:txBody>
      </p:sp>
      <p:sp>
        <p:nvSpPr>
          <p:cNvPr id="21507" name="Rectangle 3"/>
          <p:cNvSpPr>
            <a:spLocks noGrp="1" noChangeArrowheads="1"/>
          </p:cNvSpPr>
          <p:nvPr>
            <p:ph type="body" idx="1"/>
          </p:nvPr>
        </p:nvSpPr>
        <p:spPr bwMode="auto">
          <a:xfrm>
            <a:off x="457493" y="1599642"/>
            <a:ext cx="8229023" cy="4527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262" tIns="45633" rIns="91262" bIns="45633"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95588" name="Rectangle 4"/>
          <p:cNvSpPr>
            <a:spLocks noGrp="1" noChangeArrowheads="1"/>
          </p:cNvSpPr>
          <p:nvPr>
            <p:ph type="dt" sz="half" idx="2"/>
          </p:nvPr>
        </p:nvSpPr>
        <p:spPr bwMode="auto">
          <a:xfrm>
            <a:off x="457491" y="6245879"/>
            <a:ext cx="2133023" cy="476250"/>
          </a:xfrm>
          <a:prstGeom prst="rect">
            <a:avLst/>
          </a:prstGeom>
          <a:noFill/>
          <a:ln w="9525">
            <a:noFill/>
            <a:miter lim="800000"/>
            <a:headEnd/>
            <a:tailEnd/>
          </a:ln>
          <a:effectLst/>
        </p:spPr>
        <p:txBody>
          <a:bodyPr vert="horz" wrap="square" lIns="91262" tIns="45633" rIns="91262" bIns="45633" numCol="1" anchor="t" anchorCtr="0" compatLnSpc="1">
            <a:prstTxWarp prst="textNoShape">
              <a:avLst/>
            </a:prstTxWarp>
          </a:bodyPr>
          <a:lstStyle>
            <a:lvl1pPr>
              <a:defRPr sz="1400" u="none">
                <a:solidFill>
                  <a:srgbClr val="000000"/>
                </a:solidFill>
                <a:latin typeface="Arial" charset="0"/>
                <a:ea typeface="ＭＳ Ｐゴシック" charset="-128"/>
                <a:cs typeface="ＭＳ Ｐゴシック" charset="-128"/>
              </a:defRPr>
            </a:lvl1pPr>
          </a:lstStyle>
          <a:p>
            <a:pPr algn="l">
              <a:defRPr/>
            </a:pPr>
            <a:endParaRPr lang="en-US"/>
          </a:p>
        </p:txBody>
      </p:sp>
      <p:sp>
        <p:nvSpPr>
          <p:cNvPr id="195589" name="Rectangle 5"/>
          <p:cNvSpPr>
            <a:spLocks noGrp="1" noChangeArrowheads="1"/>
          </p:cNvSpPr>
          <p:nvPr>
            <p:ph type="ftr" sz="quarter" idx="3"/>
          </p:nvPr>
        </p:nvSpPr>
        <p:spPr bwMode="auto">
          <a:xfrm>
            <a:off x="3124493" y="6245879"/>
            <a:ext cx="2895023" cy="476250"/>
          </a:xfrm>
          <a:prstGeom prst="rect">
            <a:avLst/>
          </a:prstGeom>
          <a:noFill/>
          <a:ln w="9525">
            <a:noFill/>
            <a:miter lim="800000"/>
            <a:headEnd/>
            <a:tailEnd/>
          </a:ln>
          <a:effectLst/>
        </p:spPr>
        <p:txBody>
          <a:bodyPr vert="horz" wrap="square" lIns="91262" tIns="45633" rIns="91262" bIns="45633" numCol="1" anchor="t" anchorCtr="0" compatLnSpc="1">
            <a:prstTxWarp prst="textNoShape">
              <a:avLst/>
            </a:prstTxWarp>
          </a:bodyPr>
          <a:lstStyle>
            <a:lvl1pPr algn="ctr">
              <a:defRPr sz="1400" u="none">
                <a:solidFill>
                  <a:srgbClr val="000000"/>
                </a:solidFill>
                <a:latin typeface="Arial" charset="0"/>
                <a:ea typeface="ＭＳ Ｐゴシック" charset="-128"/>
                <a:cs typeface="ＭＳ Ｐゴシック" charset="-128"/>
              </a:defRPr>
            </a:lvl1pPr>
          </a:lstStyle>
          <a:p>
            <a:pPr>
              <a:defRPr/>
            </a:pPr>
            <a:endParaRPr lang="en-US"/>
          </a:p>
        </p:txBody>
      </p:sp>
      <p:sp>
        <p:nvSpPr>
          <p:cNvPr id="195590" name="Rectangle 6"/>
          <p:cNvSpPr>
            <a:spLocks noGrp="1" noChangeArrowheads="1"/>
          </p:cNvSpPr>
          <p:nvPr>
            <p:ph type="sldNum" sz="quarter" idx="4"/>
          </p:nvPr>
        </p:nvSpPr>
        <p:spPr bwMode="auto">
          <a:xfrm>
            <a:off x="6553491" y="6245879"/>
            <a:ext cx="2133023" cy="476250"/>
          </a:xfrm>
          <a:prstGeom prst="rect">
            <a:avLst/>
          </a:prstGeom>
          <a:noFill/>
          <a:ln w="9525">
            <a:noFill/>
            <a:miter lim="800000"/>
            <a:headEnd/>
            <a:tailEnd/>
          </a:ln>
          <a:effectLst/>
        </p:spPr>
        <p:txBody>
          <a:bodyPr vert="horz" wrap="square" lIns="91262" tIns="45633" rIns="91262" bIns="45633" numCol="1" anchor="t" anchorCtr="0" compatLnSpc="1">
            <a:prstTxWarp prst="textNoShape">
              <a:avLst/>
            </a:prstTxWarp>
          </a:bodyPr>
          <a:lstStyle>
            <a:lvl1pPr algn="r">
              <a:defRPr sz="1400" u="none">
                <a:solidFill>
                  <a:srgbClr val="000000"/>
                </a:solidFill>
              </a:defRPr>
            </a:lvl1pPr>
          </a:lstStyle>
          <a:p>
            <a:fld id="{DB3FB599-EBC9-4F63-B623-C198BCC78314}" type="slidenum">
              <a:rPr lang="en-US" altLang="en-US" smtClean="0">
                <a:latin typeface="Arial" charset="0"/>
                <a:ea typeface="ＭＳ Ｐゴシック" pitchFamily="34" charset="-128"/>
                <a:cs typeface="+mn-cs"/>
              </a:rPr>
              <a:pPr/>
              <a:t>‹#›</a:t>
            </a:fld>
            <a:endParaRPr lang="en-US" altLang="en-US">
              <a:latin typeface="Arial" charset="0"/>
              <a:ea typeface="ＭＳ Ｐゴシック" pitchFamily="34" charset="-128"/>
              <a:cs typeface="+mn-cs"/>
            </a:endParaRPr>
          </a:p>
        </p:txBody>
      </p:sp>
    </p:spTree>
    <p:extLst>
      <p:ext uri="{BB962C8B-B14F-4D97-AF65-F5344CB8AC3E}">
        <p14:creationId xmlns:p14="http://schemas.microsoft.com/office/powerpoint/2010/main" val="2810299960"/>
      </p:ext>
    </p:extLst>
  </p:cSld>
  <p:clrMap bg1="lt1" tx1="dk1" bg2="lt2" tx2="dk2" accent1="accent1" accent2="accent2" accent3="accent3" accent4="accent4" accent5="accent5" accent6="accent6" hlink="hlink" folHlink="folHlink"/>
  <p:sldLayoutIdLst>
    <p:sldLayoutId id="2147483862" r:id="rId1"/>
    <p:sldLayoutId id="2147483863" r:id="rId2"/>
  </p:sldLayoutIdLst>
  <p:hf hdr="0" ftr="0" dt="0"/>
  <p:txStyles>
    <p:titleStyle>
      <a:lvl1pPr algn="ctr" rtl="0" eaLnBrk="0" fontAlgn="base" hangingPunct="0">
        <a:spcBef>
          <a:spcPct val="0"/>
        </a:spcBef>
        <a:spcAft>
          <a:spcPct val="0"/>
        </a:spcAft>
        <a:defRPr sz="4400">
          <a:solidFill>
            <a:schemeClr val="tx2"/>
          </a:solidFill>
          <a:latin typeface="+mj-lt"/>
          <a:ea typeface="ＭＳ Ｐゴシック" charset="-128"/>
          <a:cs typeface="ＭＳ Ｐゴシック" charset="-128"/>
        </a:defRPr>
      </a:lvl1pPr>
      <a:lvl2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2pPr>
      <a:lvl3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3pPr>
      <a:lvl4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4pPr>
      <a:lvl5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5pPr>
      <a:lvl6pPr marL="456310" algn="ctr" rtl="0" fontAlgn="base">
        <a:spcBef>
          <a:spcPct val="0"/>
        </a:spcBef>
        <a:spcAft>
          <a:spcPct val="0"/>
        </a:spcAft>
        <a:defRPr sz="4400">
          <a:solidFill>
            <a:schemeClr val="tx2"/>
          </a:solidFill>
          <a:latin typeface="Arial" charset="0"/>
        </a:defRPr>
      </a:lvl6pPr>
      <a:lvl7pPr marL="912619" algn="ctr" rtl="0" fontAlgn="base">
        <a:spcBef>
          <a:spcPct val="0"/>
        </a:spcBef>
        <a:spcAft>
          <a:spcPct val="0"/>
        </a:spcAft>
        <a:defRPr sz="4400">
          <a:solidFill>
            <a:schemeClr val="tx2"/>
          </a:solidFill>
          <a:latin typeface="Arial" charset="0"/>
        </a:defRPr>
      </a:lvl7pPr>
      <a:lvl8pPr marL="1368931" algn="ctr" rtl="0" fontAlgn="base">
        <a:spcBef>
          <a:spcPct val="0"/>
        </a:spcBef>
        <a:spcAft>
          <a:spcPct val="0"/>
        </a:spcAft>
        <a:defRPr sz="4400">
          <a:solidFill>
            <a:schemeClr val="tx2"/>
          </a:solidFill>
          <a:latin typeface="Arial" charset="0"/>
        </a:defRPr>
      </a:lvl8pPr>
      <a:lvl9pPr marL="1825240" algn="ctr" rtl="0" fontAlgn="base">
        <a:spcBef>
          <a:spcPct val="0"/>
        </a:spcBef>
        <a:spcAft>
          <a:spcPct val="0"/>
        </a:spcAft>
        <a:defRPr sz="4400">
          <a:solidFill>
            <a:schemeClr val="tx2"/>
          </a:solidFill>
          <a:latin typeface="Arial" charset="0"/>
        </a:defRPr>
      </a:lvl9pPr>
    </p:titleStyle>
    <p:bodyStyle>
      <a:lvl1pPr marL="338876" indent="-338876" algn="l" rtl="0" eaLnBrk="0" fontAlgn="base" hangingPunct="0">
        <a:spcBef>
          <a:spcPct val="20000"/>
        </a:spcBef>
        <a:spcAft>
          <a:spcPct val="0"/>
        </a:spcAft>
        <a:buChar char="•"/>
        <a:defRPr sz="3200">
          <a:solidFill>
            <a:schemeClr val="tx1"/>
          </a:solidFill>
          <a:latin typeface="+mn-lt"/>
          <a:ea typeface="ＭＳ Ｐゴシック" charset="-128"/>
          <a:cs typeface="ＭＳ Ｐゴシック" charset="-128"/>
        </a:defRPr>
      </a:lvl1pPr>
      <a:lvl2pPr marL="738976" indent="-281922" algn="l" rtl="0" eaLnBrk="0" fontAlgn="base" hangingPunct="0">
        <a:spcBef>
          <a:spcPct val="20000"/>
        </a:spcBef>
        <a:spcAft>
          <a:spcPct val="0"/>
        </a:spcAft>
        <a:buChar char="–"/>
        <a:defRPr sz="2800">
          <a:solidFill>
            <a:schemeClr val="tx1"/>
          </a:solidFill>
          <a:latin typeface="+mn-lt"/>
          <a:ea typeface="ＭＳ Ｐゴシック" charset="-128"/>
        </a:defRPr>
      </a:lvl2pPr>
      <a:lvl3pPr marL="1137654" indent="-224966" algn="l" rtl="0" eaLnBrk="0" fontAlgn="base" hangingPunct="0">
        <a:spcBef>
          <a:spcPct val="20000"/>
        </a:spcBef>
        <a:spcAft>
          <a:spcPct val="0"/>
        </a:spcAft>
        <a:buChar char="•"/>
        <a:defRPr sz="2400">
          <a:solidFill>
            <a:schemeClr val="tx1"/>
          </a:solidFill>
          <a:latin typeface="+mn-lt"/>
          <a:ea typeface="ＭＳ Ｐゴシック" charset="-128"/>
        </a:defRPr>
      </a:lvl3pPr>
      <a:lvl4pPr marL="1594708" indent="-224966" algn="l" rtl="0" eaLnBrk="0" fontAlgn="base" hangingPunct="0">
        <a:spcBef>
          <a:spcPct val="20000"/>
        </a:spcBef>
        <a:spcAft>
          <a:spcPct val="0"/>
        </a:spcAft>
        <a:buChar char="–"/>
        <a:defRPr sz="2000">
          <a:solidFill>
            <a:schemeClr val="tx1"/>
          </a:solidFill>
          <a:latin typeface="+mn-lt"/>
          <a:ea typeface="ＭＳ Ｐゴシック" charset="-128"/>
        </a:defRPr>
      </a:lvl4pPr>
      <a:lvl5pPr marL="2051763" indent="-224966" algn="l" rtl="0" eaLnBrk="0" fontAlgn="base" hangingPunct="0">
        <a:spcBef>
          <a:spcPct val="20000"/>
        </a:spcBef>
        <a:spcAft>
          <a:spcPct val="0"/>
        </a:spcAft>
        <a:buChar char="»"/>
        <a:defRPr sz="2000">
          <a:solidFill>
            <a:schemeClr val="tx1"/>
          </a:solidFill>
          <a:latin typeface="+mn-lt"/>
          <a:ea typeface="ＭＳ Ｐゴシック" charset="-128"/>
        </a:defRPr>
      </a:lvl5pPr>
      <a:lvl6pPr marL="2509707" indent="-228157" algn="l" rtl="0" fontAlgn="base">
        <a:spcBef>
          <a:spcPct val="20000"/>
        </a:spcBef>
        <a:spcAft>
          <a:spcPct val="0"/>
        </a:spcAft>
        <a:buChar char="»"/>
        <a:defRPr sz="2000">
          <a:solidFill>
            <a:schemeClr val="tx1"/>
          </a:solidFill>
          <a:latin typeface="+mn-lt"/>
          <a:ea typeface="ＭＳ Ｐゴシック" charset="-128"/>
        </a:defRPr>
      </a:lvl6pPr>
      <a:lvl7pPr marL="2966017" indent="-228157" algn="l" rtl="0" fontAlgn="base">
        <a:spcBef>
          <a:spcPct val="20000"/>
        </a:spcBef>
        <a:spcAft>
          <a:spcPct val="0"/>
        </a:spcAft>
        <a:buChar char="»"/>
        <a:defRPr sz="2000">
          <a:solidFill>
            <a:schemeClr val="tx1"/>
          </a:solidFill>
          <a:latin typeface="+mn-lt"/>
          <a:ea typeface="ＭＳ Ｐゴシック" charset="-128"/>
        </a:defRPr>
      </a:lvl7pPr>
      <a:lvl8pPr marL="3422327" indent="-228157" algn="l" rtl="0" fontAlgn="base">
        <a:spcBef>
          <a:spcPct val="20000"/>
        </a:spcBef>
        <a:spcAft>
          <a:spcPct val="0"/>
        </a:spcAft>
        <a:buChar char="»"/>
        <a:defRPr sz="2000">
          <a:solidFill>
            <a:schemeClr val="tx1"/>
          </a:solidFill>
          <a:latin typeface="+mn-lt"/>
          <a:ea typeface="ＭＳ Ｐゴシック" charset="-128"/>
        </a:defRPr>
      </a:lvl8pPr>
      <a:lvl9pPr marL="3878634" indent="-228157" algn="l" rtl="0" fontAlgn="base">
        <a:spcBef>
          <a:spcPct val="20000"/>
        </a:spcBef>
        <a:spcAft>
          <a:spcPct val="0"/>
        </a:spcAft>
        <a:buChar char="»"/>
        <a:defRPr sz="2000">
          <a:solidFill>
            <a:schemeClr val="tx1"/>
          </a:solidFill>
          <a:latin typeface="+mn-lt"/>
          <a:ea typeface="ＭＳ Ｐゴシック" charset="-128"/>
        </a:defRPr>
      </a:lvl9pPr>
    </p:bodyStyle>
    <p:otherStyle>
      <a:defPPr>
        <a:defRPr lang="en-US"/>
      </a:defPPr>
      <a:lvl1pPr marL="0" algn="l" defTabSz="456310" rtl="0" eaLnBrk="1" latinLnBrk="0" hangingPunct="1">
        <a:defRPr sz="1800" kern="1200">
          <a:solidFill>
            <a:schemeClr val="tx1"/>
          </a:solidFill>
          <a:latin typeface="+mn-lt"/>
          <a:ea typeface="+mn-ea"/>
          <a:cs typeface="+mn-cs"/>
        </a:defRPr>
      </a:lvl1pPr>
      <a:lvl2pPr marL="456310" algn="l" defTabSz="456310" rtl="0" eaLnBrk="1" latinLnBrk="0" hangingPunct="1">
        <a:defRPr sz="1800" kern="1200">
          <a:solidFill>
            <a:schemeClr val="tx1"/>
          </a:solidFill>
          <a:latin typeface="+mn-lt"/>
          <a:ea typeface="+mn-ea"/>
          <a:cs typeface="+mn-cs"/>
        </a:defRPr>
      </a:lvl2pPr>
      <a:lvl3pPr marL="912619" algn="l" defTabSz="456310" rtl="0" eaLnBrk="1" latinLnBrk="0" hangingPunct="1">
        <a:defRPr sz="1800" kern="1200">
          <a:solidFill>
            <a:schemeClr val="tx1"/>
          </a:solidFill>
          <a:latin typeface="+mn-lt"/>
          <a:ea typeface="+mn-ea"/>
          <a:cs typeface="+mn-cs"/>
        </a:defRPr>
      </a:lvl3pPr>
      <a:lvl4pPr marL="1368931" algn="l" defTabSz="456310" rtl="0" eaLnBrk="1" latinLnBrk="0" hangingPunct="1">
        <a:defRPr sz="1800" kern="1200">
          <a:solidFill>
            <a:schemeClr val="tx1"/>
          </a:solidFill>
          <a:latin typeface="+mn-lt"/>
          <a:ea typeface="+mn-ea"/>
          <a:cs typeface="+mn-cs"/>
        </a:defRPr>
      </a:lvl4pPr>
      <a:lvl5pPr marL="1825240" algn="l" defTabSz="456310" rtl="0" eaLnBrk="1" latinLnBrk="0" hangingPunct="1">
        <a:defRPr sz="1800" kern="1200">
          <a:solidFill>
            <a:schemeClr val="tx1"/>
          </a:solidFill>
          <a:latin typeface="+mn-lt"/>
          <a:ea typeface="+mn-ea"/>
          <a:cs typeface="+mn-cs"/>
        </a:defRPr>
      </a:lvl5pPr>
      <a:lvl6pPr marL="2281552" algn="l" defTabSz="456310" rtl="0" eaLnBrk="1" latinLnBrk="0" hangingPunct="1">
        <a:defRPr sz="1800" kern="1200">
          <a:solidFill>
            <a:schemeClr val="tx1"/>
          </a:solidFill>
          <a:latin typeface="+mn-lt"/>
          <a:ea typeface="+mn-ea"/>
          <a:cs typeface="+mn-cs"/>
        </a:defRPr>
      </a:lvl6pPr>
      <a:lvl7pPr marL="2737859" algn="l" defTabSz="456310" rtl="0" eaLnBrk="1" latinLnBrk="0" hangingPunct="1">
        <a:defRPr sz="1800" kern="1200">
          <a:solidFill>
            <a:schemeClr val="tx1"/>
          </a:solidFill>
          <a:latin typeface="+mn-lt"/>
          <a:ea typeface="+mn-ea"/>
          <a:cs typeface="+mn-cs"/>
        </a:defRPr>
      </a:lvl7pPr>
      <a:lvl8pPr marL="3194172" algn="l" defTabSz="456310" rtl="0" eaLnBrk="1" latinLnBrk="0" hangingPunct="1">
        <a:defRPr sz="1800" kern="1200">
          <a:solidFill>
            <a:schemeClr val="tx1"/>
          </a:solidFill>
          <a:latin typeface="+mn-lt"/>
          <a:ea typeface="+mn-ea"/>
          <a:cs typeface="+mn-cs"/>
        </a:defRPr>
      </a:lvl8pPr>
      <a:lvl9pPr marL="3650481" algn="l" defTabSz="45631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bwMode="auto">
          <a:xfrm>
            <a:off x="457493" y="274544"/>
            <a:ext cx="822902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221" tIns="45610" rIns="91221" bIns="45610" numCol="1" anchor="ctr" anchorCtr="0" compatLnSpc="1">
            <a:prstTxWarp prst="textNoShape">
              <a:avLst/>
            </a:prstTxWarp>
          </a:bodyPr>
          <a:lstStyle/>
          <a:p>
            <a:pPr lvl="0"/>
            <a:r>
              <a:rPr lang="en-US" altLang="en-US"/>
              <a:t>Click to edit Master title style</a:t>
            </a:r>
          </a:p>
        </p:txBody>
      </p:sp>
      <p:sp>
        <p:nvSpPr>
          <p:cNvPr id="28675" name="Rectangle 3"/>
          <p:cNvSpPr>
            <a:spLocks noGrp="1" noChangeArrowheads="1"/>
          </p:cNvSpPr>
          <p:nvPr>
            <p:ph type="body" idx="1"/>
          </p:nvPr>
        </p:nvSpPr>
        <p:spPr bwMode="auto">
          <a:xfrm>
            <a:off x="457493" y="1599643"/>
            <a:ext cx="8229023" cy="4527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221" tIns="45610" rIns="91221" bIns="4561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23556" name="Rectangle 4"/>
          <p:cNvSpPr>
            <a:spLocks noGrp="1" noChangeArrowheads="1"/>
          </p:cNvSpPr>
          <p:nvPr>
            <p:ph type="dt" sz="half" idx="2"/>
          </p:nvPr>
        </p:nvSpPr>
        <p:spPr bwMode="auto">
          <a:xfrm>
            <a:off x="457495" y="6245879"/>
            <a:ext cx="2133023" cy="476250"/>
          </a:xfrm>
          <a:prstGeom prst="rect">
            <a:avLst/>
          </a:prstGeom>
          <a:noFill/>
          <a:ln w="9525">
            <a:noFill/>
            <a:miter lim="800000"/>
            <a:headEnd/>
            <a:tailEnd/>
          </a:ln>
          <a:effectLst/>
        </p:spPr>
        <p:txBody>
          <a:bodyPr vert="horz" wrap="square" lIns="91221" tIns="45610" rIns="91221" bIns="45610" numCol="1" anchor="t" anchorCtr="0" compatLnSpc="1">
            <a:prstTxWarp prst="textNoShape">
              <a:avLst/>
            </a:prstTxWarp>
          </a:bodyPr>
          <a:lstStyle>
            <a:lvl1pPr eaLnBrk="1" hangingPunct="1">
              <a:defRPr sz="1400" u="none">
                <a:solidFill>
                  <a:srgbClr val="000000"/>
                </a:solidFill>
                <a:latin typeface="Arial" charset="0"/>
                <a:ea typeface="+mn-ea"/>
                <a:cs typeface="+mn-cs"/>
              </a:defRPr>
            </a:lvl1pPr>
          </a:lstStyle>
          <a:p>
            <a:pPr algn="l">
              <a:defRPr/>
            </a:pPr>
            <a:endParaRPr lang="en-US"/>
          </a:p>
        </p:txBody>
      </p:sp>
      <p:sp>
        <p:nvSpPr>
          <p:cNvPr id="23557" name="Rectangle 5"/>
          <p:cNvSpPr>
            <a:spLocks noGrp="1" noChangeArrowheads="1"/>
          </p:cNvSpPr>
          <p:nvPr>
            <p:ph type="ftr" sz="quarter" idx="3"/>
          </p:nvPr>
        </p:nvSpPr>
        <p:spPr bwMode="auto">
          <a:xfrm>
            <a:off x="3124493" y="6245879"/>
            <a:ext cx="2895023" cy="476250"/>
          </a:xfrm>
          <a:prstGeom prst="rect">
            <a:avLst/>
          </a:prstGeom>
          <a:noFill/>
          <a:ln w="9525">
            <a:noFill/>
            <a:miter lim="800000"/>
            <a:headEnd/>
            <a:tailEnd/>
          </a:ln>
          <a:effectLst/>
        </p:spPr>
        <p:txBody>
          <a:bodyPr vert="horz" wrap="square" lIns="91221" tIns="45610" rIns="91221" bIns="45610" numCol="1" anchor="t" anchorCtr="0" compatLnSpc="1">
            <a:prstTxWarp prst="textNoShape">
              <a:avLst/>
            </a:prstTxWarp>
          </a:bodyPr>
          <a:lstStyle>
            <a:lvl1pPr algn="ctr" eaLnBrk="1" hangingPunct="1">
              <a:defRPr sz="1400" u="none">
                <a:solidFill>
                  <a:srgbClr val="000000"/>
                </a:solidFill>
                <a:latin typeface="Arial" charset="0"/>
                <a:ea typeface="+mn-ea"/>
                <a:cs typeface="+mn-cs"/>
              </a:defRPr>
            </a:lvl1pPr>
          </a:lstStyle>
          <a:p>
            <a:pPr>
              <a:defRPr/>
            </a:pPr>
            <a:endParaRPr lang="en-US"/>
          </a:p>
        </p:txBody>
      </p:sp>
      <p:sp>
        <p:nvSpPr>
          <p:cNvPr id="23558" name="Rectangle 6"/>
          <p:cNvSpPr>
            <a:spLocks noGrp="1" noChangeArrowheads="1"/>
          </p:cNvSpPr>
          <p:nvPr>
            <p:ph type="sldNum" sz="quarter" idx="4"/>
          </p:nvPr>
        </p:nvSpPr>
        <p:spPr bwMode="auto">
          <a:xfrm>
            <a:off x="6553492" y="6245879"/>
            <a:ext cx="2133023" cy="476250"/>
          </a:xfrm>
          <a:prstGeom prst="rect">
            <a:avLst/>
          </a:prstGeom>
          <a:noFill/>
          <a:ln w="9525">
            <a:noFill/>
            <a:miter lim="800000"/>
            <a:headEnd/>
            <a:tailEnd/>
          </a:ln>
          <a:effectLst/>
        </p:spPr>
        <p:txBody>
          <a:bodyPr vert="horz" wrap="square" lIns="91221" tIns="45610" rIns="91221" bIns="45610" numCol="1" anchor="t" anchorCtr="0" compatLnSpc="1">
            <a:prstTxWarp prst="textNoShape">
              <a:avLst/>
            </a:prstTxWarp>
          </a:bodyPr>
          <a:lstStyle>
            <a:lvl1pPr algn="r">
              <a:defRPr sz="1400" u="none">
                <a:solidFill>
                  <a:srgbClr val="000000"/>
                </a:solidFill>
              </a:defRPr>
            </a:lvl1pPr>
          </a:lstStyle>
          <a:p>
            <a:fld id="{5AC7477E-415D-4B9E-89EA-9800BDEF9C46}" type="slidenum">
              <a:rPr lang="en-US" altLang="en-US" smtClean="0">
                <a:latin typeface="Arial" charset="0"/>
                <a:ea typeface="ＭＳ Ｐゴシック" pitchFamily="34" charset="-128"/>
                <a:cs typeface="+mn-cs"/>
              </a:rPr>
              <a:pPr/>
              <a:t>‹#›</a:t>
            </a:fld>
            <a:endParaRPr lang="en-US" altLang="en-US">
              <a:latin typeface="Arial" charset="0"/>
              <a:ea typeface="ＭＳ Ｐゴシック" pitchFamily="34" charset="-128"/>
              <a:cs typeface="+mn-cs"/>
            </a:endParaRPr>
          </a:p>
        </p:txBody>
      </p:sp>
    </p:spTree>
    <p:extLst>
      <p:ext uri="{BB962C8B-B14F-4D97-AF65-F5344CB8AC3E}">
        <p14:creationId xmlns:p14="http://schemas.microsoft.com/office/powerpoint/2010/main" val="3658510937"/>
      </p:ext>
    </p:extLst>
  </p:cSld>
  <p:clrMap bg1="lt1" tx1="dk1" bg2="lt2" tx2="dk2" accent1="accent1" accent2="accent2" accent3="accent3" accent4="accent4" accent5="accent5" accent6="accent6" hlink="hlink" folHlink="folHlink"/>
  <p:sldLayoutIdLst>
    <p:sldLayoutId id="2147483865" r:id="rId1"/>
  </p:sldLayoutIdLst>
  <p:txStyles>
    <p:titleStyle>
      <a:lvl1pPr algn="ctr" rtl="0" eaLnBrk="0" fontAlgn="base" hangingPunct="0">
        <a:spcBef>
          <a:spcPct val="0"/>
        </a:spcBef>
        <a:spcAft>
          <a:spcPct val="0"/>
        </a:spcAft>
        <a:defRPr sz="4400">
          <a:solidFill>
            <a:schemeClr val="tx2"/>
          </a:solidFill>
          <a:latin typeface="+mj-lt"/>
          <a:ea typeface="ＭＳ Ｐゴシック" charset="-128"/>
          <a:cs typeface="ＭＳ Ｐゴシック" charset="-128"/>
        </a:defRPr>
      </a:lvl1pPr>
      <a:lvl2pPr algn="ctr" rtl="0" eaLnBrk="0" fontAlgn="base" hangingPunct="0">
        <a:spcBef>
          <a:spcPct val="0"/>
        </a:spcBef>
        <a:spcAft>
          <a:spcPct val="0"/>
        </a:spcAft>
        <a:defRPr sz="4400">
          <a:solidFill>
            <a:schemeClr val="tx2"/>
          </a:solidFill>
          <a:latin typeface="Arial" pitchFamily="-65" charset="0"/>
          <a:ea typeface="ＭＳ Ｐゴシック" charset="-128"/>
          <a:cs typeface="ＭＳ Ｐゴシック" charset="-128"/>
        </a:defRPr>
      </a:lvl2pPr>
      <a:lvl3pPr algn="ctr" rtl="0" eaLnBrk="0" fontAlgn="base" hangingPunct="0">
        <a:spcBef>
          <a:spcPct val="0"/>
        </a:spcBef>
        <a:spcAft>
          <a:spcPct val="0"/>
        </a:spcAft>
        <a:defRPr sz="4400">
          <a:solidFill>
            <a:schemeClr val="tx2"/>
          </a:solidFill>
          <a:latin typeface="Arial" pitchFamily="-65" charset="0"/>
          <a:ea typeface="ＭＳ Ｐゴシック" charset="-128"/>
          <a:cs typeface="ＭＳ Ｐゴシック" charset="-128"/>
        </a:defRPr>
      </a:lvl3pPr>
      <a:lvl4pPr algn="ctr" rtl="0" eaLnBrk="0" fontAlgn="base" hangingPunct="0">
        <a:spcBef>
          <a:spcPct val="0"/>
        </a:spcBef>
        <a:spcAft>
          <a:spcPct val="0"/>
        </a:spcAft>
        <a:defRPr sz="4400">
          <a:solidFill>
            <a:schemeClr val="tx2"/>
          </a:solidFill>
          <a:latin typeface="Arial" pitchFamily="-65" charset="0"/>
          <a:ea typeface="ＭＳ Ｐゴシック" charset="-128"/>
          <a:cs typeface="ＭＳ Ｐゴシック" charset="-128"/>
        </a:defRPr>
      </a:lvl4pPr>
      <a:lvl5pPr algn="ctr" rtl="0" eaLnBrk="0" fontAlgn="base" hangingPunct="0">
        <a:spcBef>
          <a:spcPct val="0"/>
        </a:spcBef>
        <a:spcAft>
          <a:spcPct val="0"/>
        </a:spcAft>
        <a:defRPr sz="4400">
          <a:solidFill>
            <a:schemeClr val="tx2"/>
          </a:solidFill>
          <a:latin typeface="Arial" pitchFamily="-65" charset="0"/>
          <a:ea typeface="ＭＳ Ｐゴシック" charset="-128"/>
          <a:cs typeface="ＭＳ Ｐゴシック" charset="-128"/>
        </a:defRPr>
      </a:lvl5pPr>
      <a:lvl6pPr marL="456099" algn="ctr" rtl="0" fontAlgn="base">
        <a:spcBef>
          <a:spcPct val="0"/>
        </a:spcBef>
        <a:spcAft>
          <a:spcPct val="0"/>
        </a:spcAft>
        <a:defRPr sz="4400">
          <a:solidFill>
            <a:schemeClr val="tx2"/>
          </a:solidFill>
          <a:latin typeface="Arial" pitchFamily="-65" charset="0"/>
        </a:defRPr>
      </a:lvl6pPr>
      <a:lvl7pPr marL="912192" algn="ctr" rtl="0" fontAlgn="base">
        <a:spcBef>
          <a:spcPct val="0"/>
        </a:spcBef>
        <a:spcAft>
          <a:spcPct val="0"/>
        </a:spcAft>
        <a:defRPr sz="4400">
          <a:solidFill>
            <a:schemeClr val="tx2"/>
          </a:solidFill>
          <a:latin typeface="Arial" pitchFamily="-65" charset="0"/>
        </a:defRPr>
      </a:lvl7pPr>
      <a:lvl8pPr marL="1368291" algn="ctr" rtl="0" fontAlgn="base">
        <a:spcBef>
          <a:spcPct val="0"/>
        </a:spcBef>
        <a:spcAft>
          <a:spcPct val="0"/>
        </a:spcAft>
        <a:defRPr sz="4400">
          <a:solidFill>
            <a:schemeClr val="tx2"/>
          </a:solidFill>
          <a:latin typeface="Arial" pitchFamily="-65" charset="0"/>
        </a:defRPr>
      </a:lvl8pPr>
      <a:lvl9pPr marL="1824386" algn="ctr" rtl="0" fontAlgn="base">
        <a:spcBef>
          <a:spcPct val="0"/>
        </a:spcBef>
        <a:spcAft>
          <a:spcPct val="0"/>
        </a:spcAft>
        <a:defRPr sz="4400">
          <a:solidFill>
            <a:schemeClr val="tx2"/>
          </a:solidFill>
          <a:latin typeface="Arial" pitchFamily="-65" charset="0"/>
        </a:defRPr>
      </a:lvl9pPr>
    </p:titleStyle>
    <p:bodyStyle>
      <a:lvl1pPr marL="337412" indent="-337412" algn="l" rtl="0" eaLnBrk="0" fontAlgn="base" hangingPunct="0">
        <a:spcBef>
          <a:spcPct val="20000"/>
        </a:spcBef>
        <a:spcAft>
          <a:spcPct val="0"/>
        </a:spcAft>
        <a:buChar char="•"/>
        <a:defRPr sz="3200">
          <a:solidFill>
            <a:schemeClr val="tx1"/>
          </a:solidFill>
          <a:latin typeface="+mn-lt"/>
          <a:ea typeface="ＭＳ Ｐゴシック" charset="-128"/>
          <a:cs typeface="ＭＳ Ｐゴシック" charset="-128"/>
        </a:defRPr>
      </a:lvl1pPr>
      <a:lvl2pPr marL="737463" indent="-280466" algn="l" rtl="0" eaLnBrk="0" fontAlgn="base" hangingPunct="0">
        <a:spcBef>
          <a:spcPct val="20000"/>
        </a:spcBef>
        <a:spcAft>
          <a:spcPct val="0"/>
        </a:spcAft>
        <a:buChar char="–"/>
        <a:defRPr sz="2800">
          <a:solidFill>
            <a:schemeClr val="tx1"/>
          </a:solidFill>
          <a:latin typeface="+mn-lt"/>
          <a:ea typeface="ＭＳ Ｐゴシック" pitchFamily="-65" charset="-128"/>
        </a:defRPr>
      </a:lvl2pPr>
      <a:lvl3pPr marL="1137521" indent="-223519" algn="l" rtl="0" eaLnBrk="0" fontAlgn="base" hangingPunct="0">
        <a:spcBef>
          <a:spcPct val="20000"/>
        </a:spcBef>
        <a:spcAft>
          <a:spcPct val="0"/>
        </a:spcAft>
        <a:buChar char="•"/>
        <a:defRPr sz="2400">
          <a:solidFill>
            <a:schemeClr val="tx1"/>
          </a:solidFill>
          <a:latin typeface="+mn-lt"/>
          <a:ea typeface="ＭＳ Ｐゴシック" pitchFamily="-65" charset="-128"/>
        </a:defRPr>
      </a:lvl3pPr>
      <a:lvl4pPr marL="1593099" indent="-223519" algn="l" rtl="0" eaLnBrk="0" fontAlgn="base" hangingPunct="0">
        <a:spcBef>
          <a:spcPct val="20000"/>
        </a:spcBef>
        <a:spcAft>
          <a:spcPct val="0"/>
        </a:spcAft>
        <a:buChar char="–"/>
        <a:defRPr sz="2000">
          <a:solidFill>
            <a:schemeClr val="tx1"/>
          </a:solidFill>
          <a:latin typeface="+mn-lt"/>
          <a:ea typeface="ＭＳ Ｐゴシック" pitchFamily="-65" charset="-128"/>
        </a:defRPr>
      </a:lvl4pPr>
      <a:lvl5pPr marL="2048676" indent="-223519" algn="l" rtl="0" eaLnBrk="0" fontAlgn="base" hangingPunct="0">
        <a:spcBef>
          <a:spcPct val="20000"/>
        </a:spcBef>
        <a:spcAft>
          <a:spcPct val="0"/>
        </a:spcAft>
        <a:buChar char="»"/>
        <a:defRPr sz="2000">
          <a:solidFill>
            <a:schemeClr val="tx1"/>
          </a:solidFill>
          <a:latin typeface="+mn-lt"/>
          <a:ea typeface="ＭＳ Ｐゴシック" pitchFamily="-65" charset="-128"/>
        </a:defRPr>
      </a:lvl5pPr>
      <a:lvl6pPr marL="2508533" indent="-228053" algn="l" rtl="0" fontAlgn="base">
        <a:spcBef>
          <a:spcPct val="20000"/>
        </a:spcBef>
        <a:spcAft>
          <a:spcPct val="0"/>
        </a:spcAft>
        <a:buChar char="»"/>
        <a:defRPr sz="2000">
          <a:solidFill>
            <a:schemeClr val="tx1"/>
          </a:solidFill>
          <a:latin typeface="+mn-lt"/>
          <a:ea typeface="ＭＳ Ｐゴシック" pitchFamily="-65" charset="-128"/>
        </a:defRPr>
      </a:lvl6pPr>
      <a:lvl7pPr marL="2964630" indent="-228053" algn="l" rtl="0" fontAlgn="base">
        <a:spcBef>
          <a:spcPct val="20000"/>
        </a:spcBef>
        <a:spcAft>
          <a:spcPct val="0"/>
        </a:spcAft>
        <a:buChar char="»"/>
        <a:defRPr sz="2000">
          <a:solidFill>
            <a:schemeClr val="tx1"/>
          </a:solidFill>
          <a:latin typeface="+mn-lt"/>
          <a:ea typeface="ＭＳ Ｐゴシック" pitchFamily="-65" charset="-128"/>
        </a:defRPr>
      </a:lvl7pPr>
      <a:lvl8pPr marL="3420727" indent="-228053" algn="l" rtl="0" fontAlgn="base">
        <a:spcBef>
          <a:spcPct val="20000"/>
        </a:spcBef>
        <a:spcAft>
          <a:spcPct val="0"/>
        </a:spcAft>
        <a:buChar char="»"/>
        <a:defRPr sz="2000">
          <a:solidFill>
            <a:schemeClr val="tx1"/>
          </a:solidFill>
          <a:latin typeface="+mn-lt"/>
          <a:ea typeface="ＭＳ Ｐゴシック" pitchFamily="-65" charset="-128"/>
        </a:defRPr>
      </a:lvl8pPr>
      <a:lvl9pPr marL="3876820" indent="-228053" algn="l" rtl="0" fontAlgn="base">
        <a:spcBef>
          <a:spcPct val="20000"/>
        </a:spcBef>
        <a:spcAft>
          <a:spcPct val="0"/>
        </a:spcAft>
        <a:buChar char="»"/>
        <a:defRPr sz="2000">
          <a:solidFill>
            <a:schemeClr val="tx1"/>
          </a:solidFill>
          <a:latin typeface="+mn-lt"/>
          <a:ea typeface="ＭＳ Ｐゴシック" pitchFamily="-65" charset="-128"/>
        </a:defRPr>
      </a:lvl9pPr>
    </p:bodyStyle>
    <p:otherStyle>
      <a:defPPr>
        <a:defRPr lang="en-US"/>
      </a:defPPr>
      <a:lvl1pPr marL="0" algn="l" defTabSz="456099" rtl="0" eaLnBrk="1" latinLnBrk="0" hangingPunct="1">
        <a:defRPr sz="1800" kern="1200">
          <a:solidFill>
            <a:schemeClr val="tx1"/>
          </a:solidFill>
          <a:latin typeface="+mn-lt"/>
          <a:ea typeface="+mn-ea"/>
          <a:cs typeface="+mn-cs"/>
        </a:defRPr>
      </a:lvl1pPr>
      <a:lvl2pPr marL="456099" algn="l" defTabSz="456099" rtl="0" eaLnBrk="1" latinLnBrk="0" hangingPunct="1">
        <a:defRPr sz="1800" kern="1200">
          <a:solidFill>
            <a:schemeClr val="tx1"/>
          </a:solidFill>
          <a:latin typeface="+mn-lt"/>
          <a:ea typeface="+mn-ea"/>
          <a:cs typeface="+mn-cs"/>
        </a:defRPr>
      </a:lvl2pPr>
      <a:lvl3pPr marL="912192" algn="l" defTabSz="456099" rtl="0" eaLnBrk="1" latinLnBrk="0" hangingPunct="1">
        <a:defRPr sz="1800" kern="1200">
          <a:solidFill>
            <a:schemeClr val="tx1"/>
          </a:solidFill>
          <a:latin typeface="+mn-lt"/>
          <a:ea typeface="+mn-ea"/>
          <a:cs typeface="+mn-cs"/>
        </a:defRPr>
      </a:lvl3pPr>
      <a:lvl4pPr marL="1368291" algn="l" defTabSz="456099" rtl="0" eaLnBrk="1" latinLnBrk="0" hangingPunct="1">
        <a:defRPr sz="1800" kern="1200">
          <a:solidFill>
            <a:schemeClr val="tx1"/>
          </a:solidFill>
          <a:latin typeface="+mn-lt"/>
          <a:ea typeface="+mn-ea"/>
          <a:cs typeface="+mn-cs"/>
        </a:defRPr>
      </a:lvl4pPr>
      <a:lvl5pPr marL="1824386" algn="l" defTabSz="456099" rtl="0" eaLnBrk="1" latinLnBrk="0" hangingPunct="1">
        <a:defRPr sz="1800" kern="1200">
          <a:solidFill>
            <a:schemeClr val="tx1"/>
          </a:solidFill>
          <a:latin typeface="+mn-lt"/>
          <a:ea typeface="+mn-ea"/>
          <a:cs typeface="+mn-cs"/>
        </a:defRPr>
      </a:lvl5pPr>
      <a:lvl6pPr marL="2280485" algn="l" defTabSz="456099" rtl="0" eaLnBrk="1" latinLnBrk="0" hangingPunct="1">
        <a:defRPr sz="1800" kern="1200">
          <a:solidFill>
            <a:schemeClr val="tx1"/>
          </a:solidFill>
          <a:latin typeface="+mn-lt"/>
          <a:ea typeface="+mn-ea"/>
          <a:cs typeface="+mn-cs"/>
        </a:defRPr>
      </a:lvl6pPr>
      <a:lvl7pPr marL="2736579" algn="l" defTabSz="456099" rtl="0" eaLnBrk="1" latinLnBrk="0" hangingPunct="1">
        <a:defRPr sz="1800" kern="1200">
          <a:solidFill>
            <a:schemeClr val="tx1"/>
          </a:solidFill>
          <a:latin typeface="+mn-lt"/>
          <a:ea typeface="+mn-ea"/>
          <a:cs typeface="+mn-cs"/>
        </a:defRPr>
      </a:lvl7pPr>
      <a:lvl8pPr marL="3192679" algn="l" defTabSz="456099" rtl="0" eaLnBrk="1" latinLnBrk="0" hangingPunct="1">
        <a:defRPr sz="1800" kern="1200">
          <a:solidFill>
            <a:schemeClr val="tx1"/>
          </a:solidFill>
          <a:latin typeface="+mn-lt"/>
          <a:ea typeface="+mn-ea"/>
          <a:cs typeface="+mn-cs"/>
        </a:defRPr>
      </a:lvl8pPr>
      <a:lvl9pPr marL="3648773" algn="l" defTabSz="456099"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bwMode="auto">
          <a:xfrm>
            <a:off x="457493" y="274544"/>
            <a:ext cx="822902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271" tIns="45638" rIns="91271" bIns="45638" numCol="1" anchor="ctr" anchorCtr="0" compatLnSpc="1">
            <a:prstTxWarp prst="textNoShape">
              <a:avLst/>
            </a:prstTxWarp>
          </a:bodyPr>
          <a:lstStyle/>
          <a:p>
            <a:pPr lvl="0"/>
            <a:r>
              <a:rPr lang="en-US" altLang="en-US"/>
              <a:t>Click to edit Master title style</a:t>
            </a:r>
          </a:p>
        </p:txBody>
      </p:sp>
      <p:sp>
        <p:nvSpPr>
          <p:cNvPr id="21507" name="Rectangle 3"/>
          <p:cNvSpPr>
            <a:spLocks noGrp="1" noChangeArrowheads="1"/>
          </p:cNvSpPr>
          <p:nvPr>
            <p:ph type="body" idx="1"/>
          </p:nvPr>
        </p:nvSpPr>
        <p:spPr bwMode="auto">
          <a:xfrm>
            <a:off x="457493" y="1599641"/>
            <a:ext cx="8229023" cy="4527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271" tIns="45638" rIns="91271" bIns="45638"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95588" name="Rectangle 4"/>
          <p:cNvSpPr>
            <a:spLocks noGrp="1" noChangeArrowheads="1"/>
          </p:cNvSpPr>
          <p:nvPr>
            <p:ph type="dt" sz="half" idx="2"/>
          </p:nvPr>
        </p:nvSpPr>
        <p:spPr bwMode="auto">
          <a:xfrm>
            <a:off x="457490" y="6245879"/>
            <a:ext cx="2133023" cy="476250"/>
          </a:xfrm>
          <a:prstGeom prst="rect">
            <a:avLst/>
          </a:prstGeom>
          <a:noFill/>
          <a:ln w="9525">
            <a:noFill/>
            <a:miter lim="800000"/>
            <a:headEnd/>
            <a:tailEnd/>
          </a:ln>
          <a:effectLst/>
        </p:spPr>
        <p:txBody>
          <a:bodyPr vert="horz" wrap="square" lIns="91271" tIns="45638" rIns="91271" bIns="45638" numCol="1" anchor="t" anchorCtr="0" compatLnSpc="1">
            <a:prstTxWarp prst="textNoShape">
              <a:avLst/>
            </a:prstTxWarp>
          </a:bodyPr>
          <a:lstStyle>
            <a:lvl1pPr>
              <a:defRPr sz="1400" u="none">
                <a:solidFill>
                  <a:srgbClr val="000000"/>
                </a:solidFill>
                <a:latin typeface="Arial" charset="0"/>
                <a:ea typeface="ＭＳ Ｐゴシック" charset="-128"/>
                <a:cs typeface="ＭＳ Ｐゴシック" charset="-128"/>
              </a:defRPr>
            </a:lvl1pPr>
          </a:lstStyle>
          <a:p>
            <a:pPr algn="l">
              <a:defRPr/>
            </a:pPr>
            <a:endParaRPr lang="en-US"/>
          </a:p>
        </p:txBody>
      </p:sp>
      <p:sp>
        <p:nvSpPr>
          <p:cNvPr id="195589" name="Rectangle 5"/>
          <p:cNvSpPr>
            <a:spLocks noGrp="1" noChangeArrowheads="1"/>
          </p:cNvSpPr>
          <p:nvPr>
            <p:ph type="ftr" sz="quarter" idx="3"/>
          </p:nvPr>
        </p:nvSpPr>
        <p:spPr bwMode="auto">
          <a:xfrm>
            <a:off x="3124493" y="6245879"/>
            <a:ext cx="2895023" cy="476250"/>
          </a:xfrm>
          <a:prstGeom prst="rect">
            <a:avLst/>
          </a:prstGeom>
          <a:noFill/>
          <a:ln w="9525">
            <a:noFill/>
            <a:miter lim="800000"/>
            <a:headEnd/>
            <a:tailEnd/>
          </a:ln>
          <a:effectLst/>
        </p:spPr>
        <p:txBody>
          <a:bodyPr vert="horz" wrap="square" lIns="91271" tIns="45638" rIns="91271" bIns="45638" numCol="1" anchor="t" anchorCtr="0" compatLnSpc="1">
            <a:prstTxWarp prst="textNoShape">
              <a:avLst/>
            </a:prstTxWarp>
          </a:bodyPr>
          <a:lstStyle>
            <a:lvl1pPr algn="ctr">
              <a:defRPr sz="1400" u="none">
                <a:solidFill>
                  <a:srgbClr val="000000"/>
                </a:solidFill>
                <a:latin typeface="Arial" charset="0"/>
                <a:ea typeface="ＭＳ Ｐゴシック" charset="-128"/>
                <a:cs typeface="ＭＳ Ｐゴシック" charset="-128"/>
              </a:defRPr>
            </a:lvl1pPr>
          </a:lstStyle>
          <a:p>
            <a:pPr>
              <a:defRPr/>
            </a:pPr>
            <a:endParaRPr lang="en-US"/>
          </a:p>
        </p:txBody>
      </p:sp>
      <p:sp>
        <p:nvSpPr>
          <p:cNvPr id="195590" name="Rectangle 6"/>
          <p:cNvSpPr>
            <a:spLocks noGrp="1" noChangeArrowheads="1"/>
          </p:cNvSpPr>
          <p:nvPr>
            <p:ph type="sldNum" sz="quarter" idx="4"/>
          </p:nvPr>
        </p:nvSpPr>
        <p:spPr bwMode="auto">
          <a:xfrm>
            <a:off x="6553490" y="6245879"/>
            <a:ext cx="2133023" cy="476250"/>
          </a:xfrm>
          <a:prstGeom prst="rect">
            <a:avLst/>
          </a:prstGeom>
          <a:noFill/>
          <a:ln w="9525">
            <a:noFill/>
            <a:miter lim="800000"/>
            <a:headEnd/>
            <a:tailEnd/>
          </a:ln>
          <a:effectLst/>
        </p:spPr>
        <p:txBody>
          <a:bodyPr vert="horz" wrap="square" lIns="91271" tIns="45638" rIns="91271" bIns="45638" numCol="1" anchor="t" anchorCtr="0" compatLnSpc="1">
            <a:prstTxWarp prst="textNoShape">
              <a:avLst/>
            </a:prstTxWarp>
          </a:bodyPr>
          <a:lstStyle>
            <a:lvl1pPr algn="r">
              <a:defRPr sz="1400" u="none">
                <a:solidFill>
                  <a:srgbClr val="000000"/>
                </a:solidFill>
              </a:defRPr>
            </a:lvl1pPr>
          </a:lstStyle>
          <a:p>
            <a:fld id="{DB3FB599-EBC9-4F63-B623-C198BCC78314}" type="slidenum">
              <a:rPr lang="en-US" altLang="en-US" smtClean="0">
                <a:latin typeface="Arial" charset="0"/>
                <a:ea typeface="ＭＳ Ｐゴシック" pitchFamily="34" charset="-128"/>
                <a:cs typeface="+mn-cs"/>
              </a:rPr>
              <a:pPr/>
              <a:t>‹#›</a:t>
            </a:fld>
            <a:endParaRPr lang="en-US" altLang="en-US">
              <a:latin typeface="Arial" charset="0"/>
              <a:ea typeface="ＭＳ Ｐゴシック" pitchFamily="34" charset="-128"/>
              <a:cs typeface="+mn-cs"/>
            </a:endParaRPr>
          </a:p>
        </p:txBody>
      </p:sp>
    </p:spTree>
    <p:extLst>
      <p:ext uri="{BB962C8B-B14F-4D97-AF65-F5344CB8AC3E}">
        <p14:creationId xmlns:p14="http://schemas.microsoft.com/office/powerpoint/2010/main" val="1696194247"/>
      </p:ext>
    </p:extLst>
  </p:cSld>
  <p:clrMap bg1="lt1" tx1="dk1" bg2="lt2" tx2="dk2" accent1="accent1" accent2="accent2" accent3="accent3" accent4="accent4" accent5="accent5" accent6="accent6" hlink="hlink" folHlink="folHlink"/>
  <p:sldLayoutIdLst>
    <p:sldLayoutId id="2147483867" r:id="rId1"/>
    <p:sldLayoutId id="2147483868" r:id="rId2"/>
  </p:sldLayoutIdLst>
  <p:hf hdr="0" ftr="0" dt="0"/>
  <p:txStyles>
    <p:titleStyle>
      <a:lvl1pPr algn="ctr" rtl="0" eaLnBrk="0" fontAlgn="base" hangingPunct="0">
        <a:spcBef>
          <a:spcPct val="0"/>
        </a:spcBef>
        <a:spcAft>
          <a:spcPct val="0"/>
        </a:spcAft>
        <a:defRPr sz="4400">
          <a:solidFill>
            <a:schemeClr val="tx2"/>
          </a:solidFill>
          <a:latin typeface="+mj-lt"/>
          <a:ea typeface="ＭＳ Ｐゴシック" charset="-128"/>
          <a:cs typeface="ＭＳ Ｐゴシック" charset="-128"/>
        </a:defRPr>
      </a:lvl1pPr>
      <a:lvl2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2pPr>
      <a:lvl3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3pPr>
      <a:lvl4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4pPr>
      <a:lvl5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5pPr>
      <a:lvl6pPr marL="456365" algn="ctr" rtl="0" fontAlgn="base">
        <a:spcBef>
          <a:spcPct val="0"/>
        </a:spcBef>
        <a:spcAft>
          <a:spcPct val="0"/>
        </a:spcAft>
        <a:defRPr sz="4400">
          <a:solidFill>
            <a:schemeClr val="tx2"/>
          </a:solidFill>
          <a:latin typeface="Arial" charset="0"/>
        </a:defRPr>
      </a:lvl6pPr>
      <a:lvl7pPr marL="912725" algn="ctr" rtl="0" fontAlgn="base">
        <a:spcBef>
          <a:spcPct val="0"/>
        </a:spcBef>
        <a:spcAft>
          <a:spcPct val="0"/>
        </a:spcAft>
        <a:defRPr sz="4400">
          <a:solidFill>
            <a:schemeClr val="tx2"/>
          </a:solidFill>
          <a:latin typeface="Arial" charset="0"/>
        </a:defRPr>
      </a:lvl7pPr>
      <a:lvl8pPr marL="1369091" algn="ctr" rtl="0" fontAlgn="base">
        <a:spcBef>
          <a:spcPct val="0"/>
        </a:spcBef>
        <a:spcAft>
          <a:spcPct val="0"/>
        </a:spcAft>
        <a:defRPr sz="4400">
          <a:solidFill>
            <a:schemeClr val="tx2"/>
          </a:solidFill>
          <a:latin typeface="Arial" charset="0"/>
        </a:defRPr>
      </a:lvl8pPr>
      <a:lvl9pPr marL="1825453" algn="ctr" rtl="0" fontAlgn="base">
        <a:spcBef>
          <a:spcPct val="0"/>
        </a:spcBef>
        <a:spcAft>
          <a:spcPct val="0"/>
        </a:spcAft>
        <a:defRPr sz="4400">
          <a:solidFill>
            <a:schemeClr val="tx2"/>
          </a:solidFill>
          <a:latin typeface="Arial" charset="0"/>
        </a:defRPr>
      </a:lvl9pPr>
    </p:titleStyle>
    <p:bodyStyle>
      <a:lvl1pPr marL="338916" indent="-338916" algn="l" rtl="0" eaLnBrk="0" fontAlgn="base" hangingPunct="0">
        <a:spcBef>
          <a:spcPct val="20000"/>
        </a:spcBef>
        <a:spcAft>
          <a:spcPct val="0"/>
        </a:spcAft>
        <a:buChar char="•"/>
        <a:defRPr sz="3200">
          <a:solidFill>
            <a:schemeClr val="tx1"/>
          </a:solidFill>
          <a:latin typeface="+mn-lt"/>
          <a:ea typeface="ＭＳ Ｐゴシック" charset="-128"/>
          <a:cs typeface="ＭＳ Ｐゴシック" charset="-128"/>
        </a:defRPr>
      </a:lvl1pPr>
      <a:lvl2pPr marL="739063" indent="-281955" algn="l" rtl="0" eaLnBrk="0" fontAlgn="base" hangingPunct="0">
        <a:spcBef>
          <a:spcPct val="20000"/>
        </a:spcBef>
        <a:spcAft>
          <a:spcPct val="0"/>
        </a:spcAft>
        <a:buChar char="–"/>
        <a:defRPr sz="2800">
          <a:solidFill>
            <a:schemeClr val="tx1"/>
          </a:solidFill>
          <a:latin typeface="+mn-lt"/>
          <a:ea typeface="ＭＳ Ｐゴシック" charset="-128"/>
        </a:defRPr>
      </a:lvl2pPr>
      <a:lvl3pPr marL="1137787" indent="-224993" algn="l" rtl="0" eaLnBrk="0" fontAlgn="base" hangingPunct="0">
        <a:spcBef>
          <a:spcPct val="20000"/>
        </a:spcBef>
        <a:spcAft>
          <a:spcPct val="0"/>
        </a:spcAft>
        <a:buChar char="•"/>
        <a:defRPr sz="2400">
          <a:solidFill>
            <a:schemeClr val="tx1"/>
          </a:solidFill>
          <a:latin typeface="+mn-lt"/>
          <a:ea typeface="ＭＳ Ｐゴシック" charset="-128"/>
        </a:defRPr>
      </a:lvl3pPr>
      <a:lvl4pPr marL="1594895" indent="-224993" algn="l" rtl="0" eaLnBrk="0" fontAlgn="base" hangingPunct="0">
        <a:spcBef>
          <a:spcPct val="20000"/>
        </a:spcBef>
        <a:spcAft>
          <a:spcPct val="0"/>
        </a:spcAft>
        <a:buChar char="–"/>
        <a:defRPr sz="2000">
          <a:solidFill>
            <a:schemeClr val="tx1"/>
          </a:solidFill>
          <a:latin typeface="+mn-lt"/>
          <a:ea typeface="ＭＳ Ｐゴシック" charset="-128"/>
        </a:defRPr>
      </a:lvl4pPr>
      <a:lvl5pPr marL="2052003" indent="-224993" algn="l" rtl="0" eaLnBrk="0" fontAlgn="base" hangingPunct="0">
        <a:spcBef>
          <a:spcPct val="20000"/>
        </a:spcBef>
        <a:spcAft>
          <a:spcPct val="0"/>
        </a:spcAft>
        <a:buChar char="»"/>
        <a:defRPr sz="2000">
          <a:solidFill>
            <a:schemeClr val="tx1"/>
          </a:solidFill>
          <a:latin typeface="+mn-lt"/>
          <a:ea typeface="ＭＳ Ｐゴシック" charset="-128"/>
        </a:defRPr>
      </a:lvl5pPr>
      <a:lvl6pPr marL="2510000" indent="-228184" algn="l" rtl="0" fontAlgn="base">
        <a:spcBef>
          <a:spcPct val="20000"/>
        </a:spcBef>
        <a:spcAft>
          <a:spcPct val="0"/>
        </a:spcAft>
        <a:buChar char="»"/>
        <a:defRPr sz="2000">
          <a:solidFill>
            <a:schemeClr val="tx1"/>
          </a:solidFill>
          <a:latin typeface="+mn-lt"/>
          <a:ea typeface="ＭＳ Ｐゴシック" charset="-128"/>
        </a:defRPr>
      </a:lvl6pPr>
      <a:lvl7pPr marL="2966363" indent="-228184" algn="l" rtl="0" fontAlgn="base">
        <a:spcBef>
          <a:spcPct val="20000"/>
        </a:spcBef>
        <a:spcAft>
          <a:spcPct val="0"/>
        </a:spcAft>
        <a:buChar char="»"/>
        <a:defRPr sz="2000">
          <a:solidFill>
            <a:schemeClr val="tx1"/>
          </a:solidFill>
          <a:latin typeface="+mn-lt"/>
          <a:ea typeface="ＭＳ Ｐゴシック" charset="-128"/>
        </a:defRPr>
      </a:lvl7pPr>
      <a:lvl8pPr marL="3422727" indent="-228184" algn="l" rtl="0" fontAlgn="base">
        <a:spcBef>
          <a:spcPct val="20000"/>
        </a:spcBef>
        <a:spcAft>
          <a:spcPct val="0"/>
        </a:spcAft>
        <a:buChar char="»"/>
        <a:defRPr sz="2000">
          <a:solidFill>
            <a:schemeClr val="tx1"/>
          </a:solidFill>
          <a:latin typeface="+mn-lt"/>
          <a:ea typeface="ＭＳ Ｐゴシック" charset="-128"/>
        </a:defRPr>
      </a:lvl8pPr>
      <a:lvl9pPr marL="3879088" indent="-228184" algn="l" rtl="0" fontAlgn="base">
        <a:spcBef>
          <a:spcPct val="20000"/>
        </a:spcBef>
        <a:spcAft>
          <a:spcPct val="0"/>
        </a:spcAft>
        <a:buChar char="»"/>
        <a:defRPr sz="2000">
          <a:solidFill>
            <a:schemeClr val="tx1"/>
          </a:solidFill>
          <a:latin typeface="+mn-lt"/>
          <a:ea typeface="ＭＳ Ｐゴシック" charset="-128"/>
        </a:defRPr>
      </a:lvl9pPr>
    </p:bodyStyle>
    <p:otherStyle>
      <a:defPPr>
        <a:defRPr lang="en-US"/>
      </a:defPPr>
      <a:lvl1pPr marL="0" algn="l" defTabSz="456365" rtl="0" eaLnBrk="1" latinLnBrk="0" hangingPunct="1">
        <a:defRPr sz="1800" kern="1200">
          <a:solidFill>
            <a:schemeClr val="tx1"/>
          </a:solidFill>
          <a:latin typeface="+mn-lt"/>
          <a:ea typeface="+mn-ea"/>
          <a:cs typeface="+mn-cs"/>
        </a:defRPr>
      </a:lvl1pPr>
      <a:lvl2pPr marL="456365" algn="l" defTabSz="456365" rtl="0" eaLnBrk="1" latinLnBrk="0" hangingPunct="1">
        <a:defRPr sz="1800" kern="1200">
          <a:solidFill>
            <a:schemeClr val="tx1"/>
          </a:solidFill>
          <a:latin typeface="+mn-lt"/>
          <a:ea typeface="+mn-ea"/>
          <a:cs typeface="+mn-cs"/>
        </a:defRPr>
      </a:lvl2pPr>
      <a:lvl3pPr marL="912725" algn="l" defTabSz="456365" rtl="0" eaLnBrk="1" latinLnBrk="0" hangingPunct="1">
        <a:defRPr sz="1800" kern="1200">
          <a:solidFill>
            <a:schemeClr val="tx1"/>
          </a:solidFill>
          <a:latin typeface="+mn-lt"/>
          <a:ea typeface="+mn-ea"/>
          <a:cs typeface="+mn-cs"/>
        </a:defRPr>
      </a:lvl3pPr>
      <a:lvl4pPr marL="1369091" algn="l" defTabSz="456365" rtl="0" eaLnBrk="1" latinLnBrk="0" hangingPunct="1">
        <a:defRPr sz="1800" kern="1200">
          <a:solidFill>
            <a:schemeClr val="tx1"/>
          </a:solidFill>
          <a:latin typeface="+mn-lt"/>
          <a:ea typeface="+mn-ea"/>
          <a:cs typeface="+mn-cs"/>
        </a:defRPr>
      </a:lvl4pPr>
      <a:lvl5pPr marL="1825453" algn="l" defTabSz="456365" rtl="0" eaLnBrk="1" latinLnBrk="0" hangingPunct="1">
        <a:defRPr sz="1800" kern="1200">
          <a:solidFill>
            <a:schemeClr val="tx1"/>
          </a:solidFill>
          <a:latin typeface="+mn-lt"/>
          <a:ea typeface="+mn-ea"/>
          <a:cs typeface="+mn-cs"/>
        </a:defRPr>
      </a:lvl5pPr>
      <a:lvl6pPr marL="2281820" algn="l" defTabSz="456365" rtl="0" eaLnBrk="1" latinLnBrk="0" hangingPunct="1">
        <a:defRPr sz="1800" kern="1200">
          <a:solidFill>
            <a:schemeClr val="tx1"/>
          </a:solidFill>
          <a:latin typeface="+mn-lt"/>
          <a:ea typeface="+mn-ea"/>
          <a:cs typeface="+mn-cs"/>
        </a:defRPr>
      </a:lvl6pPr>
      <a:lvl7pPr marL="2738180" algn="l" defTabSz="456365" rtl="0" eaLnBrk="1" latinLnBrk="0" hangingPunct="1">
        <a:defRPr sz="1800" kern="1200">
          <a:solidFill>
            <a:schemeClr val="tx1"/>
          </a:solidFill>
          <a:latin typeface="+mn-lt"/>
          <a:ea typeface="+mn-ea"/>
          <a:cs typeface="+mn-cs"/>
        </a:defRPr>
      </a:lvl7pPr>
      <a:lvl8pPr marL="3194546" algn="l" defTabSz="456365" rtl="0" eaLnBrk="1" latinLnBrk="0" hangingPunct="1">
        <a:defRPr sz="1800" kern="1200">
          <a:solidFill>
            <a:schemeClr val="tx1"/>
          </a:solidFill>
          <a:latin typeface="+mn-lt"/>
          <a:ea typeface="+mn-ea"/>
          <a:cs typeface="+mn-cs"/>
        </a:defRPr>
      </a:lvl8pPr>
      <a:lvl9pPr marL="3650906" algn="l" defTabSz="456365"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chemeClr val="bg1"/>
            </a:gs>
            <a:gs pos="100000">
              <a:schemeClr val="bg1">
                <a:gamma/>
                <a:tint val="50196"/>
                <a:invGamma/>
              </a:schemeClr>
            </a:gs>
          </a:gsLst>
          <a:lin ang="5400000" scaled="1"/>
        </a:gra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455613" y="838200"/>
            <a:ext cx="8307387" cy="76200"/>
          </a:xfrm>
          <a:prstGeom prst="rect">
            <a:avLst/>
          </a:prstGeom>
          <a:solidFill>
            <a:srgbClr val="800000"/>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fontAlgn="auto">
              <a:spcBef>
                <a:spcPts val="0"/>
              </a:spcBef>
              <a:spcAft>
                <a:spcPts val="0"/>
              </a:spcAft>
            </a:pPr>
            <a:endParaRPr lang="en-US" dirty="0">
              <a:solidFill>
                <a:srgbClr val="000000"/>
              </a:solidFill>
              <a:latin typeface="Arial"/>
              <a:ea typeface="+mn-ea"/>
              <a:cs typeface="+mn-cs"/>
            </a:endParaRPr>
          </a:p>
        </p:txBody>
      </p:sp>
      <p:sp>
        <p:nvSpPr>
          <p:cNvPr id="1027" name="Rectangle 3"/>
          <p:cNvSpPr>
            <a:spLocks noGrp="1" noChangeArrowheads="1"/>
          </p:cNvSpPr>
          <p:nvPr>
            <p:ph type="title"/>
          </p:nvPr>
        </p:nvSpPr>
        <p:spPr bwMode="auto">
          <a:xfrm>
            <a:off x="1009650" y="190500"/>
            <a:ext cx="7118350" cy="6096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488" tIns="44450" rIns="90488" bIns="44450" numCol="1" anchor="b" anchorCtr="0" compatLnSpc="1">
            <a:prstTxWarp prst="textNoShape">
              <a:avLst/>
            </a:prstTxWarp>
          </a:bodyPr>
          <a:lstStyle/>
          <a:p>
            <a:pPr lvl="0"/>
            <a:r>
              <a:rPr lang="en-US"/>
              <a:t>Slide Title</a:t>
            </a:r>
          </a:p>
        </p:txBody>
      </p:sp>
      <p:sp>
        <p:nvSpPr>
          <p:cNvPr id="1028" name="Rectangle 4"/>
          <p:cNvSpPr>
            <a:spLocks noGrp="1" noChangeArrowheads="1"/>
          </p:cNvSpPr>
          <p:nvPr>
            <p:ph type="body" idx="1"/>
          </p:nvPr>
        </p:nvSpPr>
        <p:spPr bwMode="auto">
          <a:xfrm>
            <a:off x="990600" y="1238250"/>
            <a:ext cx="7162800" cy="41148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lvl="0"/>
            <a:r>
              <a:rPr lang="en-US" dirty="0"/>
              <a:t>Body Text</a:t>
            </a:r>
          </a:p>
          <a:p>
            <a:pPr lvl="1"/>
            <a:r>
              <a:rPr lang="en-US" dirty="0"/>
              <a:t>Second Level</a:t>
            </a:r>
          </a:p>
          <a:p>
            <a:pPr lvl="2"/>
            <a:r>
              <a:rPr lang="en-US" dirty="0"/>
              <a:t>Third Level</a:t>
            </a:r>
          </a:p>
          <a:p>
            <a:pPr lvl="3"/>
            <a:r>
              <a:rPr lang="en-US" dirty="0"/>
              <a:t>Fourth Level</a:t>
            </a:r>
          </a:p>
        </p:txBody>
      </p:sp>
      <p:sp>
        <p:nvSpPr>
          <p:cNvPr id="1029" name="Rectangle 7"/>
          <p:cNvSpPr>
            <a:spLocks noChangeArrowheads="1"/>
          </p:cNvSpPr>
          <p:nvPr/>
        </p:nvSpPr>
        <p:spPr bwMode="auto">
          <a:xfrm>
            <a:off x="3352800" y="6477000"/>
            <a:ext cx="2362200" cy="243656"/>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0488" tIns="44450" rIns="90488" bIns="44450">
            <a:spAutoFit/>
          </a:bodyPr>
          <a:lstStyle/>
          <a:p>
            <a:pPr algn="r" defTabSz="909638" fontAlgn="auto">
              <a:spcBef>
                <a:spcPts val="0"/>
              </a:spcBef>
              <a:spcAft>
                <a:spcPts val="0"/>
              </a:spcAft>
            </a:pPr>
            <a:r>
              <a:rPr lang="en-US" sz="1000" dirty="0">
                <a:solidFill>
                  <a:srgbClr val="000000"/>
                </a:solidFill>
                <a:latin typeface="Arial" charset="0"/>
                <a:ea typeface="+mn-ea"/>
                <a:cs typeface="+mn-cs"/>
              </a:rPr>
              <a:t>MTG-XX-XX-XXXX /  7309 - </a:t>
            </a:r>
            <a:fld id="{FE2CBEEA-40F7-4DE4-83A2-A721DDE2652C}" type="slidenum">
              <a:rPr lang="en-US" sz="1000">
                <a:solidFill>
                  <a:srgbClr val="000000"/>
                </a:solidFill>
                <a:latin typeface="Arial" charset="0"/>
                <a:ea typeface="+mn-ea"/>
                <a:cs typeface="+mn-cs"/>
              </a:rPr>
              <a:pPr algn="r" defTabSz="909638" fontAlgn="auto">
                <a:spcBef>
                  <a:spcPts val="0"/>
                </a:spcBef>
                <a:spcAft>
                  <a:spcPts val="0"/>
                </a:spcAft>
              </a:pPr>
              <a:t>‹#›</a:t>
            </a:fld>
            <a:endParaRPr lang="en-US" sz="1000" dirty="0">
              <a:solidFill>
                <a:srgbClr val="000000"/>
              </a:solidFill>
              <a:latin typeface="Arial" charset="0"/>
              <a:ea typeface="+mn-ea"/>
              <a:cs typeface="+mn-cs"/>
            </a:endParaRPr>
          </a:p>
        </p:txBody>
      </p:sp>
      <p:sp>
        <p:nvSpPr>
          <p:cNvPr id="1031" name="Text Box 13"/>
          <p:cNvSpPr txBox="1">
            <a:spLocks noChangeArrowheads="1"/>
          </p:cNvSpPr>
          <p:nvPr/>
        </p:nvSpPr>
        <p:spPr bwMode="auto">
          <a:xfrm>
            <a:off x="6696075" y="6315075"/>
            <a:ext cx="2133600" cy="458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tx1"/>
                </a:solidFill>
                <a:latin typeface="Century Gothic" pitchFamily="34" charset="0"/>
              </a:defRPr>
            </a:lvl1pPr>
            <a:lvl2pPr marL="742950" indent="-285750">
              <a:defRPr b="1">
                <a:solidFill>
                  <a:schemeClr val="tx1"/>
                </a:solidFill>
                <a:latin typeface="Century Gothic" pitchFamily="34" charset="0"/>
              </a:defRPr>
            </a:lvl2pPr>
            <a:lvl3pPr marL="1143000" indent="-228600">
              <a:defRPr b="1">
                <a:solidFill>
                  <a:schemeClr val="tx1"/>
                </a:solidFill>
                <a:latin typeface="Century Gothic" pitchFamily="34" charset="0"/>
              </a:defRPr>
            </a:lvl3pPr>
            <a:lvl4pPr marL="1600200" indent="-228600">
              <a:defRPr b="1">
                <a:solidFill>
                  <a:schemeClr val="tx1"/>
                </a:solidFill>
                <a:latin typeface="Century Gothic" pitchFamily="34" charset="0"/>
              </a:defRPr>
            </a:lvl4pPr>
            <a:lvl5pPr marL="2057400" indent="-228600">
              <a:defRPr b="1">
                <a:solidFill>
                  <a:schemeClr val="tx1"/>
                </a:solidFill>
                <a:latin typeface="Century Gothic" pitchFamily="34" charset="0"/>
              </a:defRPr>
            </a:lvl5pPr>
            <a:lvl6pPr marL="2514600" indent="-228600" eaLnBrk="0" fontAlgn="base" hangingPunct="0">
              <a:spcBef>
                <a:spcPct val="0"/>
              </a:spcBef>
              <a:spcAft>
                <a:spcPct val="0"/>
              </a:spcAft>
              <a:defRPr b="1">
                <a:solidFill>
                  <a:schemeClr val="tx1"/>
                </a:solidFill>
                <a:latin typeface="Century Gothic" pitchFamily="34" charset="0"/>
              </a:defRPr>
            </a:lvl6pPr>
            <a:lvl7pPr marL="2971800" indent="-228600" eaLnBrk="0" fontAlgn="base" hangingPunct="0">
              <a:spcBef>
                <a:spcPct val="0"/>
              </a:spcBef>
              <a:spcAft>
                <a:spcPct val="0"/>
              </a:spcAft>
              <a:defRPr b="1">
                <a:solidFill>
                  <a:schemeClr val="tx1"/>
                </a:solidFill>
                <a:latin typeface="Century Gothic" pitchFamily="34" charset="0"/>
              </a:defRPr>
            </a:lvl7pPr>
            <a:lvl8pPr marL="3429000" indent="-228600" eaLnBrk="0" fontAlgn="base" hangingPunct="0">
              <a:spcBef>
                <a:spcPct val="0"/>
              </a:spcBef>
              <a:spcAft>
                <a:spcPct val="0"/>
              </a:spcAft>
              <a:defRPr b="1">
                <a:solidFill>
                  <a:schemeClr val="tx1"/>
                </a:solidFill>
                <a:latin typeface="Century Gothic" pitchFamily="34" charset="0"/>
              </a:defRPr>
            </a:lvl8pPr>
            <a:lvl9pPr marL="3886200" indent="-228600" eaLnBrk="0" fontAlgn="base" hangingPunct="0">
              <a:spcBef>
                <a:spcPct val="0"/>
              </a:spcBef>
              <a:spcAft>
                <a:spcPct val="0"/>
              </a:spcAft>
              <a:defRPr b="1">
                <a:solidFill>
                  <a:schemeClr val="tx1"/>
                </a:solidFill>
                <a:latin typeface="Century Gothic" pitchFamily="34" charset="0"/>
              </a:defRPr>
            </a:lvl9pPr>
          </a:lstStyle>
          <a:p>
            <a:pPr algn="r" fontAlgn="auto">
              <a:spcBef>
                <a:spcPts val="0"/>
              </a:spcBef>
              <a:spcAft>
                <a:spcPts val="0"/>
              </a:spcAft>
            </a:pPr>
            <a:r>
              <a:rPr lang="en-US" sz="800" b="0" dirty="0">
                <a:solidFill>
                  <a:srgbClr val="000000"/>
                </a:solidFill>
                <a:latin typeface="Arial" charset="0"/>
                <a:ea typeface="+mn-ea"/>
                <a:cs typeface="+mn-cs"/>
              </a:rPr>
              <a:t>Copyright © 2017</a:t>
            </a:r>
          </a:p>
          <a:p>
            <a:pPr algn="r" fontAlgn="auto">
              <a:spcBef>
                <a:spcPts val="0"/>
              </a:spcBef>
              <a:spcAft>
                <a:spcPts val="0"/>
              </a:spcAft>
            </a:pPr>
            <a:r>
              <a:rPr lang="en-US" sz="800" b="0" dirty="0">
                <a:solidFill>
                  <a:srgbClr val="000000"/>
                </a:solidFill>
                <a:latin typeface="Arial" charset="0"/>
                <a:ea typeface="+mn-ea"/>
                <a:cs typeface="+mn-cs"/>
              </a:rPr>
              <a:t>Creare LLC</a:t>
            </a:r>
          </a:p>
          <a:p>
            <a:pPr algn="r" fontAlgn="auto">
              <a:spcBef>
                <a:spcPts val="0"/>
              </a:spcBef>
              <a:spcAft>
                <a:spcPts val="0"/>
              </a:spcAft>
            </a:pPr>
            <a:r>
              <a:rPr lang="en-US" sz="800" b="0" dirty="0">
                <a:solidFill>
                  <a:srgbClr val="000000"/>
                </a:solidFill>
                <a:latin typeface="Arial" charset="0"/>
                <a:ea typeface="+mn-ea"/>
                <a:cs typeface="+mn-cs"/>
              </a:rPr>
              <a:t>An unpublished work.  All rights reserved.</a:t>
            </a:r>
          </a:p>
        </p:txBody>
      </p:sp>
      <p:sp>
        <p:nvSpPr>
          <p:cNvPr id="1032" name="Rectangle 14"/>
          <p:cNvSpPr>
            <a:spLocks noChangeArrowheads="1"/>
          </p:cNvSpPr>
          <p:nvPr userDrawn="1"/>
        </p:nvSpPr>
        <p:spPr bwMode="auto">
          <a:xfrm>
            <a:off x="2667000" y="6248400"/>
            <a:ext cx="3886200" cy="243656"/>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0488" tIns="44450" rIns="90488" bIns="44450">
            <a:spAutoFit/>
          </a:bodyPr>
          <a:lstStyle/>
          <a:p>
            <a:pPr defTabSz="909638" fontAlgn="auto">
              <a:spcBef>
                <a:spcPts val="0"/>
              </a:spcBef>
              <a:spcAft>
                <a:spcPts val="0"/>
              </a:spcAft>
            </a:pPr>
            <a:r>
              <a:rPr lang="en-US" sz="1000" dirty="0">
                <a:solidFill>
                  <a:srgbClr val="000000"/>
                </a:solidFill>
                <a:latin typeface="Arial" charset="0"/>
                <a:ea typeface="+mn-ea"/>
                <a:cs typeface="+mn-cs"/>
              </a:rPr>
              <a:t>MUSE Project</a:t>
            </a:r>
          </a:p>
        </p:txBody>
      </p:sp>
      <p:pic>
        <p:nvPicPr>
          <p:cNvPr id="9" name="Picture 8"/>
          <p:cNvPicPr/>
          <p:nvPr userDrawn="1"/>
        </p:nvPicPr>
        <p:blipFill>
          <a:blip r:embed="rId4" cstate="print">
            <a:extLst>
              <a:ext uri="{28A0092B-C50C-407E-A947-70E740481C1C}">
                <a14:useLocalDpi xmlns:a14="http://schemas.microsoft.com/office/drawing/2010/main" val="0"/>
              </a:ext>
            </a:extLst>
          </a:blip>
          <a:stretch>
            <a:fillRect/>
          </a:stretch>
        </p:blipFill>
        <p:spPr>
          <a:xfrm>
            <a:off x="304800" y="6266688"/>
            <a:ext cx="1353312" cy="438912"/>
          </a:xfrm>
          <a:prstGeom prst="rect">
            <a:avLst/>
          </a:prstGeom>
        </p:spPr>
      </p:pic>
    </p:spTree>
    <p:extLst>
      <p:ext uri="{BB962C8B-B14F-4D97-AF65-F5344CB8AC3E}">
        <p14:creationId xmlns:p14="http://schemas.microsoft.com/office/powerpoint/2010/main" val="869136112"/>
      </p:ext>
    </p:extLst>
  </p:cSld>
  <p:clrMap bg1="lt1" tx1="dk1" bg2="lt2" tx2="dk2" accent1="accent1" accent2="accent2" accent3="accent3" accent4="accent4" accent5="accent5" accent6="accent6" hlink="hlink" folHlink="folHlink"/>
  <p:sldLayoutIdLst>
    <p:sldLayoutId id="2147483899" r:id="rId1"/>
    <p:sldLayoutId id="2147483900" r:id="rId2"/>
  </p:sldLayoutIdLst>
  <p:txStyles>
    <p:titleStyle>
      <a:lvl1pPr algn="ctr" defTabSz="909638" rtl="0" eaLnBrk="0" fontAlgn="base" hangingPunct="0">
        <a:lnSpc>
          <a:spcPct val="90000"/>
        </a:lnSpc>
        <a:spcBef>
          <a:spcPct val="0"/>
        </a:spcBef>
        <a:spcAft>
          <a:spcPct val="0"/>
        </a:spcAft>
        <a:defRPr sz="3600" b="1">
          <a:solidFill>
            <a:schemeClr val="tx2"/>
          </a:solidFill>
          <a:latin typeface="+mj-lt"/>
          <a:ea typeface="+mj-ea"/>
          <a:cs typeface="+mj-cs"/>
        </a:defRPr>
      </a:lvl1pPr>
      <a:lvl2pPr algn="ctr" defTabSz="909638" rtl="0" eaLnBrk="0" fontAlgn="base" hangingPunct="0">
        <a:lnSpc>
          <a:spcPct val="90000"/>
        </a:lnSpc>
        <a:spcBef>
          <a:spcPct val="0"/>
        </a:spcBef>
        <a:spcAft>
          <a:spcPct val="0"/>
        </a:spcAft>
        <a:defRPr sz="3600" b="1">
          <a:solidFill>
            <a:schemeClr val="tx2"/>
          </a:solidFill>
          <a:latin typeface="Arial" charset="0"/>
        </a:defRPr>
      </a:lvl2pPr>
      <a:lvl3pPr algn="ctr" defTabSz="909638" rtl="0" eaLnBrk="0" fontAlgn="base" hangingPunct="0">
        <a:lnSpc>
          <a:spcPct val="90000"/>
        </a:lnSpc>
        <a:spcBef>
          <a:spcPct val="0"/>
        </a:spcBef>
        <a:spcAft>
          <a:spcPct val="0"/>
        </a:spcAft>
        <a:defRPr sz="3600" b="1">
          <a:solidFill>
            <a:schemeClr val="tx2"/>
          </a:solidFill>
          <a:latin typeface="Arial" charset="0"/>
        </a:defRPr>
      </a:lvl3pPr>
      <a:lvl4pPr algn="ctr" defTabSz="909638" rtl="0" eaLnBrk="0" fontAlgn="base" hangingPunct="0">
        <a:lnSpc>
          <a:spcPct val="90000"/>
        </a:lnSpc>
        <a:spcBef>
          <a:spcPct val="0"/>
        </a:spcBef>
        <a:spcAft>
          <a:spcPct val="0"/>
        </a:spcAft>
        <a:defRPr sz="3600" b="1">
          <a:solidFill>
            <a:schemeClr val="tx2"/>
          </a:solidFill>
          <a:latin typeface="Arial" charset="0"/>
        </a:defRPr>
      </a:lvl4pPr>
      <a:lvl5pPr algn="ctr" defTabSz="909638" rtl="0" eaLnBrk="0" fontAlgn="base" hangingPunct="0">
        <a:lnSpc>
          <a:spcPct val="90000"/>
        </a:lnSpc>
        <a:spcBef>
          <a:spcPct val="0"/>
        </a:spcBef>
        <a:spcAft>
          <a:spcPct val="0"/>
        </a:spcAft>
        <a:defRPr sz="3600" b="1">
          <a:solidFill>
            <a:schemeClr val="tx2"/>
          </a:solidFill>
          <a:latin typeface="Arial" charset="0"/>
        </a:defRPr>
      </a:lvl5pPr>
      <a:lvl6pPr marL="457200" algn="ctr" defTabSz="909638" rtl="0" eaLnBrk="0" fontAlgn="base" hangingPunct="0">
        <a:lnSpc>
          <a:spcPct val="90000"/>
        </a:lnSpc>
        <a:spcBef>
          <a:spcPct val="0"/>
        </a:spcBef>
        <a:spcAft>
          <a:spcPct val="0"/>
        </a:spcAft>
        <a:defRPr sz="3600" b="1">
          <a:solidFill>
            <a:schemeClr val="tx2"/>
          </a:solidFill>
          <a:latin typeface="Arial" charset="0"/>
        </a:defRPr>
      </a:lvl6pPr>
      <a:lvl7pPr marL="914400" algn="ctr" defTabSz="909638" rtl="0" eaLnBrk="0" fontAlgn="base" hangingPunct="0">
        <a:lnSpc>
          <a:spcPct val="90000"/>
        </a:lnSpc>
        <a:spcBef>
          <a:spcPct val="0"/>
        </a:spcBef>
        <a:spcAft>
          <a:spcPct val="0"/>
        </a:spcAft>
        <a:defRPr sz="3600" b="1">
          <a:solidFill>
            <a:schemeClr val="tx2"/>
          </a:solidFill>
          <a:latin typeface="Arial" charset="0"/>
        </a:defRPr>
      </a:lvl7pPr>
      <a:lvl8pPr marL="1371600" algn="ctr" defTabSz="909638" rtl="0" eaLnBrk="0" fontAlgn="base" hangingPunct="0">
        <a:lnSpc>
          <a:spcPct val="90000"/>
        </a:lnSpc>
        <a:spcBef>
          <a:spcPct val="0"/>
        </a:spcBef>
        <a:spcAft>
          <a:spcPct val="0"/>
        </a:spcAft>
        <a:defRPr sz="3600" b="1">
          <a:solidFill>
            <a:schemeClr val="tx2"/>
          </a:solidFill>
          <a:latin typeface="Arial" charset="0"/>
        </a:defRPr>
      </a:lvl8pPr>
      <a:lvl9pPr marL="1828800" algn="ctr" defTabSz="909638" rtl="0" eaLnBrk="0" fontAlgn="base" hangingPunct="0">
        <a:lnSpc>
          <a:spcPct val="90000"/>
        </a:lnSpc>
        <a:spcBef>
          <a:spcPct val="0"/>
        </a:spcBef>
        <a:spcAft>
          <a:spcPct val="0"/>
        </a:spcAft>
        <a:defRPr sz="3600" b="1">
          <a:solidFill>
            <a:schemeClr val="tx2"/>
          </a:solidFill>
          <a:latin typeface="Arial" charset="0"/>
        </a:defRPr>
      </a:lvl9pPr>
    </p:titleStyle>
    <p:bodyStyle>
      <a:lvl1pPr marL="344488" indent="-344488" algn="l" defTabSz="909638" rtl="0" eaLnBrk="0" fontAlgn="base" hangingPunct="0">
        <a:lnSpc>
          <a:spcPct val="90000"/>
        </a:lnSpc>
        <a:spcBef>
          <a:spcPct val="30000"/>
        </a:spcBef>
        <a:spcAft>
          <a:spcPct val="0"/>
        </a:spcAft>
        <a:buClr>
          <a:schemeClr val="tx2"/>
        </a:buClr>
        <a:buSzPct val="65000"/>
        <a:buFont typeface="ZapfDingbats" pitchFamily="82" charset="2"/>
        <a:buChar char="l"/>
        <a:defRPr sz="2400" b="1">
          <a:solidFill>
            <a:schemeClr val="tx1"/>
          </a:solidFill>
          <a:latin typeface="+mn-lt"/>
          <a:ea typeface="+mn-ea"/>
          <a:cs typeface="+mn-cs"/>
        </a:defRPr>
      </a:lvl1pPr>
      <a:lvl2pPr marL="687388" indent="-228600" algn="l" defTabSz="909638" rtl="0" eaLnBrk="0" fontAlgn="base" hangingPunct="0">
        <a:lnSpc>
          <a:spcPct val="90000"/>
        </a:lnSpc>
        <a:spcBef>
          <a:spcPct val="30000"/>
        </a:spcBef>
        <a:spcAft>
          <a:spcPct val="0"/>
        </a:spcAft>
        <a:buClr>
          <a:schemeClr val="tx2"/>
        </a:buClr>
        <a:buSzPct val="100000"/>
        <a:buChar char="–"/>
        <a:defRPr b="1">
          <a:solidFill>
            <a:schemeClr val="tx1"/>
          </a:solidFill>
          <a:latin typeface="+mn-lt"/>
        </a:defRPr>
      </a:lvl2pPr>
      <a:lvl3pPr marL="1028700" indent="-227013" algn="l" defTabSz="909638" rtl="0" eaLnBrk="0" fontAlgn="base" hangingPunct="0">
        <a:lnSpc>
          <a:spcPct val="90000"/>
        </a:lnSpc>
        <a:spcBef>
          <a:spcPct val="30000"/>
        </a:spcBef>
        <a:spcAft>
          <a:spcPct val="0"/>
        </a:spcAft>
        <a:buClr>
          <a:schemeClr val="tx2"/>
        </a:buClr>
        <a:buSzPct val="100000"/>
        <a:buChar char="»"/>
        <a:defRPr b="1">
          <a:solidFill>
            <a:schemeClr val="tx1"/>
          </a:solidFill>
          <a:latin typeface="+mn-lt"/>
        </a:defRPr>
      </a:lvl3pPr>
      <a:lvl4pPr marL="1314450" indent="-171450" algn="l" defTabSz="909638" rtl="0" eaLnBrk="0" fontAlgn="base" hangingPunct="0">
        <a:lnSpc>
          <a:spcPct val="90000"/>
        </a:lnSpc>
        <a:spcBef>
          <a:spcPct val="30000"/>
        </a:spcBef>
        <a:spcAft>
          <a:spcPct val="0"/>
        </a:spcAft>
        <a:buClr>
          <a:schemeClr val="tx2"/>
        </a:buClr>
        <a:buSzPct val="100000"/>
        <a:buChar char="•"/>
        <a:defRPr sz="1400" b="1">
          <a:solidFill>
            <a:schemeClr val="tx1"/>
          </a:solidFill>
          <a:latin typeface="+mn-lt"/>
        </a:defRPr>
      </a:lvl4pPr>
      <a:lvl5pPr marL="1598613" indent="-169863" algn="l" defTabSz="909638" rtl="0" eaLnBrk="0" fontAlgn="base" hangingPunct="0">
        <a:lnSpc>
          <a:spcPct val="90000"/>
        </a:lnSpc>
        <a:spcBef>
          <a:spcPct val="30000"/>
        </a:spcBef>
        <a:spcAft>
          <a:spcPct val="0"/>
        </a:spcAft>
        <a:buClr>
          <a:schemeClr val="tx2"/>
        </a:buClr>
        <a:buSzPct val="100000"/>
        <a:buChar char="–"/>
        <a:defRPr sz="1400" b="1">
          <a:solidFill>
            <a:schemeClr val="tx1"/>
          </a:solidFill>
          <a:latin typeface="+mn-lt"/>
        </a:defRPr>
      </a:lvl5pPr>
      <a:lvl6pPr marL="2055813" indent="-169863" algn="l" defTabSz="909638" rtl="0" eaLnBrk="0" fontAlgn="base" hangingPunct="0">
        <a:lnSpc>
          <a:spcPct val="90000"/>
        </a:lnSpc>
        <a:spcBef>
          <a:spcPct val="30000"/>
        </a:spcBef>
        <a:spcAft>
          <a:spcPct val="0"/>
        </a:spcAft>
        <a:buClr>
          <a:schemeClr val="tx2"/>
        </a:buClr>
        <a:buSzPct val="100000"/>
        <a:buChar char="–"/>
        <a:defRPr sz="1400" b="1">
          <a:solidFill>
            <a:schemeClr val="tx1"/>
          </a:solidFill>
          <a:latin typeface="+mn-lt"/>
        </a:defRPr>
      </a:lvl6pPr>
      <a:lvl7pPr marL="2513013" indent="-169863" algn="l" defTabSz="909638" rtl="0" eaLnBrk="0" fontAlgn="base" hangingPunct="0">
        <a:lnSpc>
          <a:spcPct val="90000"/>
        </a:lnSpc>
        <a:spcBef>
          <a:spcPct val="30000"/>
        </a:spcBef>
        <a:spcAft>
          <a:spcPct val="0"/>
        </a:spcAft>
        <a:buClr>
          <a:schemeClr val="tx2"/>
        </a:buClr>
        <a:buSzPct val="100000"/>
        <a:buChar char="–"/>
        <a:defRPr sz="1400" b="1">
          <a:solidFill>
            <a:schemeClr val="tx1"/>
          </a:solidFill>
          <a:latin typeface="+mn-lt"/>
        </a:defRPr>
      </a:lvl7pPr>
      <a:lvl8pPr marL="2970213" indent="-169863" algn="l" defTabSz="909638" rtl="0" eaLnBrk="0" fontAlgn="base" hangingPunct="0">
        <a:lnSpc>
          <a:spcPct val="90000"/>
        </a:lnSpc>
        <a:spcBef>
          <a:spcPct val="30000"/>
        </a:spcBef>
        <a:spcAft>
          <a:spcPct val="0"/>
        </a:spcAft>
        <a:buClr>
          <a:schemeClr val="tx2"/>
        </a:buClr>
        <a:buSzPct val="100000"/>
        <a:buChar char="–"/>
        <a:defRPr sz="1400" b="1">
          <a:solidFill>
            <a:schemeClr val="tx1"/>
          </a:solidFill>
          <a:latin typeface="+mn-lt"/>
        </a:defRPr>
      </a:lvl8pPr>
      <a:lvl9pPr marL="3427413" indent="-169863" algn="l" defTabSz="909638" rtl="0" eaLnBrk="0" fontAlgn="base" hangingPunct="0">
        <a:lnSpc>
          <a:spcPct val="90000"/>
        </a:lnSpc>
        <a:spcBef>
          <a:spcPct val="30000"/>
        </a:spcBef>
        <a:spcAft>
          <a:spcPct val="0"/>
        </a:spcAft>
        <a:buClr>
          <a:schemeClr val="tx2"/>
        </a:buClr>
        <a:buSzPct val="100000"/>
        <a:buChar char="–"/>
        <a:defRPr sz="14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chemeClr val="bg1"/>
            </a:gs>
            <a:gs pos="100000">
              <a:schemeClr val="bg1">
                <a:gamma/>
                <a:tint val="50196"/>
                <a:invGamma/>
              </a:schemeClr>
            </a:gs>
          </a:gsLst>
          <a:lin ang="5400000" scaled="1"/>
        </a:gra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455613" y="838200"/>
            <a:ext cx="8307387" cy="76200"/>
          </a:xfrm>
          <a:prstGeom prst="rect">
            <a:avLst/>
          </a:prstGeom>
          <a:solidFill>
            <a:srgbClr val="800000"/>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fontAlgn="auto">
              <a:spcBef>
                <a:spcPts val="0"/>
              </a:spcBef>
              <a:spcAft>
                <a:spcPts val="0"/>
              </a:spcAft>
            </a:pPr>
            <a:endParaRPr lang="en-US" dirty="0">
              <a:solidFill>
                <a:srgbClr val="000000"/>
              </a:solidFill>
              <a:latin typeface="Arial"/>
              <a:ea typeface="+mn-ea"/>
              <a:cs typeface="+mn-cs"/>
            </a:endParaRPr>
          </a:p>
        </p:txBody>
      </p:sp>
      <p:sp>
        <p:nvSpPr>
          <p:cNvPr id="1027" name="Rectangle 3"/>
          <p:cNvSpPr>
            <a:spLocks noGrp="1" noChangeArrowheads="1"/>
          </p:cNvSpPr>
          <p:nvPr>
            <p:ph type="title"/>
          </p:nvPr>
        </p:nvSpPr>
        <p:spPr bwMode="auto">
          <a:xfrm>
            <a:off x="1009650" y="190500"/>
            <a:ext cx="7118350" cy="6096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488" tIns="44450" rIns="90488" bIns="44450" numCol="1" anchor="b" anchorCtr="0" compatLnSpc="1">
            <a:prstTxWarp prst="textNoShape">
              <a:avLst/>
            </a:prstTxWarp>
          </a:bodyPr>
          <a:lstStyle/>
          <a:p>
            <a:pPr lvl="0"/>
            <a:r>
              <a:rPr lang="en-US"/>
              <a:t>Slide Title</a:t>
            </a:r>
          </a:p>
        </p:txBody>
      </p:sp>
      <p:sp>
        <p:nvSpPr>
          <p:cNvPr id="1028" name="Rectangle 4"/>
          <p:cNvSpPr>
            <a:spLocks noGrp="1" noChangeArrowheads="1"/>
          </p:cNvSpPr>
          <p:nvPr>
            <p:ph type="body" idx="1"/>
          </p:nvPr>
        </p:nvSpPr>
        <p:spPr bwMode="auto">
          <a:xfrm>
            <a:off x="990600" y="1238250"/>
            <a:ext cx="7162800" cy="41148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lvl="0"/>
            <a:r>
              <a:rPr lang="en-US" dirty="0"/>
              <a:t>Body Text</a:t>
            </a:r>
          </a:p>
          <a:p>
            <a:pPr lvl="1"/>
            <a:r>
              <a:rPr lang="en-US" dirty="0"/>
              <a:t>Second Level</a:t>
            </a:r>
          </a:p>
          <a:p>
            <a:pPr lvl="2"/>
            <a:r>
              <a:rPr lang="en-US" dirty="0"/>
              <a:t>Third Level</a:t>
            </a:r>
          </a:p>
          <a:p>
            <a:pPr lvl="3"/>
            <a:r>
              <a:rPr lang="en-US" dirty="0"/>
              <a:t>Fourth Level</a:t>
            </a:r>
          </a:p>
        </p:txBody>
      </p:sp>
      <p:sp>
        <p:nvSpPr>
          <p:cNvPr id="1029" name="Rectangle 7"/>
          <p:cNvSpPr>
            <a:spLocks noChangeArrowheads="1"/>
          </p:cNvSpPr>
          <p:nvPr/>
        </p:nvSpPr>
        <p:spPr bwMode="auto">
          <a:xfrm>
            <a:off x="3352800" y="6477000"/>
            <a:ext cx="2362200" cy="243656"/>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0488" tIns="44450" rIns="90488" bIns="44450">
            <a:spAutoFit/>
          </a:bodyPr>
          <a:lstStyle/>
          <a:p>
            <a:pPr algn="r" defTabSz="909638" fontAlgn="auto">
              <a:spcBef>
                <a:spcPts val="0"/>
              </a:spcBef>
              <a:spcAft>
                <a:spcPts val="0"/>
              </a:spcAft>
            </a:pPr>
            <a:r>
              <a:rPr lang="en-US" sz="1000" dirty="0">
                <a:solidFill>
                  <a:srgbClr val="000000"/>
                </a:solidFill>
                <a:latin typeface="Arial" charset="0"/>
                <a:ea typeface="+mn-ea"/>
                <a:cs typeface="+mn-cs"/>
              </a:rPr>
              <a:t>MTG-XX-XX-XXXX /  7309 - </a:t>
            </a:r>
            <a:fld id="{FE2CBEEA-40F7-4DE4-83A2-A721DDE2652C}" type="slidenum">
              <a:rPr lang="en-US" sz="1000">
                <a:solidFill>
                  <a:srgbClr val="000000"/>
                </a:solidFill>
                <a:latin typeface="Arial" charset="0"/>
                <a:ea typeface="+mn-ea"/>
                <a:cs typeface="+mn-cs"/>
              </a:rPr>
              <a:pPr algn="r" defTabSz="909638" fontAlgn="auto">
                <a:spcBef>
                  <a:spcPts val="0"/>
                </a:spcBef>
                <a:spcAft>
                  <a:spcPts val="0"/>
                </a:spcAft>
              </a:pPr>
              <a:t>‹#›</a:t>
            </a:fld>
            <a:endParaRPr lang="en-US" sz="1000" dirty="0">
              <a:solidFill>
                <a:srgbClr val="000000"/>
              </a:solidFill>
              <a:latin typeface="Arial" charset="0"/>
              <a:ea typeface="+mn-ea"/>
              <a:cs typeface="+mn-cs"/>
            </a:endParaRPr>
          </a:p>
        </p:txBody>
      </p:sp>
      <p:sp>
        <p:nvSpPr>
          <p:cNvPr id="1031" name="Text Box 13"/>
          <p:cNvSpPr txBox="1">
            <a:spLocks noChangeArrowheads="1"/>
          </p:cNvSpPr>
          <p:nvPr/>
        </p:nvSpPr>
        <p:spPr bwMode="auto">
          <a:xfrm>
            <a:off x="6696075" y="6315075"/>
            <a:ext cx="2133600" cy="458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tx1"/>
                </a:solidFill>
                <a:latin typeface="Century Gothic" pitchFamily="34" charset="0"/>
              </a:defRPr>
            </a:lvl1pPr>
            <a:lvl2pPr marL="742950" indent="-285750">
              <a:defRPr b="1">
                <a:solidFill>
                  <a:schemeClr val="tx1"/>
                </a:solidFill>
                <a:latin typeface="Century Gothic" pitchFamily="34" charset="0"/>
              </a:defRPr>
            </a:lvl2pPr>
            <a:lvl3pPr marL="1143000" indent="-228600">
              <a:defRPr b="1">
                <a:solidFill>
                  <a:schemeClr val="tx1"/>
                </a:solidFill>
                <a:latin typeface="Century Gothic" pitchFamily="34" charset="0"/>
              </a:defRPr>
            </a:lvl3pPr>
            <a:lvl4pPr marL="1600200" indent="-228600">
              <a:defRPr b="1">
                <a:solidFill>
                  <a:schemeClr val="tx1"/>
                </a:solidFill>
                <a:latin typeface="Century Gothic" pitchFamily="34" charset="0"/>
              </a:defRPr>
            </a:lvl4pPr>
            <a:lvl5pPr marL="2057400" indent="-228600">
              <a:defRPr b="1">
                <a:solidFill>
                  <a:schemeClr val="tx1"/>
                </a:solidFill>
                <a:latin typeface="Century Gothic" pitchFamily="34" charset="0"/>
              </a:defRPr>
            </a:lvl5pPr>
            <a:lvl6pPr marL="2514600" indent="-228600" eaLnBrk="0" fontAlgn="base" hangingPunct="0">
              <a:spcBef>
                <a:spcPct val="0"/>
              </a:spcBef>
              <a:spcAft>
                <a:spcPct val="0"/>
              </a:spcAft>
              <a:defRPr b="1">
                <a:solidFill>
                  <a:schemeClr val="tx1"/>
                </a:solidFill>
                <a:latin typeface="Century Gothic" pitchFamily="34" charset="0"/>
              </a:defRPr>
            </a:lvl6pPr>
            <a:lvl7pPr marL="2971800" indent="-228600" eaLnBrk="0" fontAlgn="base" hangingPunct="0">
              <a:spcBef>
                <a:spcPct val="0"/>
              </a:spcBef>
              <a:spcAft>
                <a:spcPct val="0"/>
              </a:spcAft>
              <a:defRPr b="1">
                <a:solidFill>
                  <a:schemeClr val="tx1"/>
                </a:solidFill>
                <a:latin typeface="Century Gothic" pitchFamily="34" charset="0"/>
              </a:defRPr>
            </a:lvl7pPr>
            <a:lvl8pPr marL="3429000" indent="-228600" eaLnBrk="0" fontAlgn="base" hangingPunct="0">
              <a:spcBef>
                <a:spcPct val="0"/>
              </a:spcBef>
              <a:spcAft>
                <a:spcPct val="0"/>
              </a:spcAft>
              <a:defRPr b="1">
                <a:solidFill>
                  <a:schemeClr val="tx1"/>
                </a:solidFill>
                <a:latin typeface="Century Gothic" pitchFamily="34" charset="0"/>
              </a:defRPr>
            </a:lvl8pPr>
            <a:lvl9pPr marL="3886200" indent="-228600" eaLnBrk="0" fontAlgn="base" hangingPunct="0">
              <a:spcBef>
                <a:spcPct val="0"/>
              </a:spcBef>
              <a:spcAft>
                <a:spcPct val="0"/>
              </a:spcAft>
              <a:defRPr b="1">
                <a:solidFill>
                  <a:schemeClr val="tx1"/>
                </a:solidFill>
                <a:latin typeface="Century Gothic" pitchFamily="34" charset="0"/>
              </a:defRPr>
            </a:lvl9pPr>
          </a:lstStyle>
          <a:p>
            <a:pPr algn="r" fontAlgn="auto">
              <a:spcBef>
                <a:spcPts val="0"/>
              </a:spcBef>
              <a:spcAft>
                <a:spcPts val="0"/>
              </a:spcAft>
            </a:pPr>
            <a:r>
              <a:rPr lang="en-US" sz="800" b="0" dirty="0">
                <a:solidFill>
                  <a:srgbClr val="000000"/>
                </a:solidFill>
                <a:latin typeface="Arial" charset="0"/>
                <a:ea typeface="+mn-ea"/>
                <a:cs typeface="+mn-cs"/>
              </a:rPr>
              <a:t>Copyright © 2017</a:t>
            </a:r>
          </a:p>
          <a:p>
            <a:pPr algn="r" fontAlgn="auto">
              <a:spcBef>
                <a:spcPts val="0"/>
              </a:spcBef>
              <a:spcAft>
                <a:spcPts val="0"/>
              </a:spcAft>
            </a:pPr>
            <a:r>
              <a:rPr lang="en-US" sz="800" b="0" dirty="0">
                <a:solidFill>
                  <a:srgbClr val="000000"/>
                </a:solidFill>
                <a:latin typeface="Arial" charset="0"/>
                <a:ea typeface="+mn-ea"/>
                <a:cs typeface="+mn-cs"/>
              </a:rPr>
              <a:t>Creare LLC</a:t>
            </a:r>
          </a:p>
          <a:p>
            <a:pPr algn="r" fontAlgn="auto">
              <a:spcBef>
                <a:spcPts val="0"/>
              </a:spcBef>
              <a:spcAft>
                <a:spcPts val="0"/>
              </a:spcAft>
            </a:pPr>
            <a:r>
              <a:rPr lang="en-US" sz="800" b="0" dirty="0">
                <a:solidFill>
                  <a:srgbClr val="000000"/>
                </a:solidFill>
                <a:latin typeface="Arial" charset="0"/>
                <a:ea typeface="+mn-ea"/>
                <a:cs typeface="+mn-cs"/>
              </a:rPr>
              <a:t>An unpublished work.  All rights reserved.</a:t>
            </a:r>
          </a:p>
        </p:txBody>
      </p:sp>
      <p:sp>
        <p:nvSpPr>
          <p:cNvPr id="1032" name="Rectangle 14"/>
          <p:cNvSpPr>
            <a:spLocks noChangeArrowheads="1"/>
          </p:cNvSpPr>
          <p:nvPr userDrawn="1"/>
        </p:nvSpPr>
        <p:spPr bwMode="auto">
          <a:xfrm>
            <a:off x="2667000" y="6248400"/>
            <a:ext cx="3886200" cy="243656"/>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0488" tIns="44450" rIns="90488" bIns="44450">
            <a:spAutoFit/>
          </a:bodyPr>
          <a:lstStyle/>
          <a:p>
            <a:pPr defTabSz="909638" fontAlgn="auto">
              <a:spcBef>
                <a:spcPts val="0"/>
              </a:spcBef>
              <a:spcAft>
                <a:spcPts val="0"/>
              </a:spcAft>
            </a:pPr>
            <a:r>
              <a:rPr lang="en-US" sz="1000" dirty="0">
                <a:solidFill>
                  <a:srgbClr val="000000"/>
                </a:solidFill>
                <a:latin typeface="Arial" charset="0"/>
                <a:ea typeface="+mn-ea"/>
                <a:cs typeface="+mn-cs"/>
              </a:rPr>
              <a:t>MUSE Project</a:t>
            </a:r>
          </a:p>
        </p:txBody>
      </p:sp>
      <p:pic>
        <p:nvPicPr>
          <p:cNvPr id="9" name="Picture 8"/>
          <p:cNvPicPr/>
          <p:nvPr userDrawn="1"/>
        </p:nvPicPr>
        <p:blipFill>
          <a:blip r:embed="rId4" cstate="print">
            <a:extLst>
              <a:ext uri="{28A0092B-C50C-407E-A947-70E740481C1C}">
                <a14:useLocalDpi xmlns:a14="http://schemas.microsoft.com/office/drawing/2010/main" val="0"/>
              </a:ext>
            </a:extLst>
          </a:blip>
          <a:stretch>
            <a:fillRect/>
          </a:stretch>
        </p:blipFill>
        <p:spPr>
          <a:xfrm>
            <a:off x="304800" y="6266688"/>
            <a:ext cx="1353312" cy="438912"/>
          </a:xfrm>
          <a:prstGeom prst="rect">
            <a:avLst/>
          </a:prstGeom>
        </p:spPr>
      </p:pic>
    </p:spTree>
    <p:extLst>
      <p:ext uri="{BB962C8B-B14F-4D97-AF65-F5344CB8AC3E}">
        <p14:creationId xmlns:p14="http://schemas.microsoft.com/office/powerpoint/2010/main" val="869136112"/>
      </p:ext>
    </p:extLst>
  </p:cSld>
  <p:clrMap bg1="lt1" tx1="dk1" bg2="lt2" tx2="dk2" accent1="accent1" accent2="accent2" accent3="accent3" accent4="accent4" accent5="accent5" accent6="accent6" hlink="hlink" folHlink="folHlink"/>
  <p:sldLayoutIdLst>
    <p:sldLayoutId id="2147483902" r:id="rId1"/>
    <p:sldLayoutId id="2147483903" r:id="rId2"/>
  </p:sldLayoutIdLst>
  <p:txStyles>
    <p:titleStyle>
      <a:lvl1pPr algn="ctr" defTabSz="909638" rtl="0" eaLnBrk="0" fontAlgn="base" hangingPunct="0">
        <a:lnSpc>
          <a:spcPct val="90000"/>
        </a:lnSpc>
        <a:spcBef>
          <a:spcPct val="0"/>
        </a:spcBef>
        <a:spcAft>
          <a:spcPct val="0"/>
        </a:spcAft>
        <a:defRPr sz="3600" b="1">
          <a:solidFill>
            <a:schemeClr val="tx2"/>
          </a:solidFill>
          <a:latin typeface="+mj-lt"/>
          <a:ea typeface="+mj-ea"/>
          <a:cs typeface="+mj-cs"/>
        </a:defRPr>
      </a:lvl1pPr>
      <a:lvl2pPr algn="ctr" defTabSz="909638" rtl="0" eaLnBrk="0" fontAlgn="base" hangingPunct="0">
        <a:lnSpc>
          <a:spcPct val="90000"/>
        </a:lnSpc>
        <a:spcBef>
          <a:spcPct val="0"/>
        </a:spcBef>
        <a:spcAft>
          <a:spcPct val="0"/>
        </a:spcAft>
        <a:defRPr sz="3600" b="1">
          <a:solidFill>
            <a:schemeClr val="tx2"/>
          </a:solidFill>
          <a:latin typeface="Arial" charset="0"/>
        </a:defRPr>
      </a:lvl2pPr>
      <a:lvl3pPr algn="ctr" defTabSz="909638" rtl="0" eaLnBrk="0" fontAlgn="base" hangingPunct="0">
        <a:lnSpc>
          <a:spcPct val="90000"/>
        </a:lnSpc>
        <a:spcBef>
          <a:spcPct val="0"/>
        </a:spcBef>
        <a:spcAft>
          <a:spcPct val="0"/>
        </a:spcAft>
        <a:defRPr sz="3600" b="1">
          <a:solidFill>
            <a:schemeClr val="tx2"/>
          </a:solidFill>
          <a:latin typeface="Arial" charset="0"/>
        </a:defRPr>
      </a:lvl3pPr>
      <a:lvl4pPr algn="ctr" defTabSz="909638" rtl="0" eaLnBrk="0" fontAlgn="base" hangingPunct="0">
        <a:lnSpc>
          <a:spcPct val="90000"/>
        </a:lnSpc>
        <a:spcBef>
          <a:spcPct val="0"/>
        </a:spcBef>
        <a:spcAft>
          <a:spcPct val="0"/>
        </a:spcAft>
        <a:defRPr sz="3600" b="1">
          <a:solidFill>
            <a:schemeClr val="tx2"/>
          </a:solidFill>
          <a:latin typeface="Arial" charset="0"/>
        </a:defRPr>
      </a:lvl4pPr>
      <a:lvl5pPr algn="ctr" defTabSz="909638" rtl="0" eaLnBrk="0" fontAlgn="base" hangingPunct="0">
        <a:lnSpc>
          <a:spcPct val="90000"/>
        </a:lnSpc>
        <a:spcBef>
          <a:spcPct val="0"/>
        </a:spcBef>
        <a:spcAft>
          <a:spcPct val="0"/>
        </a:spcAft>
        <a:defRPr sz="3600" b="1">
          <a:solidFill>
            <a:schemeClr val="tx2"/>
          </a:solidFill>
          <a:latin typeface="Arial" charset="0"/>
        </a:defRPr>
      </a:lvl5pPr>
      <a:lvl6pPr marL="457200" algn="ctr" defTabSz="909638" rtl="0" eaLnBrk="0" fontAlgn="base" hangingPunct="0">
        <a:lnSpc>
          <a:spcPct val="90000"/>
        </a:lnSpc>
        <a:spcBef>
          <a:spcPct val="0"/>
        </a:spcBef>
        <a:spcAft>
          <a:spcPct val="0"/>
        </a:spcAft>
        <a:defRPr sz="3600" b="1">
          <a:solidFill>
            <a:schemeClr val="tx2"/>
          </a:solidFill>
          <a:latin typeface="Arial" charset="0"/>
        </a:defRPr>
      </a:lvl6pPr>
      <a:lvl7pPr marL="914400" algn="ctr" defTabSz="909638" rtl="0" eaLnBrk="0" fontAlgn="base" hangingPunct="0">
        <a:lnSpc>
          <a:spcPct val="90000"/>
        </a:lnSpc>
        <a:spcBef>
          <a:spcPct val="0"/>
        </a:spcBef>
        <a:spcAft>
          <a:spcPct val="0"/>
        </a:spcAft>
        <a:defRPr sz="3600" b="1">
          <a:solidFill>
            <a:schemeClr val="tx2"/>
          </a:solidFill>
          <a:latin typeface="Arial" charset="0"/>
        </a:defRPr>
      </a:lvl7pPr>
      <a:lvl8pPr marL="1371600" algn="ctr" defTabSz="909638" rtl="0" eaLnBrk="0" fontAlgn="base" hangingPunct="0">
        <a:lnSpc>
          <a:spcPct val="90000"/>
        </a:lnSpc>
        <a:spcBef>
          <a:spcPct val="0"/>
        </a:spcBef>
        <a:spcAft>
          <a:spcPct val="0"/>
        </a:spcAft>
        <a:defRPr sz="3600" b="1">
          <a:solidFill>
            <a:schemeClr val="tx2"/>
          </a:solidFill>
          <a:latin typeface="Arial" charset="0"/>
        </a:defRPr>
      </a:lvl8pPr>
      <a:lvl9pPr marL="1828800" algn="ctr" defTabSz="909638" rtl="0" eaLnBrk="0" fontAlgn="base" hangingPunct="0">
        <a:lnSpc>
          <a:spcPct val="90000"/>
        </a:lnSpc>
        <a:spcBef>
          <a:spcPct val="0"/>
        </a:spcBef>
        <a:spcAft>
          <a:spcPct val="0"/>
        </a:spcAft>
        <a:defRPr sz="3600" b="1">
          <a:solidFill>
            <a:schemeClr val="tx2"/>
          </a:solidFill>
          <a:latin typeface="Arial" charset="0"/>
        </a:defRPr>
      </a:lvl9pPr>
    </p:titleStyle>
    <p:bodyStyle>
      <a:lvl1pPr marL="344488" indent="-344488" algn="l" defTabSz="909638" rtl="0" eaLnBrk="0" fontAlgn="base" hangingPunct="0">
        <a:lnSpc>
          <a:spcPct val="90000"/>
        </a:lnSpc>
        <a:spcBef>
          <a:spcPct val="30000"/>
        </a:spcBef>
        <a:spcAft>
          <a:spcPct val="0"/>
        </a:spcAft>
        <a:buClr>
          <a:schemeClr val="tx2"/>
        </a:buClr>
        <a:buSzPct val="65000"/>
        <a:buFont typeface="ZapfDingbats" pitchFamily="82" charset="2"/>
        <a:buChar char="l"/>
        <a:defRPr sz="2400" b="1">
          <a:solidFill>
            <a:schemeClr val="tx1"/>
          </a:solidFill>
          <a:latin typeface="+mn-lt"/>
          <a:ea typeface="+mn-ea"/>
          <a:cs typeface="+mn-cs"/>
        </a:defRPr>
      </a:lvl1pPr>
      <a:lvl2pPr marL="687388" indent="-228600" algn="l" defTabSz="909638" rtl="0" eaLnBrk="0" fontAlgn="base" hangingPunct="0">
        <a:lnSpc>
          <a:spcPct val="90000"/>
        </a:lnSpc>
        <a:spcBef>
          <a:spcPct val="30000"/>
        </a:spcBef>
        <a:spcAft>
          <a:spcPct val="0"/>
        </a:spcAft>
        <a:buClr>
          <a:schemeClr val="tx2"/>
        </a:buClr>
        <a:buSzPct val="100000"/>
        <a:buChar char="–"/>
        <a:defRPr b="1">
          <a:solidFill>
            <a:schemeClr val="tx1"/>
          </a:solidFill>
          <a:latin typeface="+mn-lt"/>
        </a:defRPr>
      </a:lvl2pPr>
      <a:lvl3pPr marL="1028700" indent="-227013" algn="l" defTabSz="909638" rtl="0" eaLnBrk="0" fontAlgn="base" hangingPunct="0">
        <a:lnSpc>
          <a:spcPct val="90000"/>
        </a:lnSpc>
        <a:spcBef>
          <a:spcPct val="30000"/>
        </a:spcBef>
        <a:spcAft>
          <a:spcPct val="0"/>
        </a:spcAft>
        <a:buClr>
          <a:schemeClr val="tx2"/>
        </a:buClr>
        <a:buSzPct val="100000"/>
        <a:buChar char="»"/>
        <a:defRPr b="1">
          <a:solidFill>
            <a:schemeClr val="tx1"/>
          </a:solidFill>
          <a:latin typeface="+mn-lt"/>
        </a:defRPr>
      </a:lvl3pPr>
      <a:lvl4pPr marL="1314450" indent="-171450" algn="l" defTabSz="909638" rtl="0" eaLnBrk="0" fontAlgn="base" hangingPunct="0">
        <a:lnSpc>
          <a:spcPct val="90000"/>
        </a:lnSpc>
        <a:spcBef>
          <a:spcPct val="30000"/>
        </a:spcBef>
        <a:spcAft>
          <a:spcPct val="0"/>
        </a:spcAft>
        <a:buClr>
          <a:schemeClr val="tx2"/>
        </a:buClr>
        <a:buSzPct val="100000"/>
        <a:buChar char="•"/>
        <a:defRPr sz="1400" b="1">
          <a:solidFill>
            <a:schemeClr val="tx1"/>
          </a:solidFill>
          <a:latin typeface="+mn-lt"/>
        </a:defRPr>
      </a:lvl4pPr>
      <a:lvl5pPr marL="1598613" indent="-169863" algn="l" defTabSz="909638" rtl="0" eaLnBrk="0" fontAlgn="base" hangingPunct="0">
        <a:lnSpc>
          <a:spcPct val="90000"/>
        </a:lnSpc>
        <a:spcBef>
          <a:spcPct val="30000"/>
        </a:spcBef>
        <a:spcAft>
          <a:spcPct val="0"/>
        </a:spcAft>
        <a:buClr>
          <a:schemeClr val="tx2"/>
        </a:buClr>
        <a:buSzPct val="100000"/>
        <a:buChar char="–"/>
        <a:defRPr sz="1400" b="1">
          <a:solidFill>
            <a:schemeClr val="tx1"/>
          </a:solidFill>
          <a:latin typeface="+mn-lt"/>
        </a:defRPr>
      </a:lvl5pPr>
      <a:lvl6pPr marL="2055813" indent="-169863" algn="l" defTabSz="909638" rtl="0" eaLnBrk="0" fontAlgn="base" hangingPunct="0">
        <a:lnSpc>
          <a:spcPct val="90000"/>
        </a:lnSpc>
        <a:spcBef>
          <a:spcPct val="30000"/>
        </a:spcBef>
        <a:spcAft>
          <a:spcPct val="0"/>
        </a:spcAft>
        <a:buClr>
          <a:schemeClr val="tx2"/>
        </a:buClr>
        <a:buSzPct val="100000"/>
        <a:buChar char="–"/>
        <a:defRPr sz="1400" b="1">
          <a:solidFill>
            <a:schemeClr val="tx1"/>
          </a:solidFill>
          <a:latin typeface="+mn-lt"/>
        </a:defRPr>
      </a:lvl6pPr>
      <a:lvl7pPr marL="2513013" indent="-169863" algn="l" defTabSz="909638" rtl="0" eaLnBrk="0" fontAlgn="base" hangingPunct="0">
        <a:lnSpc>
          <a:spcPct val="90000"/>
        </a:lnSpc>
        <a:spcBef>
          <a:spcPct val="30000"/>
        </a:spcBef>
        <a:spcAft>
          <a:spcPct val="0"/>
        </a:spcAft>
        <a:buClr>
          <a:schemeClr val="tx2"/>
        </a:buClr>
        <a:buSzPct val="100000"/>
        <a:buChar char="–"/>
        <a:defRPr sz="1400" b="1">
          <a:solidFill>
            <a:schemeClr val="tx1"/>
          </a:solidFill>
          <a:latin typeface="+mn-lt"/>
        </a:defRPr>
      </a:lvl7pPr>
      <a:lvl8pPr marL="2970213" indent="-169863" algn="l" defTabSz="909638" rtl="0" eaLnBrk="0" fontAlgn="base" hangingPunct="0">
        <a:lnSpc>
          <a:spcPct val="90000"/>
        </a:lnSpc>
        <a:spcBef>
          <a:spcPct val="30000"/>
        </a:spcBef>
        <a:spcAft>
          <a:spcPct val="0"/>
        </a:spcAft>
        <a:buClr>
          <a:schemeClr val="tx2"/>
        </a:buClr>
        <a:buSzPct val="100000"/>
        <a:buChar char="–"/>
        <a:defRPr sz="1400" b="1">
          <a:solidFill>
            <a:schemeClr val="tx1"/>
          </a:solidFill>
          <a:latin typeface="+mn-lt"/>
        </a:defRPr>
      </a:lvl8pPr>
      <a:lvl9pPr marL="3427413" indent="-169863" algn="l" defTabSz="909638" rtl="0" eaLnBrk="0" fontAlgn="base" hangingPunct="0">
        <a:lnSpc>
          <a:spcPct val="90000"/>
        </a:lnSpc>
        <a:spcBef>
          <a:spcPct val="30000"/>
        </a:spcBef>
        <a:spcAft>
          <a:spcPct val="0"/>
        </a:spcAft>
        <a:buClr>
          <a:schemeClr val="tx2"/>
        </a:buClr>
        <a:buSzPct val="100000"/>
        <a:buChar char="–"/>
        <a:defRPr sz="14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chemeClr val="bg1"/>
            </a:gs>
            <a:gs pos="100000">
              <a:schemeClr val="bg1">
                <a:gamma/>
                <a:tint val="50196"/>
                <a:invGamma/>
              </a:schemeClr>
            </a:gs>
          </a:gsLst>
          <a:lin ang="5400000" scaled="1"/>
        </a:gra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455613" y="838200"/>
            <a:ext cx="8307387" cy="76200"/>
          </a:xfrm>
          <a:prstGeom prst="rect">
            <a:avLst/>
          </a:prstGeom>
          <a:solidFill>
            <a:srgbClr val="800000"/>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fontAlgn="auto">
              <a:spcBef>
                <a:spcPts val="0"/>
              </a:spcBef>
              <a:spcAft>
                <a:spcPts val="0"/>
              </a:spcAft>
            </a:pPr>
            <a:endParaRPr lang="en-US" dirty="0">
              <a:solidFill>
                <a:srgbClr val="000000"/>
              </a:solidFill>
              <a:latin typeface="Arial"/>
              <a:ea typeface="+mn-ea"/>
              <a:cs typeface="+mn-cs"/>
            </a:endParaRPr>
          </a:p>
        </p:txBody>
      </p:sp>
      <p:sp>
        <p:nvSpPr>
          <p:cNvPr id="1027" name="Rectangle 3"/>
          <p:cNvSpPr>
            <a:spLocks noGrp="1" noChangeArrowheads="1"/>
          </p:cNvSpPr>
          <p:nvPr>
            <p:ph type="title"/>
          </p:nvPr>
        </p:nvSpPr>
        <p:spPr bwMode="auto">
          <a:xfrm>
            <a:off x="1009650" y="190500"/>
            <a:ext cx="7118350" cy="6096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488" tIns="44450" rIns="90488" bIns="44450" numCol="1" anchor="b" anchorCtr="0" compatLnSpc="1">
            <a:prstTxWarp prst="textNoShape">
              <a:avLst/>
            </a:prstTxWarp>
          </a:bodyPr>
          <a:lstStyle/>
          <a:p>
            <a:pPr lvl="0"/>
            <a:r>
              <a:rPr lang="en-US"/>
              <a:t>Slide Title</a:t>
            </a:r>
          </a:p>
        </p:txBody>
      </p:sp>
      <p:sp>
        <p:nvSpPr>
          <p:cNvPr id="1028" name="Rectangle 4"/>
          <p:cNvSpPr>
            <a:spLocks noGrp="1" noChangeArrowheads="1"/>
          </p:cNvSpPr>
          <p:nvPr>
            <p:ph type="body" idx="1"/>
          </p:nvPr>
        </p:nvSpPr>
        <p:spPr bwMode="auto">
          <a:xfrm>
            <a:off x="990600" y="1238250"/>
            <a:ext cx="7162800" cy="41148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lvl="0"/>
            <a:r>
              <a:rPr lang="en-US" dirty="0"/>
              <a:t>Body Text</a:t>
            </a:r>
          </a:p>
          <a:p>
            <a:pPr lvl="1"/>
            <a:r>
              <a:rPr lang="en-US" dirty="0"/>
              <a:t>Second Level</a:t>
            </a:r>
          </a:p>
          <a:p>
            <a:pPr lvl="2"/>
            <a:r>
              <a:rPr lang="en-US" dirty="0"/>
              <a:t>Third Level</a:t>
            </a:r>
          </a:p>
          <a:p>
            <a:pPr lvl="3"/>
            <a:r>
              <a:rPr lang="en-US" dirty="0"/>
              <a:t>Fourth Level</a:t>
            </a:r>
          </a:p>
        </p:txBody>
      </p:sp>
      <p:sp>
        <p:nvSpPr>
          <p:cNvPr id="1029" name="Rectangle 7"/>
          <p:cNvSpPr>
            <a:spLocks noChangeArrowheads="1"/>
          </p:cNvSpPr>
          <p:nvPr/>
        </p:nvSpPr>
        <p:spPr bwMode="auto">
          <a:xfrm>
            <a:off x="3352800" y="6477000"/>
            <a:ext cx="2362200" cy="243656"/>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0488" tIns="44450" rIns="90488" bIns="44450">
            <a:spAutoFit/>
          </a:bodyPr>
          <a:lstStyle/>
          <a:p>
            <a:pPr algn="r" defTabSz="909638" fontAlgn="auto">
              <a:spcBef>
                <a:spcPts val="0"/>
              </a:spcBef>
              <a:spcAft>
                <a:spcPts val="0"/>
              </a:spcAft>
            </a:pPr>
            <a:r>
              <a:rPr lang="en-US" sz="1000" dirty="0">
                <a:solidFill>
                  <a:srgbClr val="000000"/>
                </a:solidFill>
                <a:latin typeface="Arial" charset="0"/>
                <a:ea typeface="+mn-ea"/>
                <a:cs typeface="+mn-cs"/>
              </a:rPr>
              <a:t>MTG-XX-XX-XXXX /  7309 - </a:t>
            </a:r>
            <a:fld id="{FE2CBEEA-40F7-4DE4-83A2-A721DDE2652C}" type="slidenum">
              <a:rPr lang="en-US" sz="1000">
                <a:solidFill>
                  <a:srgbClr val="000000"/>
                </a:solidFill>
                <a:latin typeface="Arial" charset="0"/>
                <a:ea typeface="+mn-ea"/>
                <a:cs typeface="+mn-cs"/>
              </a:rPr>
              <a:pPr algn="r" defTabSz="909638" fontAlgn="auto">
                <a:spcBef>
                  <a:spcPts val="0"/>
                </a:spcBef>
                <a:spcAft>
                  <a:spcPts val="0"/>
                </a:spcAft>
              </a:pPr>
              <a:t>‹#›</a:t>
            </a:fld>
            <a:endParaRPr lang="en-US" sz="1000" dirty="0">
              <a:solidFill>
                <a:srgbClr val="000000"/>
              </a:solidFill>
              <a:latin typeface="Arial" charset="0"/>
              <a:ea typeface="+mn-ea"/>
              <a:cs typeface="+mn-cs"/>
            </a:endParaRPr>
          </a:p>
        </p:txBody>
      </p:sp>
      <p:sp>
        <p:nvSpPr>
          <p:cNvPr id="1031" name="Text Box 13"/>
          <p:cNvSpPr txBox="1">
            <a:spLocks noChangeArrowheads="1"/>
          </p:cNvSpPr>
          <p:nvPr/>
        </p:nvSpPr>
        <p:spPr bwMode="auto">
          <a:xfrm>
            <a:off x="6696075" y="6315075"/>
            <a:ext cx="2133600" cy="458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tx1"/>
                </a:solidFill>
                <a:latin typeface="Century Gothic" pitchFamily="34" charset="0"/>
              </a:defRPr>
            </a:lvl1pPr>
            <a:lvl2pPr marL="742950" indent="-285750">
              <a:defRPr b="1">
                <a:solidFill>
                  <a:schemeClr val="tx1"/>
                </a:solidFill>
                <a:latin typeface="Century Gothic" pitchFamily="34" charset="0"/>
              </a:defRPr>
            </a:lvl2pPr>
            <a:lvl3pPr marL="1143000" indent="-228600">
              <a:defRPr b="1">
                <a:solidFill>
                  <a:schemeClr val="tx1"/>
                </a:solidFill>
                <a:latin typeface="Century Gothic" pitchFamily="34" charset="0"/>
              </a:defRPr>
            </a:lvl3pPr>
            <a:lvl4pPr marL="1600200" indent="-228600">
              <a:defRPr b="1">
                <a:solidFill>
                  <a:schemeClr val="tx1"/>
                </a:solidFill>
                <a:latin typeface="Century Gothic" pitchFamily="34" charset="0"/>
              </a:defRPr>
            </a:lvl4pPr>
            <a:lvl5pPr marL="2057400" indent="-228600">
              <a:defRPr b="1">
                <a:solidFill>
                  <a:schemeClr val="tx1"/>
                </a:solidFill>
                <a:latin typeface="Century Gothic" pitchFamily="34" charset="0"/>
              </a:defRPr>
            </a:lvl5pPr>
            <a:lvl6pPr marL="2514600" indent="-228600" eaLnBrk="0" fontAlgn="base" hangingPunct="0">
              <a:spcBef>
                <a:spcPct val="0"/>
              </a:spcBef>
              <a:spcAft>
                <a:spcPct val="0"/>
              </a:spcAft>
              <a:defRPr b="1">
                <a:solidFill>
                  <a:schemeClr val="tx1"/>
                </a:solidFill>
                <a:latin typeface="Century Gothic" pitchFamily="34" charset="0"/>
              </a:defRPr>
            </a:lvl6pPr>
            <a:lvl7pPr marL="2971800" indent="-228600" eaLnBrk="0" fontAlgn="base" hangingPunct="0">
              <a:spcBef>
                <a:spcPct val="0"/>
              </a:spcBef>
              <a:spcAft>
                <a:spcPct val="0"/>
              </a:spcAft>
              <a:defRPr b="1">
                <a:solidFill>
                  <a:schemeClr val="tx1"/>
                </a:solidFill>
                <a:latin typeface="Century Gothic" pitchFamily="34" charset="0"/>
              </a:defRPr>
            </a:lvl7pPr>
            <a:lvl8pPr marL="3429000" indent="-228600" eaLnBrk="0" fontAlgn="base" hangingPunct="0">
              <a:spcBef>
                <a:spcPct val="0"/>
              </a:spcBef>
              <a:spcAft>
                <a:spcPct val="0"/>
              </a:spcAft>
              <a:defRPr b="1">
                <a:solidFill>
                  <a:schemeClr val="tx1"/>
                </a:solidFill>
                <a:latin typeface="Century Gothic" pitchFamily="34" charset="0"/>
              </a:defRPr>
            </a:lvl8pPr>
            <a:lvl9pPr marL="3886200" indent="-228600" eaLnBrk="0" fontAlgn="base" hangingPunct="0">
              <a:spcBef>
                <a:spcPct val="0"/>
              </a:spcBef>
              <a:spcAft>
                <a:spcPct val="0"/>
              </a:spcAft>
              <a:defRPr b="1">
                <a:solidFill>
                  <a:schemeClr val="tx1"/>
                </a:solidFill>
                <a:latin typeface="Century Gothic" pitchFamily="34" charset="0"/>
              </a:defRPr>
            </a:lvl9pPr>
          </a:lstStyle>
          <a:p>
            <a:pPr algn="r" fontAlgn="auto">
              <a:spcBef>
                <a:spcPts val="0"/>
              </a:spcBef>
              <a:spcAft>
                <a:spcPts val="0"/>
              </a:spcAft>
            </a:pPr>
            <a:r>
              <a:rPr lang="en-US" sz="800" b="0" dirty="0">
                <a:solidFill>
                  <a:srgbClr val="000000"/>
                </a:solidFill>
                <a:latin typeface="Arial" charset="0"/>
                <a:ea typeface="+mn-ea"/>
                <a:cs typeface="+mn-cs"/>
              </a:rPr>
              <a:t>Copyright © 2017</a:t>
            </a:r>
          </a:p>
          <a:p>
            <a:pPr algn="r" fontAlgn="auto">
              <a:spcBef>
                <a:spcPts val="0"/>
              </a:spcBef>
              <a:spcAft>
                <a:spcPts val="0"/>
              </a:spcAft>
            </a:pPr>
            <a:r>
              <a:rPr lang="en-US" sz="800" b="0" dirty="0">
                <a:solidFill>
                  <a:srgbClr val="000000"/>
                </a:solidFill>
                <a:latin typeface="Arial" charset="0"/>
                <a:ea typeface="+mn-ea"/>
                <a:cs typeface="+mn-cs"/>
              </a:rPr>
              <a:t>Creare LLC</a:t>
            </a:r>
          </a:p>
          <a:p>
            <a:pPr algn="r" fontAlgn="auto">
              <a:spcBef>
                <a:spcPts val="0"/>
              </a:spcBef>
              <a:spcAft>
                <a:spcPts val="0"/>
              </a:spcAft>
            </a:pPr>
            <a:r>
              <a:rPr lang="en-US" sz="800" b="0" dirty="0">
                <a:solidFill>
                  <a:srgbClr val="000000"/>
                </a:solidFill>
                <a:latin typeface="Arial" charset="0"/>
                <a:ea typeface="+mn-ea"/>
                <a:cs typeface="+mn-cs"/>
              </a:rPr>
              <a:t>An unpublished work.  All rights reserved.</a:t>
            </a:r>
          </a:p>
        </p:txBody>
      </p:sp>
      <p:sp>
        <p:nvSpPr>
          <p:cNvPr id="1032" name="Rectangle 14"/>
          <p:cNvSpPr>
            <a:spLocks noChangeArrowheads="1"/>
          </p:cNvSpPr>
          <p:nvPr userDrawn="1"/>
        </p:nvSpPr>
        <p:spPr bwMode="auto">
          <a:xfrm>
            <a:off x="2667000" y="6248400"/>
            <a:ext cx="3886200" cy="243656"/>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0488" tIns="44450" rIns="90488" bIns="44450">
            <a:spAutoFit/>
          </a:bodyPr>
          <a:lstStyle/>
          <a:p>
            <a:pPr defTabSz="909638" fontAlgn="auto">
              <a:spcBef>
                <a:spcPts val="0"/>
              </a:spcBef>
              <a:spcAft>
                <a:spcPts val="0"/>
              </a:spcAft>
            </a:pPr>
            <a:r>
              <a:rPr lang="en-US" sz="1000" dirty="0">
                <a:solidFill>
                  <a:srgbClr val="000000"/>
                </a:solidFill>
                <a:latin typeface="Arial" charset="0"/>
                <a:ea typeface="+mn-ea"/>
                <a:cs typeface="+mn-cs"/>
              </a:rPr>
              <a:t>MUSE Project</a:t>
            </a:r>
          </a:p>
        </p:txBody>
      </p:sp>
      <p:pic>
        <p:nvPicPr>
          <p:cNvPr id="9" name="Picture 8"/>
          <p:cNvPicPr/>
          <p:nvPr userDrawn="1"/>
        </p:nvPicPr>
        <p:blipFill>
          <a:blip r:embed="rId4" cstate="print">
            <a:extLst>
              <a:ext uri="{28A0092B-C50C-407E-A947-70E740481C1C}">
                <a14:useLocalDpi xmlns:a14="http://schemas.microsoft.com/office/drawing/2010/main" val="0"/>
              </a:ext>
            </a:extLst>
          </a:blip>
          <a:stretch>
            <a:fillRect/>
          </a:stretch>
        </p:blipFill>
        <p:spPr>
          <a:xfrm>
            <a:off x="304800" y="6266688"/>
            <a:ext cx="1353312" cy="438912"/>
          </a:xfrm>
          <a:prstGeom prst="rect">
            <a:avLst/>
          </a:prstGeom>
        </p:spPr>
      </p:pic>
    </p:spTree>
    <p:extLst>
      <p:ext uri="{BB962C8B-B14F-4D97-AF65-F5344CB8AC3E}">
        <p14:creationId xmlns:p14="http://schemas.microsoft.com/office/powerpoint/2010/main" val="4253288314"/>
      </p:ext>
    </p:extLst>
  </p:cSld>
  <p:clrMap bg1="lt1" tx1="dk1" bg2="lt2" tx2="dk2" accent1="accent1" accent2="accent2" accent3="accent3" accent4="accent4" accent5="accent5" accent6="accent6" hlink="hlink" folHlink="folHlink"/>
  <p:sldLayoutIdLst>
    <p:sldLayoutId id="2147483905" r:id="rId1"/>
    <p:sldLayoutId id="2147483906" r:id="rId2"/>
  </p:sldLayoutIdLst>
  <p:txStyles>
    <p:titleStyle>
      <a:lvl1pPr algn="ctr" defTabSz="909638" rtl="0" eaLnBrk="0" fontAlgn="base" hangingPunct="0">
        <a:lnSpc>
          <a:spcPct val="90000"/>
        </a:lnSpc>
        <a:spcBef>
          <a:spcPct val="0"/>
        </a:spcBef>
        <a:spcAft>
          <a:spcPct val="0"/>
        </a:spcAft>
        <a:defRPr sz="3600" b="1">
          <a:solidFill>
            <a:schemeClr val="tx2"/>
          </a:solidFill>
          <a:latin typeface="+mj-lt"/>
          <a:ea typeface="+mj-ea"/>
          <a:cs typeface="+mj-cs"/>
        </a:defRPr>
      </a:lvl1pPr>
      <a:lvl2pPr algn="ctr" defTabSz="909638" rtl="0" eaLnBrk="0" fontAlgn="base" hangingPunct="0">
        <a:lnSpc>
          <a:spcPct val="90000"/>
        </a:lnSpc>
        <a:spcBef>
          <a:spcPct val="0"/>
        </a:spcBef>
        <a:spcAft>
          <a:spcPct val="0"/>
        </a:spcAft>
        <a:defRPr sz="3600" b="1">
          <a:solidFill>
            <a:schemeClr val="tx2"/>
          </a:solidFill>
          <a:latin typeface="Arial" charset="0"/>
        </a:defRPr>
      </a:lvl2pPr>
      <a:lvl3pPr algn="ctr" defTabSz="909638" rtl="0" eaLnBrk="0" fontAlgn="base" hangingPunct="0">
        <a:lnSpc>
          <a:spcPct val="90000"/>
        </a:lnSpc>
        <a:spcBef>
          <a:spcPct val="0"/>
        </a:spcBef>
        <a:spcAft>
          <a:spcPct val="0"/>
        </a:spcAft>
        <a:defRPr sz="3600" b="1">
          <a:solidFill>
            <a:schemeClr val="tx2"/>
          </a:solidFill>
          <a:latin typeface="Arial" charset="0"/>
        </a:defRPr>
      </a:lvl3pPr>
      <a:lvl4pPr algn="ctr" defTabSz="909638" rtl="0" eaLnBrk="0" fontAlgn="base" hangingPunct="0">
        <a:lnSpc>
          <a:spcPct val="90000"/>
        </a:lnSpc>
        <a:spcBef>
          <a:spcPct val="0"/>
        </a:spcBef>
        <a:spcAft>
          <a:spcPct val="0"/>
        </a:spcAft>
        <a:defRPr sz="3600" b="1">
          <a:solidFill>
            <a:schemeClr val="tx2"/>
          </a:solidFill>
          <a:latin typeface="Arial" charset="0"/>
        </a:defRPr>
      </a:lvl4pPr>
      <a:lvl5pPr algn="ctr" defTabSz="909638" rtl="0" eaLnBrk="0" fontAlgn="base" hangingPunct="0">
        <a:lnSpc>
          <a:spcPct val="90000"/>
        </a:lnSpc>
        <a:spcBef>
          <a:spcPct val="0"/>
        </a:spcBef>
        <a:spcAft>
          <a:spcPct val="0"/>
        </a:spcAft>
        <a:defRPr sz="3600" b="1">
          <a:solidFill>
            <a:schemeClr val="tx2"/>
          </a:solidFill>
          <a:latin typeface="Arial" charset="0"/>
        </a:defRPr>
      </a:lvl5pPr>
      <a:lvl6pPr marL="457200" algn="ctr" defTabSz="909638" rtl="0" eaLnBrk="0" fontAlgn="base" hangingPunct="0">
        <a:lnSpc>
          <a:spcPct val="90000"/>
        </a:lnSpc>
        <a:spcBef>
          <a:spcPct val="0"/>
        </a:spcBef>
        <a:spcAft>
          <a:spcPct val="0"/>
        </a:spcAft>
        <a:defRPr sz="3600" b="1">
          <a:solidFill>
            <a:schemeClr val="tx2"/>
          </a:solidFill>
          <a:latin typeface="Arial" charset="0"/>
        </a:defRPr>
      </a:lvl6pPr>
      <a:lvl7pPr marL="914400" algn="ctr" defTabSz="909638" rtl="0" eaLnBrk="0" fontAlgn="base" hangingPunct="0">
        <a:lnSpc>
          <a:spcPct val="90000"/>
        </a:lnSpc>
        <a:spcBef>
          <a:spcPct val="0"/>
        </a:spcBef>
        <a:spcAft>
          <a:spcPct val="0"/>
        </a:spcAft>
        <a:defRPr sz="3600" b="1">
          <a:solidFill>
            <a:schemeClr val="tx2"/>
          </a:solidFill>
          <a:latin typeface="Arial" charset="0"/>
        </a:defRPr>
      </a:lvl7pPr>
      <a:lvl8pPr marL="1371600" algn="ctr" defTabSz="909638" rtl="0" eaLnBrk="0" fontAlgn="base" hangingPunct="0">
        <a:lnSpc>
          <a:spcPct val="90000"/>
        </a:lnSpc>
        <a:spcBef>
          <a:spcPct val="0"/>
        </a:spcBef>
        <a:spcAft>
          <a:spcPct val="0"/>
        </a:spcAft>
        <a:defRPr sz="3600" b="1">
          <a:solidFill>
            <a:schemeClr val="tx2"/>
          </a:solidFill>
          <a:latin typeface="Arial" charset="0"/>
        </a:defRPr>
      </a:lvl8pPr>
      <a:lvl9pPr marL="1828800" algn="ctr" defTabSz="909638" rtl="0" eaLnBrk="0" fontAlgn="base" hangingPunct="0">
        <a:lnSpc>
          <a:spcPct val="90000"/>
        </a:lnSpc>
        <a:spcBef>
          <a:spcPct val="0"/>
        </a:spcBef>
        <a:spcAft>
          <a:spcPct val="0"/>
        </a:spcAft>
        <a:defRPr sz="3600" b="1">
          <a:solidFill>
            <a:schemeClr val="tx2"/>
          </a:solidFill>
          <a:latin typeface="Arial" charset="0"/>
        </a:defRPr>
      </a:lvl9pPr>
    </p:titleStyle>
    <p:bodyStyle>
      <a:lvl1pPr marL="344488" indent="-344488" algn="l" defTabSz="909638" rtl="0" eaLnBrk="0" fontAlgn="base" hangingPunct="0">
        <a:lnSpc>
          <a:spcPct val="90000"/>
        </a:lnSpc>
        <a:spcBef>
          <a:spcPct val="30000"/>
        </a:spcBef>
        <a:spcAft>
          <a:spcPct val="0"/>
        </a:spcAft>
        <a:buClr>
          <a:schemeClr val="tx2"/>
        </a:buClr>
        <a:buSzPct val="65000"/>
        <a:buFont typeface="ZapfDingbats" pitchFamily="82" charset="2"/>
        <a:buChar char="l"/>
        <a:defRPr sz="2400" b="1">
          <a:solidFill>
            <a:schemeClr val="tx1"/>
          </a:solidFill>
          <a:latin typeface="+mn-lt"/>
          <a:ea typeface="+mn-ea"/>
          <a:cs typeface="+mn-cs"/>
        </a:defRPr>
      </a:lvl1pPr>
      <a:lvl2pPr marL="687388" indent="-228600" algn="l" defTabSz="909638" rtl="0" eaLnBrk="0" fontAlgn="base" hangingPunct="0">
        <a:lnSpc>
          <a:spcPct val="90000"/>
        </a:lnSpc>
        <a:spcBef>
          <a:spcPct val="30000"/>
        </a:spcBef>
        <a:spcAft>
          <a:spcPct val="0"/>
        </a:spcAft>
        <a:buClr>
          <a:schemeClr val="tx2"/>
        </a:buClr>
        <a:buSzPct val="100000"/>
        <a:buChar char="–"/>
        <a:defRPr b="1">
          <a:solidFill>
            <a:schemeClr val="tx1"/>
          </a:solidFill>
          <a:latin typeface="+mn-lt"/>
        </a:defRPr>
      </a:lvl2pPr>
      <a:lvl3pPr marL="1028700" indent="-227013" algn="l" defTabSz="909638" rtl="0" eaLnBrk="0" fontAlgn="base" hangingPunct="0">
        <a:lnSpc>
          <a:spcPct val="90000"/>
        </a:lnSpc>
        <a:spcBef>
          <a:spcPct val="30000"/>
        </a:spcBef>
        <a:spcAft>
          <a:spcPct val="0"/>
        </a:spcAft>
        <a:buClr>
          <a:schemeClr val="tx2"/>
        </a:buClr>
        <a:buSzPct val="100000"/>
        <a:buChar char="»"/>
        <a:defRPr b="1">
          <a:solidFill>
            <a:schemeClr val="tx1"/>
          </a:solidFill>
          <a:latin typeface="+mn-lt"/>
        </a:defRPr>
      </a:lvl3pPr>
      <a:lvl4pPr marL="1314450" indent="-171450" algn="l" defTabSz="909638" rtl="0" eaLnBrk="0" fontAlgn="base" hangingPunct="0">
        <a:lnSpc>
          <a:spcPct val="90000"/>
        </a:lnSpc>
        <a:spcBef>
          <a:spcPct val="30000"/>
        </a:spcBef>
        <a:spcAft>
          <a:spcPct val="0"/>
        </a:spcAft>
        <a:buClr>
          <a:schemeClr val="tx2"/>
        </a:buClr>
        <a:buSzPct val="100000"/>
        <a:buChar char="•"/>
        <a:defRPr sz="1400" b="1">
          <a:solidFill>
            <a:schemeClr val="tx1"/>
          </a:solidFill>
          <a:latin typeface="+mn-lt"/>
        </a:defRPr>
      </a:lvl4pPr>
      <a:lvl5pPr marL="1598613" indent="-169863" algn="l" defTabSz="909638" rtl="0" eaLnBrk="0" fontAlgn="base" hangingPunct="0">
        <a:lnSpc>
          <a:spcPct val="90000"/>
        </a:lnSpc>
        <a:spcBef>
          <a:spcPct val="30000"/>
        </a:spcBef>
        <a:spcAft>
          <a:spcPct val="0"/>
        </a:spcAft>
        <a:buClr>
          <a:schemeClr val="tx2"/>
        </a:buClr>
        <a:buSzPct val="100000"/>
        <a:buChar char="–"/>
        <a:defRPr sz="1400" b="1">
          <a:solidFill>
            <a:schemeClr val="tx1"/>
          </a:solidFill>
          <a:latin typeface="+mn-lt"/>
        </a:defRPr>
      </a:lvl5pPr>
      <a:lvl6pPr marL="2055813" indent="-169863" algn="l" defTabSz="909638" rtl="0" eaLnBrk="0" fontAlgn="base" hangingPunct="0">
        <a:lnSpc>
          <a:spcPct val="90000"/>
        </a:lnSpc>
        <a:spcBef>
          <a:spcPct val="30000"/>
        </a:spcBef>
        <a:spcAft>
          <a:spcPct val="0"/>
        </a:spcAft>
        <a:buClr>
          <a:schemeClr val="tx2"/>
        </a:buClr>
        <a:buSzPct val="100000"/>
        <a:buChar char="–"/>
        <a:defRPr sz="1400" b="1">
          <a:solidFill>
            <a:schemeClr val="tx1"/>
          </a:solidFill>
          <a:latin typeface="+mn-lt"/>
        </a:defRPr>
      </a:lvl6pPr>
      <a:lvl7pPr marL="2513013" indent="-169863" algn="l" defTabSz="909638" rtl="0" eaLnBrk="0" fontAlgn="base" hangingPunct="0">
        <a:lnSpc>
          <a:spcPct val="90000"/>
        </a:lnSpc>
        <a:spcBef>
          <a:spcPct val="30000"/>
        </a:spcBef>
        <a:spcAft>
          <a:spcPct val="0"/>
        </a:spcAft>
        <a:buClr>
          <a:schemeClr val="tx2"/>
        </a:buClr>
        <a:buSzPct val="100000"/>
        <a:buChar char="–"/>
        <a:defRPr sz="1400" b="1">
          <a:solidFill>
            <a:schemeClr val="tx1"/>
          </a:solidFill>
          <a:latin typeface="+mn-lt"/>
        </a:defRPr>
      </a:lvl7pPr>
      <a:lvl8pPr marL="2970213" indent="-169863" algn="l" defTabSz="909638" rtl="0" eaLnBrk="0" fontAlgn="base" hangingPunct="0">
        <a:lnSpc>
          <a:spcPct val="90000"/>
        </a:lnSpc>
        <a:spcBef>
          <a:spcPct val="30000"/>
        </a:spcBef>
        <a:spcAft>
          <a:spcPct val="0"/>
        </a:spcAft>
        <a:buClr>
          <a:schemeClr val="tx2"/>
        </a:buClr>
        <a:buSzPct val="100000"/>
        <a:buChar char="–"/>
        <a:defRPr sz="1400" b="1">
          <a:solidFill>
            <a:schemeClr val="tx1"/>
          </a:solidFill>
          <a:latin typeface="+mn-lt"/>
        </a:defRPr>
      </a:lvl8pPr>
      <a:lvl9pPr marL="3427413" indent="-169863" algn="l" defTabSz="909638" rtl="0" eaLnBrk="0" fontAlgn="base" hangingPunct="0">
        <a:lnSpc>
          <a:spcPct val="90000"/>
        </a:lnSpc>
        <a:spcBef>
          <a:spcPct val="30000"/>
        </a:spcBef>
        <a:spcAft>
          <a:spcPct val="0"/>
        </a:spcAft>
        <a:buClr>
          <a:schemeClr val="tx2"/>
        </a:buClr>
        <a:buSzPct val="100000"/>
        <a:buChar char="–"/>
        <a:defRPr sz="14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chemeClr val="bg1"/>
            </a:gs>
            <a:gs pos="100000">
              <a:schemeClr val="bg1">
                <a:gamma/>
                <a:tint val="50196"/>
                <a:invGamma/>
              </a:schemeClr>
            </a:gs>
          </a:gsLst>
          <a:lin ang="5400000" scaled="1"/>
        </a:gra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455613" y="838200"/>
            <a:ext cx="8307387" cy="76200"/>
          </a:xfrm>
          <a:prstGeom prst="rect">
            <a:avLst/>
          </a:prstGeom>
          <a:solidFill>
            <a:srgbClr val="800000"/>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fontAlgn="auto">
              <a:spcBef>
                <a:spcPts val="0"/>
              </a:spcBef>
              <a:spcAft>
                <a:spcPts val="0"/>
              </a:spcAft>
            </a:pPr>
            <a:endParaRPr lang="en-US" dirty="0">
              <a:solidFill>
                <a:srgbClr val="000000"/>
              </a:solidFill>
              <a:latin typeface="Arial"/>
              <a:ea typeface="+mn-ea"/>
              <a:cs typeface="+mn-cs"/>
            </a:endParaRPr>
          </a:p>
        </p:txBody>
      </p:sp>
      <p:sp>
        <p:nvSpPr>
          <p:cNvPr id="1027" name="Rectangle 3"/>
          <p:cNvSpPr>
            <a:spLocks noGrp="1" noChangeArrowheads="1"/>
          </p:cNvSpPr>
          <p:nvPr>
            <p:ph type="title"/>
          </p:nvPr>
        </p:nvSpPr>
        <p:spPr bwMode="auto">
          <a:xfrm>
            <a:off x="1009650" y="190500"/>
            <a:ext cx="7118350" cy="6096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488" tIns="44450" rIns="90488" bIns="44450" numCol="1" anchor="b" anchorCtr="0" compatLnSpc="1">
            <a:prstTxWarp prst="textNoShape">
              <a:avLst/>
            </a:prstTxWarp>
          </a:bodyPr>
          <a:lstStyle/>
          <a:p>
            <a:pPr lvl="0"/>
            <a:r>
              <a:rPr lang="en-US"/>
              <a:t>Slide Title</a:t>
            </a:r>
          </a:p>
        </p:txBody>
      </p:sp>
      <p:sp>
        <p:nvSpPr>
          <p:cNvPr id="1028" name="Rectangle 4"/>
          <p:cNvSpPr>
            <a:spLocks noGrp="1" noChangeArrowheads="1"/>
          </p:cNvSpPr>
          <p:nvPr>
            <p:ph type="body" idx="1"/>
          </p:nvPr>
        </p:nvSpPr>
        <p:spPr bwMode="auto">
          <a:xfrm>
            <a:off x="990600" y="1238250"/>
            <a:ext cx="7162800" cy="41148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lvl="0"/>
            <a:r>
              <a:rPr lang="en-US" dirty="0"/>
              <a:t>Body Text</a:t>
            </a:r>
          </a:p>
          <a:p>
            <a:pPr lvl="1"/>
            <a:r>
              <a:rPr lang="en-US" dirty="0"/>
              <a:t>Second Level</a:t>
            </a:r>
          </a:p>
          <a:p>
            <a:pPr lvl="2"/>
            <a:r>
              <a:rPr lang="en-US" dirty="0"/>
              <a:t>Third Level</a:t>
            </a:r>
          </a:p>
          <a:p>
            <a:pPr lvl="3"/>
            <a:r>
              <a:rPr lang="en-US" dirty="0"/>
              <a:t>Fourth Level</a:t>
            </a:r>
          </a:p>
        </p:txBody>
      </p:sp>
      <p:sp>
        <p:nvSpPr>
          <p:cNvPr id="1029" name="Rectangle 7"/>
          <p:cNvSpPr>
            <a:spLocks noChangeArrowheads="1"/>
          </p:cNvSpPr>
          <p:nvPr/>
        </p:nvSpPr>
        <p:spPr bwMode="auto">
          <a:xfrm>
            <a:off x="3352800" y="6477000"/>
            <a:ext cx="2362200" cy="243656"/>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0488" tIns="44450" rIns="90488" bIns="44450">
            <a:spAutoFit/>
          </a:bodyPr>
          <a:lstStyle/>
          <a:p>
            <a:pPr algn="r" defTabSz="909638" fontAlgn="auto">
              <a:spcBef>
                <a:spcPts val="0"/>
              </a:spcBef>
              <a:spcAft>
                <a:spcPts val="0"/>
              </a:spcAft>
            </a:pPr>
            <a:r>
              <a:rPr lang="en-US" sz="1000" dirty="0">
                <a:solidFill>
                  <a:srgbClr val="000000"/>
                </a:solidFill>
                <a:latin typeface="Arial" charset="0"/>
                <a:ea typeface="+mn-ea"/>
                <a:cs typeface="+mn-cs"/>
              </a:rPr>
              <a:t>MTG-XX-XX-XXXX /  7309 - </a:t>
            </a:r>
            <a:fld id="{FE2CBEEA-40F7-4DE4-83A2-A721DDE2652C}" type="slidenum">
              <a:rPr lang="en-US" sz="1000">
                <a:solidFill>
                  <a:srgbClr val="000000"/>
                </a:solidFill>
                <a:latin typeface="Arial" charset="0"/>
                <a:ea typeface="+mn-ea"/>
                <a:cs typeface="+mn-cs"/>
              </a:rPr>
              <a:pPr algn="r" defTabSz="909638" fontAlgn="auto">
                <a:spcBef>
                  <a:spcPts val="0"/>
                </a:spcBef>
                <a:spcAft>
                  <a:spcPts val="0"/>
                </a:spcAft>
              </a:pPr>
              <a:t>‹#›</a:t>
            </a:fld>
            <a:endParaRPr lang="en-US" sz="1000" dirty="0">
              <a:solidFill>
                <a:srgbClr val="000000"/>
              </a:solidFill>
              <a:latin typeface="Arial" charset="0"/>
              <a:ea typeface="+mn-ea"/>
              <a:cs typeface="+mn-cs"/>
            </a:endParaRPr>
          </a:p>
        </p:txBody>
      </p:sp>
      <p:sp>
        <p:nvSpPr>
          <p:cNvPr id="1031" name="Text Box 13"/>
          <p:cNvSpPr txBox="1">
            <a:spLocks noChangeArrowheads="1"/>
          </p:cNvSpPr>
          <p:nvPr/>
        </p:nvSpPr>
        <p:spPr bwMode="auto">
          <a:xfrm>
            <a:off x="6696075" y="6315075"/>
            <a:ext cx="2133600" cy="458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tx1"/>
                </a:solidFill>
                <a:latin typeface="Century Gothic" pitchFamily="34" charset="0"/>
              </a:defRPr>
            </a:lvl1pPr>
            <a:lvl2pPr marL="742950" indent="-285750">
              <a:defRPr b="1">
                <a:solidFill>
                  <a:schemeClr val="tx1"/>
                </a:solidFill>
                <a:latin typeface="Century Gothic" pitchFamily="34" charset="0"/>
              </a:defRPr>
            </a:lvl2pPr>
            <a:lvl3pPr marL="1143000" indent="-228600">
              <a:defRPr b="1">
                <a:solidFill>
                  <a:schemeClr val="tx1"/>
                </a:solidFill>
                <a:latin typeface="Century Gothic" pitchFamily="34" charset="0"/>
              </a:defRPr>
            </a:lvl3pPr>
            <a:lvl4pPr marL="1600200" indent="-228600">
              <a:defRPr b="1">
                <a:solidFill>
                  <a:schemeClr val="tx1"/>
                </a:solidFill>
                <a:latin typeface="Century Gothic" pitchFamily="34" charset="0"/>
              </a:defRPr>
            </a:lvl4pPr>
            <a:lvl5pPr marL="2057400" indent="-228600">
              <a:defRPr b="1">
                <a:solidFill>
                  <a:schemeClr val="tx1"/>
                </a:solidFill>
                <a:latin typeface="Century Gothic" pitchFamily="34" charset="0"/>
              </a:defRPr>
            </a:lvl5pPr>
            <a:lvl6pPr marL="2514600" indent="-228600" eaLnBrk="0" fontAlgn="base" hangingPunct="0">
              <a:spcBef>
                <a:spcPct val="0"/>
              </a:spcBef>
              <a:spcAft>
                <a:spcPct val="0"/>
              </a:spcAft>
              <a:defRPr b="1">
                <a:solidFill>
                  <a:schemeClr val="tx1"/>
                </a:solidFill>
                <a:latin typeface="Century Gothic" pitchFamily="34" charset="0"/>
              </a:defRPr>
            </a:lvl6pPr>
            <a:lvl7pPr marL="2971800" indent="-228600" eaLnBrk="0" fontAlgn="base" hangingPunct="0">
              <a:spcBef>
                <a:spcPct val="0"/>
              </a:spcBef>
              <a:spcAft>
                <a:spcPct val="0"/>
              </a:spcAft>
              <a:defRPr b="1">
                <a:solidFill>
                  <a:schemeClr val="tx1"/>
                </a:solidFill>
                <a:latin typeface="Century Gothic" pitchFamily="34" charset="0"/>
              </a:defRPr>
            </a:lvl7pPr>
            <a:lvl8pPr marL="3429000" indent="-228600" eaLnBrk="0" fontAlgn="base" hangingPunct="0">
              <a:spcBef>
                <a:spcPct val="0"/>
              </a:spcBef>
              <a:spcAft>
                <a:spcPct val="0"/>
              </a:spcAft>
              <a:defRPr b="1">
                <a:solidFill>
                  <a:schemeClr val="tx1"/>
                </a:solidFill>
                <a:latin typeface="Century Gothic" pitchFamily="34" charset="0"/>
              </a:defRPr>
            </a:lvl8pPr>
            <a:lvl9pPr marL="3886200" indent="-228600" eaLnBrk="0" fontAlgn="base" hangingPunct="0">
              <a:spcBef>
                <a:spcPct val="0"/>
              </a:spcBef>
              <a:spcAft>
                <a:spcPct val="0"/>
              </a:spcAft>
              <a:defRPr b="1">
                <a:solidFill>
                  <a:schemeClr val="tx1"/>
                </a:solidFill>
                <a:latin typeface="Century Gothic" pitchFamily="34" charset="0"/>
              </a:defRPr>
            </a:lvl9pPr>
          </a:lstStyle>
          <a:p>
            <a:pPr algn="r" fontAlgn="auto">
              <a:spcBef>
                <a:spcPts val="0"/>
              </a:spcBef>
              <a:spcAft>
                <a:spcPts val="0"/>
              </a:spcAft>
            </a:pPr>
            <a:r>
              <a:rPr lang="en-US" sz="800" b="0" dirty="0">
                <a:solidFill>
                  <a:srgbClr val="000000"/>
                </a:solidFill>
                <a:latin typeface="Arial" charset="0"/>
                <a:ea typeface="+mn-ea"/>
                <a:cs typeface="+mn-cs"/>
              </a:rPr>
              <a:t>Copyright © 2017</a:t>
            </a:r>
          </a:p>
          <a:p>
            <a:pPr algn="r" fontAlgn="auto">
              <a:spcBef>
                <a:spcPts val="0"/>
              </a:spcBef>
              <a:spcAft>
                <a:spcPts val="0"/>
              </a:spcAft>
            </a:pPr>
            <a:r>
              <a:rPr lang="en-US" sz="800" b="0" dirty="0">
                <a:solidFill>
                  <a:srgbClr val="000000"/>
                </a:solidFill>
                <a:latin typeface="Arial" charset="0"/>
                <a:ea typeface="+mn-ea"/>
                <a:cs typeface="+mn-cs"/>
              </a:rPr>
              <a:t>Creare LLC</a:t>
            </a:r>
          </a:p>
          <a:p>
            <a:pPr algn="r" fontAlgn="auto">
              <a:spcBef>
                <a:spcPts val="0"/>
              </a:spcBef>
              <a:spcAft>
                <a:spcPts val="0"/>
              </a:spcAft>
            </a:pPr>
            <a:r>
              <a:rPr lang="en-US" sz="800" b="0" dirty="0">
                <a:solidFill>
                  <a:srgbClr val="000000"/>
                </a:solidFill>
                <a:latin typeface="Arial" charset="0"/>
                <a:ea typeface="+mn-ea"/>
                <a:cs typeface="+mn-cs"/>
              </a:rPr>
              <a:t>An unpublished work.  All rights reserved.</a:t>
            </a:r>
          </a:p>
        </p:txBody>
      </p:sp>
      <p:sp>
        <p:nvSpPr>
          <p:cNvPr id="1032" name="Rectangle 14"/>
          <p:cNvSpPr>
            <a:spLocks noChangeArrowheads="1"/>
          </p:cNvSpPr>
          <p:nvPr userDrawn="1"/>
        </p:nvSpPr>
        <p:spPr bwMode="auto">
          <a:xfrm>
            <a:off x="2667000" y="6248400"/>
            <a:ext cx="3886200" cy="243656"/>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0488" tIns="44450" rIns="90488" bIns="44450">
            <a:spAutoFit/>
          </a:bodyPr>
          <a:lstStyle/>
          <a:p>
            <a:pPr defTabSz="909638" fontAlgn="auto">
              <a:spcBef>
                <a:spcPts val="0"/>
              </a:spcBef>
              <a:spcAft>
                <a:spcPts val="0"/>
              </a:spcAft>
            </a:pPr>
            <a:r>
              <a:rPr lang="en-US" sz="1000" dirty="0">
                <a:solidFill>
                  <a:srgbClr val="000000"/>
                </a:solidFill>
                <a:latin typeface="Arial" charset="0"/>
                <a:ea typeface="+mn-ea"/>
                <a:cs typeface="+mn-cs"/>
              </a:rPr>
              <a:t>MUSE Project</a:t>
            </a:r>
          </a:p>
        </p:txBody>
      </p:sp>
      <p:pic>
        <p:nvPicPr>
          <p:cNvPr id="9" name="Picture 8"/>
          <p:cNvPicPr/>
          <p:nvPr userDrawn="1"/>
        </p:nvPicPr>
        <p:blipFill>
          <a:blip r:embed="rId4" cstate="print">
            <a:extLst>
              <a:ext uri="{28A0092B-C50C-407E-A947-70E740481C1C}">
                <a14:useLocalDpi xmlns:a14="http://schemas.microsoft.com/office/drawing/2010/main" val="0"/>
              </a:ext>
            </a:extLst>
          </a:blip>
          <a:stretch>
            <a:fillRect/>
          </a:stretch>
        </p:blipFill>
        <p:spPr>
          <a:xfrm>
            <a:off x="304800" y="6266688"/>
            <a:ext cx="1353312" cy="438912"/>
          </a:xfrm>
          <a:prstGeom prst="rect">
            <a:avLst/>
          </a:prstGeom>
        </p:spPr>
      </p:pic>
    </p:spTree>
    <p:extLst>
      <p:ext uri="{BB962C8B-B14F-4D97-AF65-F5344CB8AC3E}">
        <p14:creationId xmlns:p14="http://schemas.microsoft.com/office/powerpoint/2010/main" val="158484871"/>
      </p:ext>
    </p:extLst>
  </p:cSld>
  <p:clrMap bg1="lt1" tx1="dk1" bg2="lt2" tx2="dk2" accent1="accent1" accent2="accent2" accent3="accent3" accent4="accent4" accent5="accent5" accent6="accent6" hlink="hlink" folHlink="folHlink"/>
  <p:sldLayoutIdLst>
    <p:sldLayoutId id="2147483908" r:id="rId1"/>
    <p:sldLayoutId id="2147483909" r:id="rId2"/>
  </p:sldLayoutIdLst>
  <p:txStyles>
    <p:titleStyle>
      <a:lvl1pPr algn="ctr" defTabSz="909638" rtl="0" eaLnBrk="0" fontAlgn="base" hangingPunct="0">
        <a:lnSpc>
          <a:spcPct val="90000"/>
        </a:lnSpc>
        <a:spcBef>
          <a:spcPct val="0"/>
        </a:spcBef>
        <a:spcAft>
          <a:spcPct val="0"/>
        </a:spcAft>
        <a:defRPr sz="3600" b="1">
          <a:solidFill>
            <a:schemeClr val="tx2"/>
          </a:solidFill>
          <a:latin typeface="+mj-lt"/>
          <a:ea typeface="+mj-ea"/>
          <a:cs typeface="+mj-cs"/>
        </a:defRPr>
      </a:lvl1pPr>
      <a:lvl2pPr algn="ctr" defTabSz="909638" rtl="0" eaLnBrk="0" fontAlgn="base" hangingPunct="0">
        <a:lnSpc>
          <a:spcPct val="90000"/>
        </a:lnSpc>
        <a:spcBef>
          <a:spcPct val="0"/>
        </a:spcBef>
        <a:spcAft>
          <a:spcPct val="0"/>
        </a:spcAft>
        <a:defRPr sz="3600" b="1">
          <a:solidFill>
            <a:schemeClr val="tx2"/>
          </a:solidFill>
          <a:latin typeface="Arial" charset="0"/>
        </a:defRPr>
      </a:lvl2pPr>
      <a:lvl3pPr algn="ctr" defTabSz="909638" rtl="0" eaLnBrk="0" fontAlgn="base" hangingPunct="0">
        <a:lnSpc>
          <a:spcPct val="90000"/>
        </a:lnSpc>
        <a:spcBef>
          <a:spcPct val="0"/>
        </a:spcBef>
        <a:spcAft>
          <a:spcPct val="0"/>
        </a:spcAft>
        <a:defRPr sz="3600" b="1">
          <a:solidFill>
            <a:schemeClr val="tx2"/>
          </a:solidFill>
          <a:latin typeface="Arial" charset="0"/>
        </a:defRPr>
      </a:lvl3pPr>
      <a:lvl4pPr algn="ctr" defTabSz="909638" rtl="0" eaLnBrk="0" fontAlgn="base" hangingPunct="0">
        <a:lnSpc>
          <a:spcPct val="90000"/>
        </a:lnSpc>
        <a:spcBef>
          <a:spcPct val="0"/>
        </a:spcBef>
        <a:spcAft>
          <a:spcPct val="0"/>
        </a:spcAft>
        <a:defRPr sz="3600" b="1">
          <a:solidFill>
            <a:schemeClr val="tx2"/>
          </a:solidFill>
          <a:latin typeface="Arial" charset="0"/>
        </a:defRPr>
      </a:lvl4pPr>
      <a:lvl5pPr algn="ctr" defTabSz="909638" rtl="0" eaLnBrk="0" fontAlgn="base" hangingPunct="0">
        <a:lnSpc>
          <a:spcPct val="90000"/>
        </a:lnSpc>
        <a:spcBef>
          <a:spcPct val="0"/>
        </a:spcBef>
        <a:spcAft>
          <a:spcPct val="0"/>
        </a:spcAft>
        <a:defRPr sz="3600" b="1">
          <a:solidFill>
            <a:schemeClr val="tx2"/>
          </a:solidFill>
          <a:latin typeface="Arial" charset="0"/>
        </a:defRPr>
      </a:lvl5pPr>
      <a:lvl6pPr marL="457200" algn="ctr" defTabSz="909638" rtl="0" eaLnBrk="0" fontAlgn="base" hangingPunct="0">
        <a:lnSpc>
          <a:spcPct val="90000"/>
        </a:lnSpc>
        <a:spcBef>
          <a:spcPct val="0"/>
        </a:spcBef>
        <a:spcAft>
          <a:spcPct val="0"/>
        </a:spcAft>
        <a:defRPr sz="3600" b="1">
          <a:solidFill>
            <a:schemeClr val="tx2"/>
          </a:solidFill>
          <a:latin typeface="Arial" charset="0"/>
        </a:defRPr>
      </a:lvl6pPr>
      <a:lvl7pPr marL="914400" algn="ctr" defTabSz="909638" rtl="0" eaLnBrk="0" fontAlgn="base" hangingPunct="0">
        <a:lnSpc>
          <a:spcPct val="90000"/>
        </a:lnSpc>
        <a:spcBef>
          <a:spcPct val="0"/>
        </a:spcBef>
        <a:spcAft>
          <a:spcPct val="0"/>
        </a:spcAft>
        <a:defRPr sz="3600" b="1">
          <a:solidFill>
            <a:schemeClr val="tx2"/>
          </a:solidFill>
          <a:latin typeface="Arial" charset="0"/>
        </a:defRPr>
      </a:lvl7pPr>
      <a:lvl8pPr marL="1371600" algn="ctr" defTabSz="909638" rtl="0" eaLnBrk="0" fontAlgn="base" hangingPunct="0">
        <a:lnSpc>
          <a:spcPct val="90000"/>
        </a:lnSpc>
        <a:spcBef>
          <a:spcPct val="0"/>
        </a:spcBef>
        <a:spcAft>
          <a:spcPct val="0"/>
        </a:spcAft>
        <a:defRPr sz="3600" b="1">
          <a:solidFill>
            <a:schemeClr val="tx2"/>
          </a:solidFill>
          <a:latin typeface="Arial" charset="0"/>
        </a:defRPr>
      </a:lvl8pPr>
      <a:lvl9pPr marL="1828800" algn="ctr" defTabSz="909638" rtl="0" eaLnBrk="0" fontAlgn="base" hangingPunct="0">
        <a:lnSpc>
          <a:spcPct val="90000"/>
        </a:lnSpc>
        <a:spcBef>
          <a:spcPct val="0"/>
        </a:spcBef>
        <a:spcAft>
          <a:spcPct val="0"/>
        </a:spcAft>
        <a:defRPr sz="3600" b="1">
          <a:solidFill>
            <a:schemeClr val="tx2"/>
          </a:solidFill>
          <a:latin typeface="Arial" charset="0"/>
        </a:defRPr>
      </a:lvl9pPr>
    </p:titleStyle>
    <p:bodyStyle>
      <a:lvl1pPr marL="344488" indent="-344488" algn="l" defTabSz="909638" rtl="0" eaLnBrk="0" fontAlgn="base" hangingPunct="0">
        <a:lnSpc>
          <a:spcPct val="90000"/>
        </a:lnSpc>
        <a:spcBef>
          <a:spcPct val="30000"/>
        </a:spcBef>
        <a:spcAft>
          <a:spcPct val="0"/>
        </a:spcAft>
        <a:buClr>
          <a:schemeClr val="tx2"/>
        </a:buClr>
        <a:buSzPct val="65000"/>
        <a:buFont typeface="ZapfDingbats" pitchFamily="82" charset="2"/>
        <a:buChar char="l"/>
        <a:defRPr sz="2400" b="1">
          <a:solidFill>
            <a:schemeClr val="tx1"/>
          </a:solidFill>
          <a:latin typeface="+mn-lt"/>
          <a:ea typeface="+mn-ea"/>
          <a:cs typeface="+mn-cs"/>
        </a:defRPr>
      </a:lvl1pPr>
      <a:lvl2pPr marL="687388" indent="-228600" algn="l" defTabSz="909638" rtl="0" eaLnBrk="0" fontAlgn="base" hangingPunct="0">
        <a:lnSpc>
          <a:spcPct val="90000"/>
        </a:lnSpc>
        <a:spcBef>
          <a:spcPct val="30000"/>
        </a:spcBef>
        <a:spcAft>
          <a:spcPct val="0"/>
        </a:spcAft>
        <a:buClr>
          <a:schemeClr val="tx2"/>
        </a:buClr>
        <a:buSzPct val="100000"/>
        <a:buChar char="–"/>
        <a:defRPr b="1">
          <a:solidFill>
            <a:schemeClr val="tx1"/>
          </a:solidFill>
          <a:latin typeface="+mn-lt"/>
        </a:defRPr>
      </a:lvl2pPr>
      <a:lvl3pPr marL="1028700" indent="-227013" algn="l" defTabSz="909638" rtl="0" eaLnBrk="0" fontAlgn="base" hangingPunct="0">
        <a:lnSpc>
          <a:spcPct val="90000"/>
        </a:lnSpc>
        <a:spcBef>
          <a:spcPct val="30000"/>
        </a:spcBef>
        <a:spcAft>
          <a:spcPct val="0"/>
        </a:spcAft>
        <a:buClr>
          <a:schemeClr val="tx2"/>
        </a:buClr>
        <a:buSzPct val="100000"/>
        <a:buChar char="»"/>
        <a:defRPr b="1">
          <a:solidFill>
            <a:schemeClr val="tx1"/>
          </a:solidFill>
          <a:latin typeface="+mn-lt"/>
        </a:defRPr>
      </a:lvl3pPr>
      <a:lvl4pPr marL="1314450" indent="-171450" algn="l" defTabSz="909638" rtl="0" eaLnBrk="0" fontAlgn="base" hangingPunct="0">
        <a:lnSpc>
          <a:spcPct val="90000"/>
        </a:lnSpc>
        <a:spcBef>
          <a:spcPct val="30000"/>
        </a:spcBef>
        <a:spcAft>
          <a:spcPct val="0"/>
        </a:spcAft>
        <a:buClr>
          <a:schemeClr val="tx2"/>
        </a:buClr>
        <a:buSzPct val="100000"/>
        <a:buChar char="•"/>
        <a:defRPr sz="1400" b="1">
          <a:solidFill>
            <a:schemeClr val="tx1"/>
          </a:solidFill>
          <a:latin typeface="+mn-lt"/>
        </a:defRPr>
      </a:lvl4pPr>
      <a:lvl5pPr marL="1598613" indent="-169863" algn="l" defTabSz="909638" rtl="0" eaLnBrk="0" fontAlgn="base" hangingPunct="0">
        <a:lnSpc>
          <a:spcPct val="90000"/>
        </a:lnSpc>
        <a:spcBef>
          <a:spcPct val="30000"/>
        </a:spcBef>
        <a:spcAft>
          <a:spcPct val="0"/>
        </a:spcAft>
        <a:buClr>
          <a:schemeClr val="tx2"/>
        </a:buClr>
        <a:buSzPct val="100000"/>
        <a:buChar char="–"/>
        <a:defRPr sz="1400" b="1">
          <a:solidFill>
            <a:schemeClr val="tx1"/>
          </a:solidFill>
          <a:latin typeface="+mn-lt"/>
        </a:defRPr>
      </a:lvl5pPr>
      <a:lvl6pPr marL="2055813" indent="-169863" algn="l" defTabSz="909638" rtl="0" eaLnBrk="0" fontAlgn="base" hangingPunct="0">
        <a:lnSpc>
          <a:spcPct val="90000"/>
        </a:lnSpc>
        <a:spcBef>
          <a:spcPct val="30000"/>
        </a:spcBef>
        <a:spcAft>
          <a:spcPct val="0"/>
        </a:spcAft>
        <a:buClr>
          <a:schemeClr val="tx2"/>
        </a:buClr>
        <a:buSzPct val="100000"/>
        <a:buChar char="–"/>
        <a:defRPr sz="1400" b="1">
          <a:solidFill>
            <a:schemeClr val="tx1"/>
          </a:solidFill>
          <a:latin typeface="+mn-lt"/>
        </a:defRPr>
      </a:lvl6pPr>
      <a:lvl7pPr marL="2513013" indent="-169863" algn="l" defTabSz="909638" rtl="0" eaLnBrk="0" fontAlgn="base" hangingPunct="0">
        <a:lnSpc>
          <a:spcPct val="90000"/>
        </a:lnSpc>
        <a:spcBef>
          <a:spcPct val="30000"/>
        </a:spcBef>
        <a:spcAft>
          <a:spcPct val="0"/>
        </a:spcAft>
        <a:buClr>
          <a:schemeClr val="tx2"/>
        </a:buClr>
        <a:buSzPct val="100000"/>
        <a:buChar char="–"/>
        <a:defRPr sz="1400" b="1">
          <a:solidFill>
            <a:schemeClr val="tx1"/>
          </a:solidFill>
          <a:latin typeface="+mn-lt"/>
        </a:defRPr>
      </a:lvl7pPr>
      <a:lvl8pPr marL="2970213" indent="-169863" algn="l" defTabSz="909638" rtl="0" eaLnBrk="0" fontAlgn="base" hangingPunct="0">
        <a:lnSpc>
          <a:spcPct val="90000"/>
        </a:lnSpc>
        <a:spcBef>
          <a:spcPct val="30000"/>
        </a:spcBef>
        <a:spcAft>
          <a:spcPct val="0"/>
        </a:spcAft>
        <a:buClr>
          <a:schemeClr val="tx2"/>
        </a:buClr>
        <a:buSzPct val="100000"/>
        <a:buChar char="–"/>
        <a:defRPr sz="1400" b="1">
          <a:solidFill>
            <a:schemeClr val="tx1"/>
          </a:solidFill>
          <a:latin typeface="+mn-lt"/>
        </a:defRPr>
      </a:lvl8pPr>
      <a:lvl9pPr marL="3427413" indent="-169863" algn="l" defTabSz="909638" rtl="0" eaLnBrk="0" fontAlgn="base" hangingPunct="0">
        <a:lnSpc>
          <a:spcPct val="90000"/>
        </a:lnSpc>
        <a:spcBef>
          <a:spcPct val="30000"/>
        </a:spcBef>
        <a:spcAft>
          <a:spcPct val="0"/>
        </a:spcAft>
        <a:buClr>
          <a:schemeClr val="tx2"/>
        </a:buClr>
        <a:buSzPct val="100000"/>
        <a:buChar char="–"/>
        <a:defRPr sz="14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chemeClr val="bg1"/>
            </a:gs>
            <a:gs pos="100000">
              <a:schemeClr val="bg1">
                <a:gamma/>
                <a:tint val="50196"/>
                <a:invGamma/>
              </a:schemeClr>
            </a:gs>
          </a:gsLst>
          <a:lin ang="5400000" scaled="1"/>
        </a:gra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455613" y="838200"/>
            <a:ext cx="8307387" cy="76200"/>
          </a:xfrm>
          <a:prstGeom prst="rect">
            <a:avLst/>
          </a:prstGeom>
          <a:solidFill>
            <a:srgbClr val="800000"/>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fontAlgn="auto">
              <a:spcBef>
                <a:spcPts val="0"/>
              </a:spcBef>
              <a:spcAft>
                <a:spcPts val="0"/>
              </a:spcAft>
            </a:pPr>
            <a:endParaRPr lang="en-US" dirty="0">
              <a:solidFill>
                <a:srgbClr val="000000"/>
              </a:solidFill>
              <a:latin typeface="Arial"/>
              <a:ea typeface="+mn-ea"/>
              <a:cs typeface="+mn-cs"/>
            </a:endParaRPr>
          </a:p>
        </p:txBody>
      </p:sp>
      <p:sp>
        <p:nvSpPr>
          <p:cNvPr id="1027" name="Rectangle 3"/>
          <p:cNvSpPr>
            <a:spLocks noGrp="1" noChangeArrowheads="1"/>
          </p:cNvSpPr>
          <p:nvPr>
            <p:ph type="title"/>
          </p:nvPr>
        </p:nvSpPr>
        <p:spPr bwMode="auto">
          <a:xfrm>
            <a:off x="1009650" y="190500"/>
            <a:ext cx="7118350" cy="6096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488" tIns="44450" rIns="90488" bIns="44450" numCol="1" anchor="b" anchorCtr="0" compatLnSpc="1">
            <a:prstTxWarp prst="textNoShape">
              <a:avLst/>
            </a:prstTxWarp>
          </a:bodyPr>
          <a:lstStyle/>
          <a:p>
            <a:pPr lvl="0"/>
            <a:r>
              <a:rPr lang="en-US"/>
              <a:t>Slide Title</a:t>
            </a:r>
          </a:p>
        </p:txBody>
      </p:sp>
      <p:sp>
        <p:nvSpPr>
          <p:cNvPr id="1028" name="Rectangle 4"/>
          <p:cNvSpPr>
            <a:spLocks noGrp="1" noChangeArrowheads="1"/>
          </p:cNvSpPr>
          <p:nvPr>
            <p:ph type="body" idx="1"/>
          </p:nvPr>
        </p:nvSpPr>
        <p:spPr bwMode="auto">
          <a:xfrm>
            <a:off x="990600" y="1238250"/>
            <a:ext cx="7162800" cy="41148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lvl="0"/>
            <a:r>
              <a:rPr lang="en-US" dirty="0"/>
              <a:t>Body Text</a:t>
            </a:r>
          </a:p>
          <a:p>
            <a:pPr lvl="1"/>
            <a:r>
              <a:rPr lang="en-US" dirty="0"/>
              <a:t>Second Level</a:t>
            </a:r>
          </a:p>
          <a:p>
            <a:pPr lvl="2"/>
            <a:r>
              <a:rPr lang="en-US" dirty="0"/>
              <a:t>Third Level</a:t>
            </a:r>
          </a:p>
          <a:p>
            <a:pPr lvl="3"/>
            <a:r>
              <a:rPr lang="en-US" dirty="0"/>
              <a:t>Fourth Level</a:t>
            </a:r>
          </a:p>
        </p:txBody>
      </p:sp>
      <p:sp>
        <p:nvSpPr>
          <p:cNvPr id="1029" name="Rectangle 7"/>
          <p:cNvSpPr>
            <a:spLocks noChangeArrowheads="1"/>
          </p:cNvSpPr>
          <p:nvPr/>
        </p:nvSpPr>
        <p:spPr bwMode="auto">
          <a:xfrm>
            <a:off x="3352800" y="6477000"/>
            <a:ext cx="2362200" cy="243656"/>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0488" tIns="44450" rIns="90488" bIns="44450">
            <a:spAutoFit/>
          </a:bodyPr>
          <a:lstStyle/>
          <a:p>
            <a:pPr algn="r" defTabSz="909638" fontAlgn="auto">
              <a:spcBef>
                <a:spcPts val="0"/>
              </a:spcBef>
              <a:spcAft>
                <a:spcPts val="0"/>
              </a:spcAft>
            </a:pPr>
            <a:r>
              <a:rPr lang="en-US" sz="1000" dirty="0">
                <a:solidFill>
                  <a:srgbClr val="000000"/>
                </a:solidFill>
                <a:latin typeface="Arial" charset="0"/>
                <a:ea typeface="+mn-ea"/>
                <a:cs typeface="+mn-cs"/>
              </a:rPr>
              <a:t>MTG-XX-XX-XXXX /  7309 - </a:t>
            </a:r>
            <a:fld id="{FE2CBEEA-40F7-4DE4-83A2-A721DDE2652C}" type="slidenum">
              <a:rPr lang="en-US" sz="1000">
                <a:solidFill>
                  <a:srgbClr val="000000"/>
                </a:solidFill>
                <a:latin typeface="Arial" charset="0"/>
                <a:ea typeface="+mn-ea"/>
                <a:cs typeface="+mn-cs"/>
              </a:rPr>
              <a:pPr algn="r" defTabSz="909638" fontAlgn="auto">
                <a:spcBef>
                  <a:spcPts val="0"/>
                </a:spcBef>
                <a:spcAft>
                  <a:spcPts val="0"/>
                </a:spcAft>
              </a:pPr>
              <a:t>‹#›</a:t>
            </a:fld>
            <a:endParaRPr lang="en-US" sz="1000" dirty="0">
              <a:solidFill>
                <a:srgbClr val="000000"/>
              </a:solidFill>
              <a:latin typeface="Arial" charset="0"/>
              <a:ea typeface="+mn-ea"/>
              <a:cs typeface="+mn-cs"/>
            </a:endParaRPr>
          </a:p>
        </p:txBody>
      </p:sp>
      <p:sp>
        <p:nvSpPr>
          <p:cNvPr id="1031" name="Text Box 13"/>
          <p:cNvSpPr txBox="1">
            <a:spLocks noChangeArrowheads="1"/>
          </p:cNvSpPr>
          <p:nvPr/>
        </p:nvSpPr>
        <p:spPr bwMode="auto">
          <a:xfrm>
            <a:off x="6696075" y="6315075"/>
            <a:ext cx="2133600" cy="458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tx1"/>
                </a:solidFill>
                <a:latin typeface="Century Gothic" pitchFamily="34" charset="0"/>
              </a:defRPr>
            </a:lvl1pPr>
            <a:lvl2pPr marL="742950" indent="-285750">
              <a:defRPr b="1">
                <a:solidFill>
                  <a:schemeClr val="tx1"/>
                </a:solidFill>
                <a:latin typeface="Century Gothic" pitchFamily="34" charset="0"/>
              </a:defRPr>
            </a:lvl2pPr>
            <a:lvl3pPr marL="1143000" indent="-228600">
              <a:defRPr b="1">
                <a:solidFill>
                  <a:schemeClr val="tx1"/>
                </a:solidFill>
                <a:latin typeface="Century Gothic" pitchFamily="34" charset="0"/>
              </a:defRPr>
            </a:lvl3pPr>
            <a:lvl4pPr marL="1600200" indent="-228600">
              <a:defRPr b="1">
                <a:solidFill>
                  <a:schemeClr val="tx1"/>
                </a:solidFill>
                <a:latin typeface="Century Gothic" pitchFamily="34" charset="0"/>
              </a:defRPr>
            </a:lvl4pPr>
            <a:lvl5pPr marL="2057400" indent="-228600">
              <a:defRPr b="1">
                <a:solidFill>
                  <a:schemeClr val="tx1"/>
                </a:solidFill>
                <a:latin typeface="Century Gothic" pitchFamily="34" charset="0"/>
              </a:defRPr>
            </a:lvl5pPr>
            <a:lvl6pPr marL="2514600" indent="-228600" eaLnBrk="0" fontAlgn="base" hangingPunct="0">
              <a:spcBef>
                <a:spcPct val="0"/>
              </a:spcBef>
              <a:spcAft>
                <a:spcPct val="0"/>
              </a:spcAft>
              <a:defRPr b="1">
                <a:solidFill>
                  <a:schemeClr val="tx1"/>
                </a:solidFill>
                <a:latin typeface="Century Gothic" pitchFamily="34" charset="0"/>
              </a:defRPr>
            </a:lvl6pPr>
            <a:lvl7pPr marL="2971800" indent="-228600" eaLnBrk="0" fontAlgn="base" hangingPunct="0">
              <a:spcBef>
                <a:spcPct val="0"/>
              </a:spcBef>
              <a:spcAft>
                <a:spcPct val="0"/>
              </a:spcAft>
              <a:defRPr b="1">
                <a:solidFill>
                  <a:schemeClr val="tx1"/>
                </a:solidFill>
                <a:latin typeface="Century Gothic" pitchFamily="34" charset="0"/>
              </a:defRPr>
            </a:lvl7pPr>
            <a:lvl8pPr marL="3429000" indent="-228600" eaLnBrk="0" fontAlgn="base" hangingPunct="0">
              <a:spcBef>
                <a:spcPct val="0"/>
              </a:spcBef>
              <a:spcAft>
                <a:spcPct val="0"/>
              </a:spcAft>
              <a:defRPr b="1">
                <a:solidFill>
                  <a:schemeClr val="tx1"/>
                </a:solidFill>
                <a:latin typeface="Century Gothic" pitchFamily="34" charset="0"/>
              </a:defRPr>
            </a:lvl8pPr>
            <a:lvl9pPr marL="3886200" indent="-228600" eaLnBrk="0" fontAlgn="base" hangingPunct="0">
              <a:spcBef>
                <a:spcPct val="0"/>
              </a:spcBef>
              <a:spcAft>
                <a:spcPct val="0"/>
              </a:spcAft>
              <a:defRPr b="1">
                <a:solidFill>
                  <a:schemeClr val="tx1"/>
                </a:solidFill>
                <a:latin typeface="Century Gothic" pitchFamily="34" charset="0"/>
              </a:defRPr>
            </a:lvl9pPr>
          </a:lstStyle>
          <a:p>
            <a:pPr algn="r" fontAlgn="auto">
              <a:spcBef>
                <a:spcPts val="0"/>
              </a:spcBef>
              <a:spcAft>
                <a:spcPts val="0"/>
              </a:spcAft>
            </a:pPr>
            <a:r>
              <a:rPr lang="en-US" sz="800" b="0" dirty="0">
                <a:solidFill>
                  <a:srgbClr val="000000"/>
                </a:solidFill>
                <a:latin typeface="Arial" charset="0"/>
                <a:ea typeface="+mn-ea"/>
                <a:cs typeface="+mn-cs"/>
              </a:rPr>
              <a:t>Copyright © 2017</a:t>
            </a:r>
          </a:p>
          <a:p>
            <a:pPr algn="r" fontAlgn="auto">
              <a:spcBef>
                <a:spcPts val="0"/>
              </a:spcBef>
              <a:spcAft>
                <a:spcPts val="0"/>
              </a:spcAft>
            </a:pPr>
            <a:r>
              <a:rPr lang="en-US" sz="800" b="0" dirty="0">
                <a:solidFill>
                  <a:srgbClr val="000000"/>
                </a:solidFill>
                <a:latin typeface="Arial" charset="0"/>
                <a:ea typeface="+mn-ea"/>
                <a:cs typeface="+mn-cs"/>
              </a:rPr>
              <a:t>Creare LLC</a:t>
            </a:r>
          </a:p>
          <a:p>
            <a:pPr algn="r" fontAlgn="auto">
              <a:spcBef>
                <a:spcPts val="0"/>
              </a:spcBef>
              <a:spcAft>
                <a:spcPts val="0"/>
              </a:spcAft>
            </a:pPr>
            <a:r>
              <a:rPr lang="en-US" sz="800" b="0" dirty="0">
                <a:solidFill>
                  <a:srgbClr val="000000"/>
                </a:solidFill>
                <a:latin typeface="Arial" charset="0"/>
                <a:ea typeface="+mn-ea"/>
                <a:cs typeface="+mn-cs"/>
              </a:rPr>
              <a:t>An unpublished work.  All rights reserved.</a:t>
            </a:r>
          </a:p>
        </p:txBody>
      </p:sp>
      <p:sp>
        <p:nvSpPr>
          <p:cNvPr id="1032" name="Rectangle 14"/>
          <p:cNvSpPr>
            <a:spLocks noChangeArrowheads="1"/>
          </p:cNvSpPr>
          <p:nvPr userDrawn="1"/>
        </p:nvSpPr>
        <p:spPr bwMode="auto">
          <a:xfrm>
            <a:off x="2667000" y="6248400"/>
            <a:ext cx="3886200" cy="243656"/>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0488" tIns="44450" rIns="90488" bIns="44450">
            <a:spAutoFit/>
          </a:bodyPr>
          <a:lstStyle/>
          <a:p>
            <a:pPr defTabSz="909638" fontAlgn="auto">
              <a:spcBef>
                <a:spcPts val="0"/>
              </a:spcBef>
              <a:spcAft>
                <a:spcPts val="0"/>
              </a:spcAft>
            </a:pPr>
            <a:r>
              <a:rPr lang="en-US" sz="1000" dirty="0">
                <a:solidFill>
                  <a:srgbClr val="000000"/>
                </a:solidFill>
                <a:latin typeface="Arial" charset="0"/>
                <a:ea typeface="+mn-ea"/>
                <a:cs typeface="+mn-cs"/>
              </a:rPr>
              <a:t>MUSE Project</a:t>
            </a:r>
          </a:p>
        </p:txBody>
      </p:sp>
      <p:pic>
        <p:nvPicPr>
          <p:cNvPr id="9" name="Picture 8"/>
          <p:cNvPicPr/>
          <p:nvPr userDrawn="1"/>
        </p:nvPicPr>
        <p:blipFill>
          <a:blip r:embed="rId4" cstate="print">
            <a:extLst>
              <a:ext uri="{28A0092B-C50C-407E-A947-70E740481C1C}">
                <a14:useLocalDpi xmlns:a14="http://schemas.microsoft.com/office/drawing/2010/main" val="0"/>
              </a:ext>
            </a:extLst>
          </a:blip>
          <a:stretch>
            <a:fillRect/>
          </a:stretch>
        </p:blipFill>
        <p:spPr>
          <a:xfrm>
            <a:off x="304800" y="6266688"/>
            <a:ext cx="1353312" cy="438912"/>
          </a:xfrm>
          <a:prstGeom prst="rect">
            <a:avLst/>
          </a:prstGeom>
        </p:spPr>
      </p:pic>
    </p:spTree>
    <p:extLst>
      <p:ext uri="{BB962C8B-B14F-4D97-AF65-F5344CB8AC3E}">
        <p14:creationId xmlns:p14="http://schemas.microsoft.com/office/powerpoint/2010/main" val="259142390"/>
      </p:ext>
    </p:extLst>
  </p:cSld>
  <p:clrMap bg1="lt1" tx1="dk1" bg2="lt2" tx2="dk2" accent1="accent1" accent2="accent2" accent3="accent3" accent4="accent4" accent5="accent5" accent6="accent6" hlink="hlink" folHlink="folHlink"/>
  <p:sldLayoutIdLst>
    <p:sldLayoutId id="2147483911" r:id="rId1"/>
    <p:sldLayoutId id="2147483912" r:id="rId2"/>
  </p:sldLayoutIdLst>
  <p:txStyles>
    <p:titleStyle>
      <a:lvl1pPr algn="ctr" defTabSz="909638" rtl="0" eaLnBrk="0" fontAlgn="base" hangingPunct="0">
        <a:lnSpc>
          <a:spcPct val="90000"/>
        </a:lnSpc>
        <a:spcBef>
          <a:spcPct val="0"/>
        </a:spcBef>
        <a:spcAft>
          <a:spcPct val="0"/>
        </a:spcAft>
        <a:defRPr sz="3600" b="1">
          <a:solidFill>
            <a:schemeClr val="tx2"/>
          </a:solidFill>
          <a:latin typeface="+mj-lt"/>
          <a:ea typeface="+mj-ea"/>
          <a:cs typeface="+mj-cs"/>
        </a:defRPr>
      </a:lvl1pPr>
      <a:lvl2pPr algn="ctr" defTabSz="909638" rtl="0" eaLnBrk="0" fontAlgn="base" hangingPunct="0">
        <a:lnSpc>
          <a:spcPct val="90000"/>
        </a:lnSpc>
        <a:spcBef>
          <a:spcPct val="0"/>
        </a:spcBef>
        <a:spcAft>
          <a:spcPct val="0"/>
        </a:spcAft>
        <a:defRPr sz="3600" b="1">
          <a:solidFill>
            <a:schemeClr val="tx2"/>
          </a:solidFill>
          <a:latin typeface="Arial" charset="0"/>
        </a:defRPr>
      </a:lvl2pPr>
      <a:lvl3pPr algn="ctr" defTabSz="909638" rtl="0" eaLnBrk="0" fontAlgn="base" hangingPunct="0">
        <a:lnSpc>
          <a:spcPct val="90000"/>
        </a:lnSpc>
        <a:spcBef>
          <a:spcPct val="0"/>
        </a:spcBef>
        <a:spcAft>
          <a:spcPct val="0"/>
        </a:spcAft>
        <a:defRPr sz="3600" b="1">
          <a:solidFill>
            <a:schemeClr val="tx2"/>
          </a:solidFill>
          <a:latin typeface="Arial" charset="0"/>
        </a:defRPr>
      </a:lvl3pPr>
      <a:lvl4pPr algn="ctr" defTabSz="909638" rtl="0" eaLnBrk="0" fontAlgn="base" hangingPunct="0">
        <a:lnSpc>
          <a:spcPct val="90000"/>
        </a:lnSpc>
        <a:spcBef>
          <a:spcPct val="0"/>
        </a:spcBef>
        <a:spcAft>
          <a:spcPct val="0"/>
        </a:spcAft>
        <a:defRPr sz="3600" b="1">
          <a:solidFill>
            <a:schemeClr val="tx2"/>
          </a:solidFill>
          <a:latin typeface="Arial" charset="0"/>
        </a:defRPr>
      </a:lvl4pPr>
      <a:lvl5pPr algn="ctr" defTabSz="909638" rtl="0" eaLnBrk="0" fontAlgn="base" hangingPunct="0">
        <a:lnSpc>
          <a:spcPct val="90000"/>
        </a:lnSpc>
        <a:spcBef>
          <a:spcPct val="0"/>
        </a:spcBef>
        <a:spcAft>
          <a:spcPct val="0"/>
        </a:spcAft>
        <a:defRPr sz="3600" b="1">
          <a:solidFill>
            <a:schemeClr val="tx2"/>
          </a:solidFill>
          <a:latin typeface="Arial" charset="0"/>
        </a:defRPr>
      </a:lvl5pPr>
      <a:lvl6pPr marL="457200" algn="ctr" defTabSz="909638" rtl="0" eaLnBrk="0" fontAlgn="base" hangingPunct="0">
        <a:lnSpc>
          <a:spcPct val="90000"/>
        </a:lnSpc>
        <a:spcBef>
          <a:spcPct val="0"/>
        </a:spcBef>
        <a:spcAft>
          <a:spcPct val="0"/>
        </a:spcAft>
        <a:defRPr sz="3600" b="1">
          <a:solidFill>
            <a:schemeClr val="tx2"/>
          </a:solidFill>
          <a:latin typeface="Arial" charset="0"/>
        </a:defRPr>
      </a:lvl6pPr>
      <a:lvl7pPr marL="914400" algn="ctr" defTabSz="909638" rtl="0" eaLnBrk="0" fontAlgn="base" hangingPunct="0">
        <a:lnSpc>
          <a:spcPct val="90000"/>
        </a:lnSpc>
        <a:spcBef>
          <a:spcPct val="0"/>
        </a:spcBef>
        <a:spcAft>
          <a:spcPct val="0"/>
        </a:spcAft>
        <a:defRPr sz="3600" b="1">
          <a:solidFill>
            <a:schemeClr val="tx2"/>
          </a:solidFill>
          <a:latin typeface="Arial" charset="0"/>
        </a:defRPr>
      </a:lvl7pPr>
      <a:lvl8pPr marL="1371600" algn="ctr" defTabSz="909638" rtl="0" eaLnBrk="0" fontAlgn="base" hangingPunct="0">
        <a:lnSpc>
          <a:spcPct val="90000"/>
        </a:lnSpc>
        <a:spcBef>
          <a:spcPct val="0"/>
        </a:spcBef>
        <a:spcAft>
          <a:spcPct val="0"/>
        </a:spcAft>
        <a:defRPr sz="3600" b="1">
          <a:solidFill>
            <a:schemeClr val="tx2"/>
          </a:solidFill>
          <a:latin typeface="Arial" charset="0"/>
        </a:defRPr>
      </a:lvl8pPr>
      <a:lvl9pPr marL="1828800" algn="ctr" defTabSz="909638" rtl="0" eaLnBrk="0" fontAlgn="base" hangingPunct="0">
        <a:lnSpc>
          <a:spcPct val="90000"/>
        </a:lnSpc>
        <a:spcBef>
          <a:spcPct val="0"/>
        </a:spcBef>
        <a:spcAft>
          <a:spcPct val="0"/>
        </a:spcAft>
        <a:defRPr sz="3600" b="1">
          <a:solidFill>
            <a:schemeClr val="tx2"/>
          </a:solidFill>
          <a:latin typeface="Arial" charset="0"/>
        </a:defRPr>
      </a:lvl9pPr>
    </p:titleStyle>
    <p:bodyStyle>
      <a:lvl1pPr marL="344488" indent="-344488" algn="l" defTabSz="909638" rtl="0" eaLnBrk="0" fontAlgn="base" hangingPunct="0">
        <a:lnSpc>
          <a:spcPct val="90000"/>
        </a:lnSpc>
        <a:spcBef>
          <a:spcPct val="30000"/>
        </a:spcBef>
        <a:spcAft>
          <a:spcPct val="0"/>
        </a:spcAft>
        <a:buClr>
          <a:schemeClr val="tx2"/>
        </a:buClr>
        <a:buSzPct val="65000"/>
        <a:buFont typeface="ZapfDingbats" pitchFamily="82" charset="2"/>
        <a:buChar char="l"/>
        <a:defRPr sz="2400" b="1">
          <a:solidFill>
            <a:schemeClr val="tx1"/>
          </a:solidFill>
          <a:latin typeface="+mn-lt"/>
          <a:ea typeface="+mn-ea"/>
          <a:cs typeface="+mn-cs"/>
        </a:defRPr>
      </a:lvl1pPr>
      <a:lvl2pPr marL="687388" indent="-228600" algn="l" defTabSz="909638" rtl="0" eaLnBrk="0" fontAlgn="base" hangingPunct="0">
        <a:lnSpc>
          <a:spcPct val="90000"/>
        </a:lnSpc>
        <a:spcBef>
          <a:spcPct val="30000"/>
        </a:spcBef>
        <a:spcAft>
          <a:spcPct val="0"/>
        </a:spcAft>
        <a:buClr>
          <a:schemeClr val="tx2"/>
        </a:buClr>
        <a:buSzPct val="100000"/>
        <a:buChar char="–"/>
        <a:defRPr b="1">
          <a:solidFill>
            <a:schemeClr val="tx1"/>
          </a:solidFill>
          <a:latin typeface="+mn-lt"/>
        </a:defRPr>
      </a:lvl2pPr>
      <a:lvl3pPr marL="1028700" indent="-227013" algn="l" defTabSz="909638" rtl="0" eaLnBrk="0" fontAlgn="base" hangingPunct="0">
        <a:lnSpc>
          <a:spcPct val="90000"/>
        </a:lnSpc>
        <a:spcBef>
          <a:spcPct val="30000"/>
        </a:spcBef>
        <a:spcAft>
          <a:spcPct val="0"/>
        </a:spcAft>
        <a:buClr>
          <a:schemeClr val="tx2"/>
        </a:buClr>
        <a:buSzPct val="100000"/>
        <a:buChar char="»"/>
        <a:defRPr b="1">
          <a:solidFill>
            <a:schemeClr val="tx1"/>
          </a:solidFill>
          <a:latin typeface="+mn-lt"/>
        </a:defRPr>
      </a:lvl3pPr>
      <a:lvl4pPr marL="1314450" indent="-171450" algn="l" defTabSz="909638" rtl="0" eaLnBrk="0" fontAlgn="base" hangingPunct="0">
        <a:lnSpc>
          <a:spcPct val="90000"/>
        </a:lnSpc>
        <a:spcBef>
          <a:spcPct val="30000"/>
        </a:spcBef>
        <a:spcAft>
          <a:spcPct val="0"/>
        </a:spcAft>
        <a:buClr>
          <a:schemeClr val="tx2"/>
        </a:buClr>
        <a:buSzPct val="100000"/>
        <a:buChar char="•"/>
        <a:defRPr sz="1400" b="1">
          <a:solidFill>
            <a:schemeClr val="tx1"/>
          </a:solidFill>
          <a:latin typeface="+mn-lt"/>
        </a:defRPr>
      </a:lvl4pPr>
      <a:lvl5pPr marL="1598613" indent="-169863" algn="l" defTabSz="909638" rtl="0" eaLnBrk="0" fontAlgn="base" hangingPunct="0">
        <a:lnSpc>
          <a:spcPct val="90000"/>
        </a:lnSpc>
        <a:spcBef>
          <a:spcPct val="30000"/>
        </a:spcBef>
        <a:spcAft>
          <a:spcPct val="0"/>
        </a:spcAft>
        <a:buClr>
          <a:schemeClr val="tx2"/>
        </a:buClr>
        <a:buSzPct val="100000"/>
        <a:buChar char="–"/>
        <a:defRPr sz="1400" b="1">
          <a:solidFill>
            <a:schemeClr val="tx1"/>
          </a:solidFill>
          <a:latin typeface="+mn-lt"/>
        </a:defRPr>
      </a:lvl5pPr>
      <a:lvl6pPr marL="2055813" indent="-169863" algn="l" defTabSz="909638" rtl="0" eaLnBrk="0" fontAlgn="base" hangingPunct="0">
        <a:lnSpc>
          <a:spcPct val="90000"/>
        </a:lnSpc>
        <a:spcBef>
          <a:spcPct val="30000"/>
        </a:spcBef>
        <a:spcAft>
          <a:spcPct val="0"/>
        </a:spcAft>
        <a:buClr>
          <a:schemeClr val="tx2"/>
        </a:buClr>
        <a:buSzPct val="100000"/>
        <a:buChar char="–"/>
        <a:defRPr sz="1400" b="1">
          <a:solidFill>
            <a:schemeClr val="tx1"/>
          </a:solidFill>
          <a:latin typeface="+mn-lt"/>
        </a:defRPr>
      </a:lvl6pPr>
      <a:lvl7pPr marL="2513013" indent="-169863" algn="l" defTabSz="909638" rtl="0" eaLnBrk="0" fontAlgn="base" hangingPunct="0">
        <a:lnSpc>
          <a:spcPct val="90000"/>
        </a:lnSpc>
        <a:spcBef>
          <a:spcPct val="30000"/>
        </a:spcBef>
        <a:spcAft>
          <a:spcPct val="0"/>
        </a:spcAft>
        <a:buClr>
          <a:schemeClr val="tx2"/>
        </a:buClr>
        <a:buSzPct val="100000"/>
        <a:buChar char="–"/>
        <a:defRPr sz="1400" b="1">
          <a:solidFill>
            <a:schemeClr val="tx1"/>
          </a:solidFill>
          <a:latin typeface="+mn-lt"/>
        </a:defRPr>
      </a:lvl7pPr>
      <a:lvl8pPr marL="2970213" indent="-169863" algn="l" defTabSz="909638" rtl="0" eaLnBrk="0" fontAlgn="base" hangingPunct="0">
        <a:lnSpc>
          <a:spcPct val="90000"/>
        </a:lnSpc>
        <a:spcBef>
          <a:spcPct val="30000"/>
        </a:spcBef>
        <a:spcAft>
          <a:spcPct val="0"/>
        </a:spcAft>
        <a:buClr>
          <a:schemeClr val="tx2"/>
        </a:buClr>
        <a:buSzPct val="100000"/>
        <a:buChar char="–"/>
        <a:defRPr sz="1400" b="1">
          <a:solidFill>
            <a:schemeClr val="tx1"/>
          </a:solidFill>
          <a:latin typeface="+mn-lt"/>
        </a:defRPr>
      </a:lvl8pPr>
      <a:lvl9pPr marL="3427413" indent="-169863" algn="l" defTabSz="909638" rtl="0" eaLnBrk="0" fontAlgn="base" hangingPunct="0">
        <a:lnSpc>
          <a:spcPct val="90000"/>
        </a:lnSpc>
        <a:spcBef>
          <a:spcPct val="30000"/>
        </a:spcBef>
        <a:spcAft>
          <a:spcPct val="0"/>
        </a:spcAft>
        <a:buClr>
          <a:schemeClr val="tx2"/>
        </a:buClr>
        <a:buSzPct val="100000"/>
        <a:buChar char="–"/>
        <a:defRPr sz="14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8" Type="http://schemas.openxmlformats.org/officeDocument/2006/relationships/oleObject" Target="../embeddings/oleObject11.bin"/><Relationship Id="rId3" Type="http://schemas.openxmlformats.org/officeDocument/2006/relationships/hyperlink" Target="https://www.aps.org/apsnews/2024/11/mathematical-intuition-dirac-quantum-mechanics?utm_source=nov-amn&amp;utm_medium=email&amp;utm_campaign=nov-amn" TargetMode="External"/><Relationship Id="rId7" Type="http://schemas.openxmlformats.org/officeDocument/2006/relationships/image" Target="../media/image24.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wmf"/><Relationship Id="rId4" Type="http://schemas.openxmlformats.org/officeDocument/2006/relationships/oleObject" Target="../embeddings/oleObject10.bin"/><Relationship Id="rId9" Type="http://schemas.openxmlformats.org/officeDocument/2006/relationships/image" Target="../media/image25.wmf"/></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27.png"/><Relationship Id="rId5" Type="http://schemas.openxmlformats.org/officeDocument/2006/relationships/image" Target="../media/image26.jpeg"/><Relationship Id="rId4" Type="http://schemas.openxmlformats.org/officeDocument/2006/relationships/image" Target="../media/image20.png"/></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28.wmf"/><Relationship Id="rId4" Type="http://schemas.openxmlformats.org/officeDocument/2006/relationships/oleObject" Target="../embeddings/oleObject12.bin"/></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31.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30.wmf"/><Relationship Id="rId5" Type="http://schemas.openxmlformats.org/officeDocument/2006/relationships/oleObject" Target="../embeddings/oleObject13.bin"/><Relationship Id="rId4" Type="http://schemas.openxmlformats.org/officeDocument/2006/relationships/image" Target="../media/image29.png"/></Relationships>
</file>

<file path=ppt/slides/_rels/slide1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33.wmf"/><Relationship Id="rId4" Type="http://schemas.openxmlformats.org/officeDocument/2006/relationships/oleObject" Target="../embeddings/oleObject14.bin"/></Relationships>
</file>

<file path=ppt/slides/_rels/slide1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38.jpeg"/><Relationship Id="rId4" Type="http://schemas.openxmlformats.org/officeDocument/2006/relationships/image" Target="../media/image37.gif"/></Relationships>
</file>

<file path=ppt/slides/_rels/slide19.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40.jpeg"/><Relationship Id="rId4" Type="http://schemas.openxmlformats.org/officeDocument/2006/relationships/hyperlink" Target="https://commons.wikimedia.org/wiki/File:Geiger-Marsden_experiment.svg"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41.jpeg"/></Relationships>
</file>

<file path=ppt/slides/_rels/slide2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43.wmf"/><Relationship Id="rId5" Type="http://schemas.openxmlformats.org/officeDocument/2006/relationships/oleObject" Target="../embeddings/oleObject15.bin"/><Relationship Id="rId4" Type="http://schemas.openxmlformats.org/officeDocument/2006/relationships/image" Target="../media/image42.jpeg"/></Relationships>
</file>

<file path=ppt/slides/_rels/slide23.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46.png"/><Relationship Id="rId5" Type="http://schemas.openxmlformats.org/officeDocument/2006/relationships/image" Target="../media/image45.wmf"/><Relationship Id="rId4" Type="http://schemas.openxmlformats.org/officeDocument/2006/relationships/oleObject" Target="../embeddings/oleObject16.bin"/></Relationships>
</file>

<file path=ppt/slides/_rels/slide24.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48.png"/></Relationships>
</file>

<file path=ppt/slides/_rels/slide25.xml.rels><?xml version="1.0" encoding="UTF-8" standalone="yes"?>
<Relationships xmlns="http://schemas.openxmlformats.org/package/2006/relationships"><Relationship Id="rId8" Type="http://schemas.openxmlformats.org/officeDocument/2006/relationships/notesSlide" Target="../notesSlides/notesSlide25.xml"/><Relationship Id="rId3" Type="http://schemas.microsoft.com/office/2007/relationships/media" Target="../media/media2.mp3"/><Relationship Id="rId7" Type="http://schemas.openxmlformats.org/officeDocument/2006/relationships/slideLayout" Target="../slideLayouts/slideLayout2.xml"/><Relationship Id="rId12" Type="http://schemas.openxmlformats.org/officeDocument/2006/relationships/image" Target="../media/image51.png"/><Relationship Id="rId2" Type="http://schemas.openxmlformats.org/officeDocument/2006/relationships/audio" Target="../media/media1.mp3"/><Relationship Id="rId1" Type="http://schemas.microsoft.com/office/2007/relationships/media" Target="../media/media1.mp3"/><Relationship Id="rId6" Type="http://schemas.openxmlformats.org/officeDocument/2006/relationships/audio" Target="../media/media3.mp3"/><Relationship Id="rId11" Type="http://schemas.openxmlformats.org/officeDocument/2006/relationships/image" Target="../media/image50.png"/><Relationship Id="rId5" Type="http://schemas.microsoft.com/office/2007/relationships/media" Target="../media/media3.mp3"/><Relationship Id="rId10" Type="http://schemas.openxmlformats.org/officeDocument/2006/relationships/image" Target="../media/image49.png"/><Relationship Id="rId4" Type="http://schemas.openxmlformats.org/officeDocument/2006/relationships/audio" Target="../media/media2.mp3"/><Relationship Id="rId9" Type="http://schemas.openxmlformats.org/officeDocument/2006/relationships/image" Target="../media/image48.png"/></Relationships>
</file>

<file path=ppt/slides/_rels/slide26.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8" Type="http://schemas.openxmlformats.org/officeDocument/2006/relationships/image" Target="../media/image57.wmf"/><Relationship Id="rId3" Type="http://schemas.openxmlformats.org/officeDocument/2006/relationships/image" Target="../media/image54.png"/><Relationship Id="rId7" Type="http://schemas.openxmlformats.org/officeDocument/2006/relationships/oleObject" Target="../embeddings/oleObject18.bin"/><Relationship Id="rId2" Type="http://schemas.openxmlformats.org/officeDocument/2006/relationships/notesSlide" Target="../notesSlides/notesSlide28.xml"/><Relationship Id="rId1" Type="http://schemas.openxmlformats.org/officeDocument/2006/relationships/slideLayout" Target="../slideLayouts/slideLayout2.xml"/><Relationship Id="rId6" Type="http://schemas.openxmlformats.org/officeDocument/2006/relationships/image" Target="../media/image56.wmf"/><Relationship Id="rId5" Type="http://schemas.openxmlformats.org/officeDocument/2006/relationships/oleObject" Target="../embeddings/oleObject17.bin"/><Relationship Id="rId10" Type="http://schemas.openxmlformats.org/officeDocument/2006/relationships/image" Target="../media/image58.wmf"/><Relationship Id="rId4" Type="http://schemas.openxmlformats.org/officeDocument/2006/relationships/image" Target="../media/image55.png"/><Relationship Id="rId9" Type="http://schemas.openxmlformats.org/officeDocument/2006/relationships/oleObject" Target="../embeddings/oleObject19.bin"/></Relationships>
</file>

<file path=ppt/slides/_rels/slide29.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55.png"/></Relationships>
</file>

<file path=ppt/slides/_rels/slide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20.bin"/><Relationship Id="rId2" Type="http://schemas.openxmlformats.org/officeDocument/2006/relationships/notesSlide" Target="../notesSlides/notesSlide30.xml"/><Relationship Id="rId1" Type="http://schemas.openxmlformats.org/officeDocument/2006/relationships/slideLayout" Target="../slideLayouts/slideLayout2.xml"/><Relationship Id="rId6" Type="http://schemas.openxmlformats.org/officeDocument/2006/relationships/image" Target="../media/image60.wmf"/><Relationship Id="rId5" Type="http://schemas.openxmlformats.org/officeDocument/2006/relationships/oleObject" Target="../embeddings/oleObject21.bin"/><Relationship Id="rId4" Type="http://schemas.openxmlformats.org/officeDocument/2006/relationships/image" Target="../media/image59.wmf"/></Relationships>
</file>

<file path=ppt/slides/_rels/slide31.xml.rels><?xml version="1.0" encoding="UTF-8" standalone="yes"?>
<Relationships xmlns="http://schemas.openxmlformats.org/package/2006/relationships"><Relationship Id="rId3" Type="http://schemas.openxmlformats.org/officeDocument/2006/relationships/oleObject" Target="../embeddings/oleObject22.bin"/><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61.wmf"/></Relationships>
</file>

<file path=ppt/slides/_rels/slide32.xml.rels><?xml version="1.0" encoding="UTF-8" standalone="yes"?>
<Relationships xmlns="http://schemas.openxmlformats.org/package/2006/relationships"><Relationship Id="rId3" Type="http://schemas.openxmlformats.org/officeDocument/2006/relationships/image" Target="../media/image62.png"/><Relationship Id="rId7" Type="http://schemas.openxmlformats.org/officeDocument/2006/relationships/image" Target="../media/image64.wmf"/><Relationship Id="rId2" Type="http://schemas.openxmlformats.org/officeDocument/2006/relationships/notesSlide" Target="../notesSlides/notesSlide32.xml"/><Relationship Id="rId1" Type="http://schemas.openxmlformats.org/officeDocument/2006/relationships/slideLayout" Target="../slideLayouts/slideLayout2.xml"/><Relationship Id="rId6" Type="http://schemas.openxmlformats.org/officeDocument/2006/relationships/oleObject" Target="../embeddings/oleObject24.bin"/><Relationship Id="rId5" Type="http://schemas.openxmlformats.org/officeDocument/2006/relationships/image" Target="../media/image63.wmf"/><Relationship Id="rId4" Type="http://schemas.openxmlformats.org/officeDocument/2006/relationships/oleObject" Target="../embeddings/oleObject23.bin"/></Relationships>
</file>

<file path=ppt/slides/_rels/slide33.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oleObject" Target="../embeddings/oleObject25.bin"/><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66.wmf"/></Relationships>
</file>

<file path=ppt/slides/_rels/slide3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37.xml"/><Relationship Id="rId1" Type="http://schemas.openxmlformats.org/officeDocument/2006/relationships/slideLayout" Target="../slideLayouts/slideLayout2.xml"/><Relationship Id="rId5" Type="http://schemas.openxmlformats.org/officeDocument/2006/relationships/image" Target="../media/image70.png"/><Relationship Id="rId4" Type="http://schemas.openxmlformats.org/officeDocument/2006/relationships/image" Target="../media/image69.png"/></Relationships>
</file>

<file path=ppt/slides/_rels/slide38.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40.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oleObject" Target="../embeddings/oleObject26.bin"/><Relationship Id="rId2" Type="http://schemas.openxmlformats.org/officeDocument/2006/relationships/notesSlide" Target="../notesSlides/notesSlide41.xml"/><Relationship Id="rId1" Type="http://schemas.openxmlformats.org/officeDocument/2006/relationships/slideLayout" Target="../slideLayouts/slideLayout2.xml"/><Relationship Id="rId4" Type="http://schemas.openxmlformats.org/officeDocument/2006/relationships/image" Target="../media/image72.wmf"/></Relationships>
</file>

<file path=ppt/slides/_rels/slide42.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42.xml"/><Relationship Id="rId1" Type="http://schemas.openxmlformats.org/officeDocument/2006/relationships/slideLayout" Target="../slideLayouts/slideLayout2.xml"/><Relationship Id="rId4" Type="http://schemas.openxmlformats.org/officeDocument/2006/relationships/image" Target="../media/image74.png"/></Relationships>
</file>

<file path=ppt/slides/_rels/slide43.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11.wmf"/><Relationship Id="rId3" Type="http://schemas.openxmlformats.org/officeDocument/2006/relationships/image" Target="../media/image8.png"/><Relationship Id="rId7" Type="http://schemas.openxmlformats.org/officeDocument/2006/relationships/oleObject" Target="../embeddings/oleObject2.bin"/><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0.wmf"/><Relationship Id="rId5" Type="http://schemas.openxmlformats.org/officeDocument/2006/relationships/oleObject" Target="../embeddings/oleObject1.bin"/><Relationship Id="rId4" Type="http://schemas.openxmlformats.org/officeDocument/2006/relationships/image" Target="../media/image9.png"/></Relationships>
</file>

<file path=ppt/slides/_rels/slide50.xml.rels><?xml version="1.0" encoding="UTF-8" standalone="yes"?>
<Relationships xmlns="http://schemas.openxmlformats.org/package/2006/relationships"><Relationship Id="rId3" Type="http://schemas.openxmlformats.org/officeDocument/2006/relationships/image" Target="../media/image81.emf"/><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83.jpeg"/><Relationship Id="rId2" Type="http://schemas.openxmlformats.org/officeDocument/2006/relationships/notesSlide" Target="../notesSlides/notesSlide50.xml"/><Relationship Id="rId1" Type="http://schemas.openxmlformats.org/officeDocument/2006/relationships/slideLayout" Target="../slideLayouts/slideLayout14.xml"/></Relationships>
</file>

<file path=ppt/slides/_rels/slide54.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51.xml"/><Relationship Id="rId1" Type="http://schemas.openxmlformats.org/officeDocument/2006/relationships/slideLayout" Target="../slideLayouts/slideLayout14.xml"/><Relationship Id="rId5" Type="http://schemas.openxmlformats.org/officeDocument/2006/relationships/image" Target="../media/image86.png"/><Relationship Id="rId4" Type="http://schemas.openxmlformats.org/officeDocument/2006/relationships/image" Target="../media/image85.png"/></Relationships>
</file>

<file path=ppt/slides/_rels/slide55.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52.xml"/><Relationship Id="rId1" Type="http://schemas.openxmlformats.org/officeDocument/2006/relationships/slideLayout" Target="../slideLayouts/slideLayout14.xml"/><Relationship Id="rId4" Type="http://schemas.openxmlformats.org/officeDocument/2006/relationships/image" Target="../media/image87.emf"/></Relationships>
</file>

<file path=ppt/slides/_rels/slide56.xml.rels><?xml version="1.0" encoding="UTF-8" standalone="yes"?>
<Relationships xmlns="http://schemas.openxmlformats.org/package/2006/relationships"><Relationship Id="rId2" Type="http://schemas.openxmlformats.org/officeDocument/2006/relationships/image" Target="../media/image88.png"/><Relationship Id="rId1" Type="http://schemas.openxmlformats.org/officeDocument/2006/relationships/slideLayout" Target="../slideLayouts/slideLayout14.xml"/></Relationships>
</file>

<file path=ppt/slides/_rels/slide57.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image" Target="../media/image89.png"/><Relationship Id="rId1" Type="http://schemas.openxmlformats.org/officeDocument/2006/relationships/slideLayout" Target="../slideLayouts/slideLayout15.xml"/></Relationships>
</file>

<file path=ppt/slides/_rels/slide58.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notesSlide" Target="../notesSlides/notesSlide53.xml"/><Relationship Id="rId1" Type="http://schemas.openxmlformats.org/officeDocument/2006/relationships/slideLayout" Target="../slideLayouts/slideLayout15.xml"/></Relationships>
</file>

<file path=ppt/slides/_rels/slide59.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notesSlide" Target="../notesSlides/notesSlide54.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8" Type="http://schemas.openxmlformats.org/officeDocument/2006/relationships/oleObject" Target="../embeddings/oleObject5.bin"/><Relationship Id="rId13" Type="http://schemas.openxmlformats.org/officeDocument/2006/relationships/image" Target="../media/image17.wmf"/><Relationship Id="rId3" Type="http://schemas.openxmlformats.org/officeDocument/2006/relationships/image" Target="../media/image12.png"/><Relationship Id="rId7" Type="http://schemas.openxmlformats.org/officeDocument/2006/relationships/image" Target="../media/image14.wmf"/><Relationship Id="rId12" Type="http://schemas.openxmlformats.org/officeDocument/2006/relationships/oleObject" Target="../embeddings/oleObject7.bin"/><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oleObject" Target="../embeddings/oleObject4.bin"/><Relationship Id="rId11" Type="http://schemas.openxmlformats.org/officeDocument/2006/relationships/image" Target="../media/image16.wmf"/><Relationship Id="rId5" Type="http://schemas.openxmlformats.org/officeDocument/2006/relationships/image" Target="../media/image13.wmf"/><Relationship Id="rId15" Type="http://schemas.openxmlformats.org/officeDocument/2006/relationships/image" Target="../media/image18.wmf"/><Relationship Id="rId10" Type="http://schemas.openxmlformats.org/officeDocument/2006/relationships/oleObject" Target="../embeddings/oleObject6.bin"/><Relationship Id="rId4" Type="http://schemas.openxmlformats.org/officeDocument/2006/relationships/oleObject" Target="../embeddings/oleObject3.bin"/><Relationship Id="rId9" Type="http://schemas.openxmlformats.org/officeDocument/2006/relationships/image" Target="../media/image15.wmf"/><Relationship Id="rId14" Type="http://schemas.openxmlformats.org/officeDocument/2006/relationships/oleObject" Target="../embeddings/oleObject8.bin"/></Relationships>
</file>

<file path=ppt/slides/_rels/slide60.xml.rels><?xml version="1.0" encoding="UTF-8" standalone="yes"?>
<Relationships xmlns="http://schemas.openxmlformats.org/package/2006/relationships"><Relationship Id="rId3" Type="http://schemas.openxmlformats.org/officeDocument/2006/relationships/image" Target="../media/image93.emf"/><Relationship Id="rId2" Type="http://schemas.openxmlformats.org/officeDocument/2006/relationships/notesSlide" Target="../notesSlides/notesSlide55.xml"/><Relationship Id="rId1" Type="http://schemas.openxmlformats.org/officeDocument/2006/relationships/slideLayout" Target="../slideLayouts/slideLayout15.xml"/></Relationships>
</file>

<file path=ppt/slides/_rels/slide61.xml.rels><?xml version="1.0" encoding="UTF-8" standalone="yes"?>
<Relationships xmlns="http://schemas.openxmlformats.org/package/2006/relationships"><Relationship Id="rId2" Type="http://schemas.openxmlformats.org/officeDocument/2006/relationships/image" Target="../media/image93.emf"/><Relationship Id="rId1" Type="http://schemas.openxmlformats.org/officeDocument/2006/relationships/slideLayout" Target="../slideLayouts/slideLayout15.xml"/></Relationships>
</file>

<file path=ppt/slides/_rels/slide62.xml.rels><?xml version="1.0" encoding="UTF-8" standalone="yes"?>
<Relationships xmlns="http://schemas.openxmlformats.org/package/2006/relationships"><Relationship Id="rId2" Type="http://schemas.openxmlformats.org/officeDocument/2006/relationships/image" Target="../media/image93.emf"/><Relationship Id="rId1" Type="http://schemas.openxmlformats.org/officeDocument/2006/relationships/slideLayout" Target="../slideLayouts/slideLayout15.xml"/></Relationships>
</file>

<file path=ppt/slides/_rels/slide63.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notesSlide" Target="../notesSlides/notesSlide56.xml"/><Relationship Id="rId1" Type="http://schemas.openxmlformats.org/officeDocument/2006/relationships/slideLayout" Target="../slideLayouts/slideLayout16.xml"/><Relationship Id="rId4" Type="http://schemas.openxmlformats.org/officeDocument/2006/relationships/image" Target="../media/image95.png"/></Relationships>
</file>

<file path=ppt/slides/_rels/slide64.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image" Target="../media/image96.jpeg"/><Relationship Id="rId1" Type="http://schemas.openxmlformats.org/officeDocument/2006/relationships/slideLayout" Target="../slideLayouts/slideLayout15.xml"/></Relationships>
</file>

<file path=ppt/slides/_rels/slide65.xml.rels><?xml version="1.0" encoding="UTF-8" standalone="yes"?>
<Relationships xmlns="http://schemas.openxmlformats.org/package/2006/relationships"><Relationship Id="rId3" Type="http://schemas.openxmlformats.org/officeDocument/2006/relationships/image" Target="../media/image99.jpeg"/><Relationship Id="rId2" Type="http://schemas.openxmlformats.org/officeDocument/2006/relationships/image" Target="../media/image98.jpeg"/><Relationship Id="rId1" Type="http://schemas.openxmlformats.org/officeDocument/2006/relationships/slideLayout" Target="../slideLayouts/slideLayout15.xml"/></Relationships>
</file>

<file path=ppt/slides/_rels/slide66.xml.rels><?xml version="1.0" encoding="UTF-8" standalone="yes"?>
<Relationships xmlns="http://schemas.openxmlformats.org/package/2006/relationships"><Relationship Id="rId3" Type="http://schemas.openxmlformats.org/officeDocument/2006/relationships/image" Target="../media/image100.jpeg"/><Relationship Id="rId2" Type="http://schemas.openxmlformats.org/officeDocument/2006/relationships/notesSlide" Target="../notesSlides/notesSlide57.xml"/><Relationship Id="rId1" Type="http://schemas.openxmlformats.org/officeDocument/2006/relationships/slideLayout" Target="../slideLayouts/slideLayout16.xml"/><Relationship Id="rId6" Type="http://schemas.openxmlformats.org/officeDocument/2006/relationships/image" Target="../media/image103.jpeg"/><Relationship Id="rId5" Type="http://schemas.openxmlformats.org/officeDocument/2006/relationships/image" Target="../media/image102.png"/><Relationship Id="rId4" Type="http://schemas.openxmlformats.org/officeDocument/2006/relationships/image" Target="../media/image101.png"/></Relationships>
</file>

<file path=ppt/slides/_rels/slide67.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notesSlide" Target="../notesSlides/notesSlide58.xml"/><Relationship Id="rId1" Type="http://schemas.openxmlformats.org/officeDocument/2006/relationships/slideLayout" Target="../slideLayouts/slideLayout16.xml"/><Relationship Id="rId4" Type="http://schemas.openxmlformats.org/officeDocument/2006/relationships/image" Target="../media/image105.png"/></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6.xml"/></Relationships>
</file>

<file path=ppt/slides/_rels/slide69.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notesSlide" Target="../notesSlides/notesSlide60.xml"/><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107.png"/><Relationship Id="rId2" Type="http://schemas.openxmlformats.org/officeDocument/2006/relationships/notesSlide" Target="../notesSlides/notesSlide61.xml"/><Relationship Id="rId1" Type="http://schemas.openxmlformats.org/officeDocument/2006/relationships/slideLayout" Target="../slideLayouts/slideLayout16.xml"/><Relationship Id="rId5" Type="http://schemas.openxmlformats.org/officeDocument/2006/relationships/image" Target="../media/image109.png"/><Relationship Id="rId4" Type="http://schemas.openxmlformats.org/officeDocument/2006/relationships/image" Target="../media/image108.png"/></Relationships>
</file>

<file path=ppt/slides/_rels/slide71.xml.rels><?xml version="1.0" encoding="UTF-8" standalone="yes"?>
<Relationships xmlns="http://schemas.openxmlformats.org/package/2006/relationships"><Relationship Id="rId8" Type="http://schemas.openxmlformats.org/officeDocument/2006/relationships/image" Target="../media/image115.png"/><Relationship Id="rId3" Type="http://schemas.openxmlformats.org/officeDocument/2006/relationships/image" Target="../media/image110.emf"/><Relationship Id="rId7" Type="http://schemas.openxmlformats.org/officeDocument/2006/relationships/image" Target="../media/image114.png"/><Relationship Id="rId2" Type="http://schemas.openxmlformats.org/officeDocument/2006/relationships/notesSlide" Target="../notesSlides/notesSlide62.xml"/><Relationship Id="rId1" Type="http://schemas.openxmlformats.org/officeDocument/2006/relationships/slideLayout" Target="../slideLayouts/slideLayout16.xml"/><Relationship Id="rId6" Type="http://schemas.openxmlformats.org/officeDocument/2006/relationships/image" Target="../media/image113.emf"/><Relationship Id="rId5" Type="http://schemas.openxmlformats.org/officeDocument/2006/relationships/image" Target="../media/image112.png"/><Relationship Id="rId4" Type="http://schemas.openxmlformats.org/officeDocument/2006/relationships/image" Target="../media/image111.emf"/></Relationships>
</file>

<file path=ppt/slides/_rels/slide72.xml.rels><?xml version="1.0" encoding="UTF-8" standalone="yes"?>
<Relationships xmlns="http://schemas.openxmlformats.org/package/2006/relationships"><Relationship Id="rId3" Type="http://schemas.openxmlformats.org/officeDocument/2006/relationships/image" Target="../media/image116.emf"/><Relationship Id="rId2" Type="http://schemas.openxmlformats.org/officeDocument/2006/relationships/notesSlide" Target="../notesSlides/notesSlide63.xml"/><Relationship Id="rId1" Type="http://schemas.openxmlformats.org/officeDocument/2006/relationships/slideLayout" Target="../slideLayouts/slideLayout16.xml"/></Relationships>
</file>

<file path=ppt/slides/_rels/slide73.xml.rels><?xml version="1.0" encoding="UTF-8" standalone="yes"?>
<Relationships xmlns="http://schemas.openxmlformats.org/package/2006/relationships"><Relationship Id="rId3" Type="http://schemas.openxmlformats.org/officeDocument/2006/relationships/image" Target="../media/image117.png"/><Relationship Id="rId2" Type="http://schemas.openxmlformats.org/officeDocument/2006/relationships/notesSlide" Target="../notesSlides/notesSlide64.xml"/><Relationship Id="rId1" Type="http://schemas.openxmlformats.org/officeDocument/2006/relationships/slideLayout" Target="../slideLayouts/slideLayout16.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16.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6.xml.rels><?xml version="1.0" encoding="UTF-8" standalone="yes"?>
<Relationships xmlns="http://schemas.openxmlformats.org/package/2006/relationships"><Relationship Id="rId3" Type="http://schemas.openxmlformats.org/officeDocument/2006/relationships/image" Target="../media/image118.png"/><Relationship Id="rId2" Type="http://schemas.openxmlformats.org/officeDocument/2006/relationships/notesSlide" Target="../notesSlides/notesSlide66.xml"/><Relationship Id="rId1" Type="http://schemas.openxmlformats.org/officeDocument/2006/relationships/slideLayout" Target="../slideLayouts/slideLayout16.xml"/><Relationship Id="rId6" Type="http://schemas.openxmlformats.org/officeDocument/2006/relationships/image" Target="../media/image121.png"/><Relationship Id="rId5" Type="http://schemas.openxmlformats.org/officeDocument/2006/relationships/image" Target="../media/image120.png"/><Relationship Id="rId4" Type="http://schemas.openxmlformats.org/officeDocument/2006/relationships/image" Target="../media/image119.png"/></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1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12.xml"/></Relationships>
</file>

<file path=ppt/slides/_rels/slide79.xml.rels><?xml version="1.0" encoding="UTF-8" standalone="yes"?>
<Relationships xmlns="http://schemas.openxmlformats.org/package/2006/relationships"><Relationship Id="rId3" Type="http://schemas.openxmlformats.org/officeDocument/2006/relationships/image" Target="../media/image122.png"/><Relationship Id="rId2" Type="http://schemas.openxmlformats.org/officeDocument/2006/relationships/notesSlide" Target="../notesSlides/notesSlide69.xml"/><Relationship Id="rId1" Type="http://schemas.openxmlformats.org/officeDocument/2006/relationships/slideLayout" Target="../slideLayouts/slideLayout2.xml"/><Relationship Id="rId4" Type="http://schemas.openxmlformats.org/officeDocument/2006/relationships/image" Target="../media/image123.png"/></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21.wmf"/><Relationship Id="rId5" Type="http://schemas.openxmlformats.org/officeDocument/2006/relationships/oleObject" Target="../embeddings/oleObject9.bin"/><Relationship Id="rId4"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8" name="Rectangle 2"/>
          <p:cNvSpPr>
            <a:spLocks noChangeArrowheads="1"/>
          </p:cNvSpPr>
          <p:nvPr/>
        </p:nvSpPr>
        <p:spPr bwMode="auto">
          <a:xfrm>
            <a:off x="304800" y="990600"/>
            <a:ext cx="8534400" cy="1981200"/>
          </a:xfrm>
          <a:prstGeom prst="rect">
            <a:avLst/>
          </a:prstGeom>
          <a:noFill/>
          <a:ln w="9525">
            <a:noFill/>
            <a:miter lim="800000"/>
            <a:headEnd/>
            <a:tailEnd/>
          </a:ln>
        </p:spPr>
        <p:txBody>
          <a:bodyPr lIns="91349" tIns="45673" rIns="91349" bIns="45673" anchor="ctr"/>
          <a:lstStyle/>
          <a:p>
            <a:pPr algn="l"/>
            <a:r>
              <a:rPr lang="en-US" sz="4800" b="1" dirty="0">
                <a:solidFill>
                  <a:srgbClr val="1C11FD"/>
                </a:solidFill>
                <a:latin typeface="+mj-lt"/>
                <a:cs typeface="Calibri" pitchFamily="34" charset="0"/>
              </a:rPr>
              <a:t>Low Energy Physics</a:t>
            </a:r>
            <a:br>
              <a:rPr lang="en-US" sz="4800" b="1" dirty="0">
                <a:solidFill>
                  <a:srgbClr val="1C11FD"/>
                </a:solidFill>
                <a:latin typeface="+mj-lt"/>
                <a:cs typeface="Calibri" pitchFamily="34" charset="0"/>
              </a:rPr>
            </a:br>
            <a:r>
              <a:rPr lang="en-US" sz="2800" b="1" dirty="0">
                <a:solidFill>
                  <a:srgbClr val="1C11FD"/>
                </a:solidFill>
                <a:latin typeface="+mj-lt"/>
                <a:cs typeface="Calibri" pitchFamily="34" charset="0"/>
              </a:rPr>
              <a:t> </a:t>
            </a:r>
            <a:br>
              <a:rPr lang="en-US" sz="4800" b="1" dirty="0">
                <a:solidFill>
                  <a:srgbClr val="1C11FD"/>
                </a:solidFill>
                <a:latin typeface="+mj-lt"/>
                <a:cs typeface="Calibri" pitchFamily="34" charset="0"/>
              </a:rPr>
            </a:br>
            <a:r>
              <a:rPr lang="en-US" sz="1600" b="1" dirty="0">
                <a:solidFill>
                  <a:srgbClr val="1C11FD"/>
                </a:solidFill>
                <a:latin typeface="+mj-lt"/>
                <a:cs typeface="Calibri" pitchFamily="34" charset="0"/>
              </a:rPr>
              <a:t>CHIPP winter school of particle physics 2025 – Gstaad                    </a:t>
            </a:r>
          </a:p>
        </p:txBody>
      </p:sp>
      <p:sp>
        <p:nvSpPr>
          <p:cNvPr id="3" name="TextBox 2"/>
          <p:cNvSpPr txBox="1"/>
          <p:nvPr/>
        </p:nvSpPr>
        <p:spPr>
          <a:xfrm>
            <a:off x="685800" y="3971925"/>
            <a:ext cx="7086600" cy="1092512"/>
          </a:xfrm>
          <a:prstGeom prst="rect">
            <a:avLst/>
          </a:prstGeom>
          <a:noFill/>
        </p:spPr>
        <p:txBody>
          <a:bodyPr wrap="square" lIns="91349" tIns="45673" rIns="91349" bIns="45673" rtlCol="0">
            <a:spAutoFit/>
          </a:bodyPr>
          <a:lstStyle/>
          <a:p>
            <a:pPr>
              <a:spcBef>
                <a:spcPts val="600"/>
              </a:spcBef>
            </a:pPr>
            <a:r>
              <a:rPr lang="en-US" sz="2400" dirty="0">
                <a:solidFill>
                  <a:srgbClr val="7030A0"/>
                </a:solidFill>
                <a:latin typeface="Calibri" panose="020F0502020204030204" pitchFamily="34" charset="0"/>
              </a:rPr>
              <a:t>Wolfgang Lorenzon</a:t>
            </a:r>
          </a:p>
          <a:p>
            <a:pPr>
              <a:spcBef>
                <a:spcPts val="600"/>
              </a:spcBef>
            </a:pPr>
            <a:r>
              <a:rPr lang="en-US" sz="2000" dirty="0">
                <a:latin typeface="Calibri" panose="020F0502020204030204" pitchFamily="34" charset="0"/>
              </a:rPr>
              <a:t>University of Michigan</a:t>
            </a:r>
            <a:br>
              <a:rPr lang="en-US" sz="2000" dirty="0">
                <a:latin typeface="Calibri" panose="020F0502020204030204" pitchFamily="34" charset="0"/>
              </a:rPr>
            </a:br>
            <a:r>
              <a:rPr lang="en-US" sz="1600" dirty="0">
                <a:latin typeface="Calibri" panose="020F0502020204030204" pitchFamily="34" charset="0"/>
              </a:rPr>
              <a:t>(23-Jan-2025)</a:t>
            </a:r>
            <a:endParaRPr lang="en-US" sz="2000" dirty="0">
              <a:latin typeface="Calibri" panose="020F0502020204030204" pitchFamily="34" charset="0"/>
            </a:endParaRPr>
          </a:p>
        </p:txBody>
      </p:sp>
      <p:pic>
        <p:nvPicPr>
          <p:cNvPr id="6" name="Picture 35" descr="C:\Documents and Settings\lorenzon\My Documents\Personal-web\nsf.jpg"/>
          <p:cNvPicPr>
            <a:picLocks noChangeAspect="1" noChangeArrowheads="1"/>
          </p:cNvPicPr>
          <p:nvPr/>
        </p:nvPicPr>
        <p:blipFill>
          <a:blip r:embed="rId3" cstate="print"/>
          <a:srcRect/>
          <a:stretch>
            <a:fillRect/>
          </a:stretch>
        </p:blipFill>
        <p:spPr bwMode="auto">
          <a:xfrm>
            <a:off x="8001000" y="5943600"/>
            <a:ext cx="914400" cy="914400"/>
          </a:xfrm>
          <a:prstGeom prst="rect">
            <a:avLst/>
          </a:prstGeom>
          <a:noFill/>
          <a:ln w="9525">
            <a:noFill/>
            <a:miter lim="800000"/>
            <a:headEnd/>
            <a:tailEnd/>
          </a:ln>
        </p:spPr>
      </p:pic>
      <p:pic>
        <p:nvPicPr>
          <p:cNvPr id="16" name="Picture 11" descr="C:\Documents and Settings\lorenzon\My Documents\Michigan\UM Seals\wordmark.png"/>
          <p:cNvPicPr>
            <a:picLocks noChangeAspect="1" noChangeArrowheads="1"/>
          </p:cNvPicPr>
          <p:nvPr/>
        </p:nvPicPr>
        <p:blipFill>
          <a:blip r:embed="rId4" cstate="print"/>
          <a:srcRect/>
          <a:stretch>
            <a:fillRect/>
          </a:stretch>
        </p:blipFill>
        <p:spPr bwMode="auto">
          <a:xfrm>
            <a:off x="0" y="6438245"/>
            <a:ext cx="2057400" cy="381000"/>
          </a:xfrm>
          <a:prstGeom prst="rect">
            <a:avLst/>
          </a:prstGeom>
          <a:noFill/>
          <a:ln w="9525">
            <a:noFill/>
            <a:miter lim="800000"/>
            <a:headEnd/>
            <a:tailEnd/>
          </a:ln>
        </p:spPr>
      </p:pic>
      <p:pic>
        <p:nvPicPr>
          <p:cNvPr id="10" name="Picture 9" descr="A black and white logo&#10;&#10;Description automatically generated">
            <a:extLst>
              <a:ext uri="{FF2B5EF4-FFF2-40B4-BE49-F238E27FC236}">
                <a16:creationId xmlns:a16="http://schemas.microsoft.com/office/drawing/2014/main" id="{8A0E3734-F134-31A2-EA73-FBEA93823A1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886176" y="5942823"/>
            <a:ext cx="1962424" cy="876422"/>
          </a:xfrm>
          <a:prstGeom prst="rect">
            <a:avLst/>
          </a:prstGeom>
        </p:spPr>
      </p:pic>
      <p:pic>
        <p:nvPicPr>
          <p:cNvPr id="11" name="Picture 10">
            <a:extLst>
              <a:ext uri="{FF2B5EF4-FFF2-40B4-BE49-F238E27FC236}">
                <a16:creationId xmlns:a16="http://schemas.microsoft.com/office/drawing/2014/main" id="{475D46F4-E819-C958-103C-011561053982}"/>
              </a:ext>
            </a:extLst>
          </p:cNvPr>
          <p:cNvPicPr>
            <a:picLocks noChangeAspect="1"/>
          </p:cNvPicPr>
          <p:nvPr/>
        </p:nvPicPr>
        <p:blipFill>
          <a:blip r:embed="rId6"/>
          <a:stretch>
            <a:fillRect/>
          </a:stretch>
        </p:blipFill>
        <p:spPr>
          <a:xfrm>
            <a:off x="3200400" y="6060239"/>
            <a:ext cx="2456329" cy="681122"/>
          </a:xfrm>
          <a:prstGeom prst="rect">
            <a:avLst/>
          </a:prstGeom>
        </p:spPr>
      </p:pic>
      <p:sp>
        <p:nvSpPr>
          <p:cNvPr id="2" name="Slide Number Placeholder 1">
            <a:extLst>
              <a:ext uri="{FF2B5EF4-FFF2-40B4-BE49-F238E27FC236}">
                <a16:creationId xmlns:a16="http://schemas.microsoft.com/office/drawing/2014/main" id="{92C32D37-67FE-7F3E-28D8-AA0566F56E8F}"/>
              </a:ext>
            </a:extLst>
          </p:cNvPr>
          <p:cNvSpPr>
            <a:spLocks noGrp="1"/>
          </p:cNvSpPr>
          <p:nvPr>
            <p:ph type="sldNum" sz="quarter" idx="10"/>
          </p:nvPr>
        </p:nvSpPr>
        <p:spPr>
          <a:xfrm>
            <a:off x="8901122" y="6618291"/>
            <a:ext cx="244475" cy="241300"/>
          </a:xfrm>
        </p:spPr>
        <p:txBody>
          <a:bodyPr/>
          <a:lstStyle/>
          <a:p>
            <a:pPr>
              <a:defRPr/>
            </a:pPr>
            <a:fld id="{2F954390-7186-42D5-8CA0-4FBB614EFE2A}" type="slidenum">
              <a:rPr lang="en-US" smtClean="0"/>
              <a:pPr>
                <a:defRPr/>
              </a:pPr>
              <a:t>1</a:t>
            </a:fld>
            <a:endParaRPr lang="en-US" dirty="0"/>
          </a:p>
        </p:txBody>
      </p:sp>
    </p:spTree>
    <p:extLst>
      <p:ext uri="{BB962C8B-B14F-4D97-AF65-F5344CB8AC3E}">
        <p14:creationId xmlns:p14="http://schemas.microsoft.com/office/powerpoint/2010/main" val="21593598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2"/>
          <p:cNvSpPr>
            <a:spLocks noChangeArrowheads="1"/>
          </p:cNvSpPr>
          <p:nvPr/>
        </p:nvSpPr>
        <p:spPr bwMode="auto">
          <a:xfrm>
            <a:off x="0" y="0"/>
            <a:ext cx="9144000" cy="1066800"/>
          </a:xfrm>
          <a:prstGeom prst="rect">
            <a:avLst/>
          </a:prstGeom>
          <a:noFill/>
          <a:ln w="9525">
            <a:noFill/>
            <a:miter lim="800000"/>
            <a:headEnd/>
            <a:tailEnd/>
          </a:ln>
        </p:spPr>
        <p:txBody>
          <a:bodyPr lIns="91349" tIns="45673" rIns="91349" bIns="45673" anchor="ctr"/>
          <a:lstStyle/>
          <a:p>
            <a:r>
              <a:rPr lang="en-US" sz="4000" b="1" dirty="0">
                <a:solidFill>
                  <a:srgbClr val="1C11FD"/>
                </a:solidFill>
                <a:latin typeface="+mj-lt"/>
                <a:cs typeface="Calibri" pitchFamily="34" charset="0"/>
              </a:rPr>
              <a:t>Spin-Orbit Interaction</a:t>
            </a:r>
          </a:p>
        </p:txBody>
      </p:sp>
      <p:sp>
        <p:nvSpPr>
          <p:cNvPr id="16" name="TextBox 15">
            <a:extLst>
              <a:ext uri="{FF2B5EF4-FFF2-40B4-BE49-F238E27FC236}">
                <a16:creationId xmlns:a16="http://schemas.microsoft.com/office/drawing/2014/main" id="{119EBD87-E5FE-AF72-5B0E-B3B7FC73581A}"/>
              </a:ext>
            </a:extLst>
          </p:cNvPr>
          <p:cNvSpPr txBox="1"/>
          <p:nvPr/>
        </p:nvSpPr>
        <p:spPr>
          <a:xfrm>
            <a:off x="611294" y="1066800"/>
            <a:ext cx="8345568" cy="5847660"/>
          </a:xfrm>
          <a:prstGeom prst="rect">
            <a:avLst/>
          </a:prstGeom>
          <a:noFill/>
        </p:spPr>
        <p:txBody>
          <a:bodyPr wrap="square" lIns="91349" tIns="45673" rIns="91349" bIns="45673" rtlCol="0">
            <a:spAutoFit/>
          </a:bodyPr>
          <a:lstStyle/>
          <a:p>
            <a:pPr marL="342900" indent="-342900" algn="l">
              <a:spcBef>
                <a:spcPts val="600"/>
              </a:spcBef>
              <a:buFont typeface="Arial" panose="020B0604020202020204" pitchFamily="34" charset="0"/>
              <a:buChar char="•"/>
            </a:pPr>
            <a:r>
              <a:rPr lang="en-US" dirty="0">
                <a:latin typeface="+mn-lt"/>
              </a:rPr>
              <a:t>Dirac equation unifies </a:t>
            </a:r>
            <a:r>
              <a:rPr lang="en-US" dirty="0">
                <a:solidFill>
                  <a:srgbClr val="00B0F0"/>
                </a:solidFill>
                <a:latin typeface="+mn-lt"/>
              </a:rPr>
              <a:t>quantum mechanics </a:t>
            </a:r>
            <a:r>
              <a:rPr lang="en-US" dirty="0">
                <a:latin typeface="+mn-lt"/>
              </a:rPr>
              <a:t>and </a:t>
            </a:r>
            <a:r>
              <a:rPr lang="en-US" dirty="0">
                <a:solidFill>
                  <a:srgbClr val="1C11FD"/>
                </a:solidFill>
                <a:latin typeface="+mn-lt"/>
              </a:rPr>
              <a:t>special relativity (</a:t>
            </a:r>
            <a:r>
              <a:rPr lang="en-US" dirty="0">
                <a:solidFill>
                  <a:srgbClr val="1C11FD"/>
                </a:solidFill>
                <a:latin typeface="+mn-lt"/>
                <a:hlinkClick r:id="rId3"/>
              </a:rPr>
              <a:t>APS article</a:t>
            </a:r>
            <a:r>
              <a:rPr lang="en-US" dirty="0">
                <a:solidFill>
                  <a:srgbClr val="1C11FD"/>
                </a:solidFill>
                <a:latin typeface="+mn-lt"/>
              </a:rPr>
              <a:t>)</a:t>
            </a:r>
          </a:p>
          <a:p>
            <a:pPr marL="342900" indent="-342900" algn="l">
              <a:spcBef>
                <a:spcPts val="600"/>
              </a:spcBef>
              <a:buFont typeface="Arial" panose="020B0604020202020204" pitchFamily="34" charset="0"/>
              <a:buChar char="•"/>
            </a:pPr>
            <a:r>
              <a:rPr lang="en-US" dirty="0">
                <a:latin typeface="+mn-lt"/>
              </a:rPr>
              <a:t>In QM, the spin-orbit interaction is a relativistic interaction </a:t>
            </a:r>
            <a:br>
              <a:rPr lang="en-US" dirty="0">
                <a:latin typeface="+mn-lt"/>
              </a:rPr>
            </a:br>
            <a:r>
              <a:rPr lang="en-US" dirty="0">
                <a:latin typeface="+mn-lt"/>
              </a:rPr>
              <a:t>of a particle’s spin with its motion inside a potential</a:t>
            </a:r>
          </a:p>
          <a:p>
            <a:pPr marL="342900" indent="-342900" algn="l">
              <a:spcBef>
                <a:spcPts val="600"/>
              </a:spcBef>
              <a:buFont typeface="Arial" panose="020B0604020202020204" pitchFamily="34" charset="0"/>
              <a:buChar char="•"/>
            </a:pPr>
            <a:r>
              <a:rPr lang="en-US" b="1" dirty="0">
                <a:latin typeface="+mn-lt"/>
              </a:rPr>
              <a:t>for H atom</a:t>
            </a:r>
            <a:r>
              <a:rPr lang="en-US" dirty="0">
                <a:latin typeface="+mn-lt"/>
              </a:rPr>
              <a:t>: In lab frame, </a:t>
            </a:r>
            <a:r>
              <a:rPr lang="en-US" dirty="0">
                <a:latin typeface="+mj-lt"/>
              </a:rPr>
              <a:t>e</a:t>
            </a:r>
            <a:r>
              <a:rPr lang="en-US" baseline="30000" dirty="0">
                <a:latin typeface="Symbol" panose="05050102010706020507" pitchFamily="18" charset="2"/>
                <a:cs typeface="Times New Roman" panose="02020603050405020304" pitchFamily="18" charset="0"/>
              </a:rPr>
              <a:t>-</a:t>
            </a:r>
            <a:r>
              <a:rPr lang="en-US" dirty="0">
                <a:latin typeface="+mj-lt"/>
              </a:rPr>
              <a:t> </a:t>
            </a:r>
            <a:r>
              <a:rPr lang="en-US" dirty="0">
                <a:latin typeface="+mn-lt"/>
              </a:rPr>
              <a:t>sees the electric (Coulomb) </a:t>
            </a:r>
            <a:br>
              <a:rPr lang="en-US" dirty="0">
                <a:latin typeface="+mn-lt"/>
              </a:rPr>
            </a:br>
            <a:r>
              <a:rPr lang="en-US" dirty="0">
                <a:latin typeface="+mn-lt"/>
              </a:rPr>
              <a:t>field </a:t>
            </a:r>
            <a:r>
              <a:rPr lang="en-US" b="1" dirty="0">
                <a:latin typeface="+mn-lt"/>
              </a:rPr>
              <a:t>E </a:t>
            </a:r>
            <a:r>
              <a:rPr lang="en-US" dirty="0">
                <a:latin typeface="+mn-lt"/>
              </a:rPr>
              <a:t>from nucleus</a:t>
            </a:r>
          </a:p>
          <a:p>
            <a:pPr marL="342900" indent="-342900" algn="l">
              <a:spcBef>
                <a:spcPts val="600"/>
              </a:spcBef>
              <a:buFont typeface="Arial" panose="020B0604020202020204" pitchFamily="34" charset="0"/>
              <a:buChar char="•"/>
            </a:pPr>
            <a:r>
              <a:rPr lang="en-US" dirty="0">
                <a:solidFill>
                  <a:srgbClr val="1C11FD"/>
                </a:solidFill>
                <a:latin typeface="+mn-lt"/>
              </a:rPr>
              <a:t>In the</a:t>
            </a:r>
            <a:r>
              <a:rPr lang="en-US" dirty="0">
                <a:solidFill>
                  <a:srgbClr val="1C11FD"/>
                </a:solidFill>
                <a:latin typeface="+mj-lt"/>
              </a:rPr>
              <a:t> e</a:t>
            </a:r>
            <a:r>
              <a:rPr lang="en-US" baseline="30000" dirty="0">
                <a:solidFill>
                  <a:srgbClr val="1C11FD"/>
                </a:solidFill>
                <a:latin typeface="Symbol" panose="05050102010706020507" pitchFamily="18" charset="2"/>
                <a:cs typeface="Times New Roman" panose="02020603050405020304" pitchFamily="18" charset="0"/>
              </a:rPr>
              <a:t>-  </a:t>
            </a:r>
            <a:r>
              <a:rPr lang="en-US" dirty="0">
                <a:solidFill>
                  <a:srgbClr val="1C11FD"/>
                </a:solidFill>
                <a:latin typeface="+mn-lt"/>
              </a:rPr>
              <a:t>rest frame, electron sees an apparent magnetic </a:t>
            </a:r>
            <a:br>
              <a:rPr lang="en-US" dirty="0">
                <a:solidFill>
                  <a:srgbClr val="1C11FD"/>
                </a:solidFill>
                <a:latin typeface="+mn-lt"/>
              </a:rPr>
            </a:br>
            <a:r>
              <a:rPr lang="en-US" dirty="0">
                <a:solidFill>
                  <a:srgbClr val="1C11FD"/>
                </a:solidFill>
                <a:latin typeface="+mn-lt"/>
              </a:rPr>
              <a:t>field </a:t>
            </a:r>
            <a:r>
              <a:rPr lang="en-US" b="1" i="1" dirty="0">
                <a:solidFill>
                  <a:srgbClr val="1C11FD"/>
                </a:solidFill>
                <a:latin typeface="+mn-lt"/>
              </a:rPr>
              <a:t>B’</a:t>
            </a:r>
            <a:r>
              <a:rPr lang="en-US" dirty="0">
                <a:solidFill>
                  <a:srgbClr val="1C11FD"/>
                </a:solidFill>
                <a:latin typeface="+mn-lt"/>
              </a:rPr>
              <a:t> caused by the relative motion of the nucleus</a:t>
            </a:r>
          </a:p>
          <a:p>
            <a:pPr algn="l">
              <a:spcBef>
                <a:spcPts val="600"/>
              </a:spcBef>
            </a:pPr>
            <a:r>
              <a:rPr lang="en-US" dirty="0">
                <a:solidFill>
                  <a:srgbClr val="1C11FD"/>
                </a:solidFill>
                <a:latin typeface="+mj-lt"/>
              </a:rPr>
              <a:t>      → e</a:t>
            </a:r>
            <a:r>
              <a:rPr lang="en-US" baseline="30000" dirty="0">
                <a:solidFill>
                  <a:srgbClr val="1C11FD"/>
                </a:solidFill>
                <a:latin typeface="Symbol" panose="05050102010706020507" pitchFamily="18" charset="2"/>
                <a:cs typeface="Times New Roman" panose="02020603050405020304" pitchFamily="18" charset="0"/>
              </a:rPr>
              <a:t>-</a:t>
            </a:r>
            <a:r>
              <a:rPr lang="en-US" dirty="0">
                <a:solidFill>
                  <a:srgbClr val="1C11FD"/>
                </a:solidFill>
                <a:latin typeface="+mj-lt"/>
              </a:rPr>
              <a:t> </a:t>
            </a:r>
            <a:r>
              <a:rPr lang="en-US" dirty="0">
                <a:solidFill>
                  <a:srgbClr val="1C11FD"/>
                </a:solidFill>
                <a:latin typeface="+mn-lt"/>
              </a:rPr>
              <a:t>moving with (high) velocity </a:t>
            </a:r>
            <a:r>
              <a:rPr lang="en-US" b="1" i="1" dirty="0">
                <a:solidFill>
                  <a:srgbClr val="1C11FD"/>
                </a:solidFill>
                <a:latin typeface="+mn-lt"/>
              </a:rPr>
              <a:t>v</a:t>
            </a:r>
            <a:r>
              <a:rPr lang="en-US" dirty="0">
                <a:solidFill>
                  <a:srgbClr val="1C11FD"/>
                </a:solidFill>
                <a:latin typeface="+mn-lt"/>
              </a:rPr>
              <a:t> in the Coulomb field </a:t>
            </a:r>
            <a:r>
              <a:rPr lang="en-US" b="1" i="1" dirty="0">
                <a:solidFill>
                  <a:srgbClr val="1C11FD"/>
                </a:solidFill>
                <a:latin typeface="+mn-lt"/>
              </a:rPr>
              <a:t>E</a:t>
            </a:r>
            <a:r>
              <a:rPr lang="en-US" dirty="0">
                <a:solidFill>
                  <a:srgbClr val="1C11FD"/>
                </a:solidFill>
                <a:latin typeface="+mn-lt"/>
              </a:rPr>
              <a:t> of </a:t>
            </a:r>
            <a:br>
              <a:rPr lang="en-US" dirty="0">
                <a:solidFill>
                  <a:srgbClr val="1C11FD"/>
                </a:solidFill>
                <a:latin typeface="+mn-lt"/>
              </a:rPr>
            </a:br>
            <a:r>
              <a:rPr lang="en-US" dirty="0">
                <a:solidFill>
                  <a:srgbClr val="1C11FD"/>
                </a:solidFill>
                <a:latin typeface="+mn-lt"/>
              </a:rPr>
              <a:t>           the proton induces a magnetic field </a:t>
            </a:r>
            <a:r>
              <a:rPr lang="en-US" b="1" i="1" dirty="0">
                <a:solidFill>
                  <a:srgbClr val="1C11FD"/>
                </a:solidFill>
                <a:latin typeface="+mn-lt"/>
              </a:rPr>
              <a:t>B’</a:t>
            </a:r>
            <a:r>
              <a:rPr lang="en-US" dirty="0">
                <a:solidFill>
                  <a:srgbClr val="1C11FD"/>
                </a:solidFill>
                <a:latin typeface="+mn-lt"/>
              </a:rPr>
              <a:t> in its rest frame:</a:t>
            </a:r>
          </a:p>
          <a:p>
            <a:pPr algn="l">
              <a:spcBef>
                <a:spcPts val="600"/>
              </a:spcBef>
            </a:pPr>
            <a:endParaRPr lang="en-US" dirty="0">
              <a:latin typeface="+mn-lt"/>
            </a:endParaRPr>
          </a:p>
          <a:p>
            <a:pPr marL="342900" indent="-342900" algn="l">
              <a:spcBef>
                <a:spcPts val="600"/>
              </a:spcBef>
              <a:buFont typeface="Arial" panose="020B0604020202020204" pitchFamily="34" charset="0"/>
              <a:buChar char="•"/>
            </a:pPr>
            <a:endParaRPr lang="en-US" dirty="0">
              <a:latin typeface="+mj-lt"/>
            </a:endParaRPr>
          </a:p>
          <a:p>
            <a:pPr marL="342900" indent="-342900" algn="l">
              <a:spcBef>
                <a:spcPts val="600"/>
              </a:spcBef>
              <a:buFont typeface="Arial" panose="020B0604020202020204" pitchFamily="34" charset="0"/>
              <a:buChar char="•"/>
            </a:pPr>
            <a:r>
              <a:rPr lang="en-US" dirty="0">
                <a:solidFill>
                  <a:srgbClr val="00B0F0"/>
                </a:solidFill>
                <a:latin typeface="+mn-lt"/>
              </a:rPr>
              <a:t>the</a:t>
            </a:r>
            <a:r>
              <a:rPr lang="en-US" dirty="0">
                <a:solidFill>
                  <a:srgbClr val="00B0F0"/>
                </a:solidFill>
                <a:latin typeface="+mj-lt"/>
              </a:rPr>
              <a:t> e</a:t>
            </a:r>
            <a:r>
              <a:rPr lang="en-US" baseline="30000" dirty="0">
                <a:solidFill>
                  <a:srgbClr val="00B0F0"/>
                </a:solidFill>
                <a:latin typeface="Symbol" panose="05050102010706020507" pitchFamily="18" charset="2"/>
                <a:cs typeface="Times New Roman" panose="02020603050405020304" pitchFamily="18" charset="0"/>
              </a:rPr>
              <a:t>- </a:t>
            </a:r>
            <a:r>
              <a:rPr lang="en-US" dirty="0">
                <a:solidFill>
                  <a:srgbClr val="00B0F0"/>
                </a:solidFill>
                <a:latin typeface="+mn-lt"/>
              </a:rPr>
              <a:t>magnetic moment </a:t>
            </a:r>
            <a:r>
              <a:rPr lang="en-US" b="1" dirty="0" err="1">
                <a:solidFill>
                  <a:srgbClr val="00B0F0"/>
                </a:solidFill>
                <a:latin typeface="Symbol" panose="05050102010706020507" pitchFamily="18" charset="2"/>
              </a:rPr>
              <a:t>m</a:t>
            </a:r>
            <a:r>
              <a:rPr lang="en-US" b="1" baseline="-25000" dirty="0" err="1">
                <a:solidFill>
                  <a:srgbClr val="00B0F0"/>
                </a:solidFill>
                <a:latin typeface="+mn-lt"/>
              </a:rPr>
              <a:t>s</a:t>
            </a:r>
            <a:r>
              <a:rPr lang="en-US" dirty="0">
                <a:solidFill>
                  <a:srgbClr val="00B0F0"/>
                </a:solidFill>
                <a:latin typeface="+mn-lt"/>
              </a:rPr>
              <a:t>, associated with its intrinsic spin </a:t>
            </a:r>
            <a:br>
              <a:rPr lang="en-US" dirty="0">
                <a:solidFill>
                  <a:srgbClr val="00B0F0"/>
                </a:solidFill>
                <a:latin typeface="+mn-lt"/>
              </a:rPr>
            </a:br>
            <a:r>
              <a:rPr lang="en-US" dirty="0">
                <a:solidFill>
                  <a:srgbClr val="00B0F0"/>
                </a:solidFill>
                <a:latin typeface="+mn-lt"/>
              </a:rPr>
              <a:t>due to QM, </a:t>
            </a:r>
            <a:r>
              <a:rPr lang="en-US" dirty="0">
                <a:latin typeface="+mn-lt"/>
              </a:rPr>
              <a:t>interacts with this </a:t>
            </a:r>
            <a:r>
              <a:rPr lang="en-US" b="1" i="1" dirty="0">
                <a:solidFill>
                  <a:srgbClr val="1C11FD"/>
                </a:solidFill>
                <a:latin typeface="+mn-lt"/>
              </a:rPr>
              <a:t>B’</a:t>
            </a:r>
            <a:r>
              <a:rPr lang="en-US" dirty="0">
                <a:latin typeface="+mn-lt"/>
              </a:rPr>
              <a:t> field:</a:t>
            </a:r>
          </a:p>
          <a:p>
            <a:pPr marL="342900" indent="-342900" algn="l">
              <a:spcBef>
                <a:spcPts val="600"/>
              </a:spcBef>
              <a:buFont typeface="Arial" panose="020B0604020202020204" pitchFamily="34" charset="0"/>
              <a:buChar char="•"/>
            </a:pPr>
            <a:endParaRPr lang="en-US" dirty="0">
              <a:latin typeface="+mj-lt"/>
            </a:endParaRPr>
          </a:p>
          <a:p>
            <a:pPr marL="342900" indent="-342900" algn="l">
              <a:spcBef>
                <a:spcPts val="600"/>
              </a:spcBef>
              <a:buFont typeface="Arial" panose="020B0604020202020204" pitchFamily="34" charset="0"/>
              <a:buChar char="•"/>
            </a:pPr>
            <a:endParaRPr lang="en-US" dirty="0">
              <a:latin typeface="+mj-lt"/>
            </a:endParaRPr>
          </a:p>
          <a:p>
            <a:pPr marL="342900" indent="-342900" algn="l">
              <a:spcBef>
                <a:spcPts val="600"/>
              </a:spcBef>
              <a:buFont typeface="Arial" panose="020B0604020202020204" pitchFamily="34" charset="0"/>
              <a:buChar char="•"/>
            </a:pPr>
            <a:r>
              <a:rPr lang="en-US" dirty="0">
                <a:latin typeface="+mn-lt"/>
              </a:rPr>
              <a:t>Note:</a:t>
            </a:r>
            <a:r>
              <a:rPr lang="en-US" b="1" dirty="0">
                <a:latin typeface="Symbol" panose="05050102010706020507" pitchFamily="18" charset="2"/>
              </a:rPr>
              <a:t> </a:t>
            </a:r>
            <a:r>
              <a:rPr lang="en-US" b="1" i="1" dirty="0" err="1">
                <a:latin typeface="Symbol" panose="05050102010706020507" pitchFamily="18" charset="2"/>
              </a:rPr>
              <a:t>m</a:t>
            </a:r>
            <a:r>
              <a:rPr lang="en-US" b="1" baseline="-25000" dirty="0" err="1">
                <a:latin typeface="+mn-lt"/>
              </a:rPr>
              <a:t>s</a:t>
            </a:r>
            <a:r>
              <a:rPr lang="en-US" dirty="0">
                <a:latin typeface="+mn-lt"/>
              </a:rPr>
              <a:t> is parallel to </a:t>
            </a:r>
            <a:r>
              <a:rPr lang="en-US" dirty="0">
                <a:latin typeface="+mj-lt"/>
              </a:rPr>
              <a:t>e</a:t>
            </a:r>
            <a:r>
              <a:rPr lang="en-US" baseline="30000" dirty="0">
                <a:latin typeface="Symbol" panose="05050102010706020507" pitchFamily="18" charset="2"/>
                <a:cs typeface="Times New Roman" panose="02020603050405020304" pitchFamily="18" charset="0"/>
              </a:rPr>
              <a:t>-</a:t>
            </a:r>
            <a:r>
              <a:rPr lang="en-US" dirty="0">
                <a:latin typeface="+mj-lt"/>
              </a:rPr>
              <a:t> </a:t>
            </a:r>
            <a:r>
              <a:rPr lang="en-US" dirty="0">
                <a:latin typeface="+mn-lt"/>
              </a:rPr>
              <a:t>spin angular momentum </a:t>
            </a:r>
            <a:r>
              <a:rPr lang="en-US" b="1" i="1" dirty="0">
                <a:latin typeface="+mn-lt"/>
              </a:rPr>
              <a:t>S</a:t>
            </a:r>
            <a:r>
              <a:rPr lang="en-US" dirty="0">
                <a:latin typeface="+mn-lt"/>
              </a:rPr>
              <a:t>, and </a:t>
            </a:r>
            <a:r>
              <a:rPr lang="en-US" b="1" i="1" dirty="0">
                <a:latin typeface="+mn-lt"/>
              </a:rPr>
              <a:t>B</a:t>
            </a:r>
            <a:r>
              <a:rPr lang="en-US" dirty="0">
                <a:latin typeface="+mn-lt"/>
              </a:rPr>
              <a:t> is parallel to </a:t>
            </a:r>
            <a:r>
              <a:rPr lang="en-US" dirty="0">
                <a:latin typeface="+mj-lt"/>
              </a:rPr>
              <a:t>e</a:t>
            </a:r>
            <a:r>
              <a:rPr lang="en-US" baseline="30000" dirty="0">
                <a:latin typeface="Symbol" panose="05050102010706020507" pitchFamily="18" charset="2"/>
                <a:cs typeface="Times New Roman" panose="02020603050405020304" pitchFamily="18" charset="0"/>
              </a:rPr>
              <a:t>-</a:t>
            </a:r>
            <a:r>
              <a:rPr lang="en-US" dirty="0">
                <a:latin typeface="+mj-lt"/>
              </a:rPr>
              <a:t> </a:t>
            </a:r>
            <a:r>
              <a:rPr lang="en-US" dirty="0">
                <a:latin typeface="+mn-lt"/>
              </a:rPr>
              <a:t>orbital angular momentum </a:t>
            </a:r>
            <a:r>
              <a:rPr lang="en-US" b="1" i="1" dirty="0">
                <a:latin typeface="+mn-lt"/>
              </a:rPr>
              <a:t>L</a:t>
            </a:r>
            <a:r>
              <a:rPr lang="en-US" b="1" dirty="0">
                <a:latin typeface="+mn-lt"/>
              </a:rPr>
              <a:t>: </a:t>
            </a:r>
            <a:r>
              <a:rPr lang="en-US" b="1" dirty="0">
                <a:solidFill>
                  <a:srgbClr val="1C11FD"/>
                </a:solidFill>
                <a:latin typeface="+mn-lt"/>
              </a:rPr>
              <a:t>spin-orbit interaction, </a:t>
            </a:r>
            <a:r>
              <a:rPr lang="en-US" dirty="0">
                <a:latin typeface="+mn-lt"/>
              </a:rPr>
              <a:t>which</a:t>
            </a:r>
            <a:r>
              <a:rPr lang="en-US" b="1" dirty="0">
                <a:solidFill>
                  <a:srgbClr val="1C11FD"/>
                </a:solidFill>
                <a:latin typeface="+mn-lt"/>
              </a:rPr>
              <a:t> </a:t>
            </a:r>
            <a:r>
              <a:rPr lang="en-US" dirty="0">
                <a:latin typeface="+mn-lt"/>
              </a:rPr>
              <a:t>leads to splitting of spectral lines</a:t>
            </a:r>
            <a:endParaRPr lang="en-US" dirty="0">
              <a:solidFill>
                <a:srgbClr val="1C11FD"/>
              </a:solidFill>
              <a:latin typeface="+mn-lt"/>
            </a:endParaRPr>
          </a:p>
        </p:txBody>
      </p:sp>
      <p:graphicFrame>
        <p:nvGraphicFramePr>
          <p:cNvPr id="18" name="Object 17">
            <a:extLst>
              <a:ext uri="{FF2B5EF4-FFF2-40B4-BE49-F238E27FC236}">
                <a16:creationId xmlns:a16="http://schemas.microsoft.com/office/drawing/2014/main" id="{53E1A2B8-BB69-A935-3063-5C4360888A44}"/>
              </a:ext>
            </a:extLst>
          </p:cNvPr>
          <p:cNvGraphicFramePr>
            <a:graphicFrameLocks noChangeAspect="1"/>
          </p:cNvGraphicFramePr>
          <p:nvPr>
            <p:extLst>
              <p:ext uri="{D42A27DB-BD31-4B8C-83A1-F6EECF244321}">
                <p14:modId xmlns:p14="http://schemas.microsoft.com/office/powerpoint/2010/main" val="2399957965"/>
              </p:ext>
            </p:extLst>
          </p:nvPr>
        </p:nvGraphicFramePr>
        <p:xfrm>
          <a:off x="1839913" y="5332412"/>
          <a:ext cx="1422400" cy="382588"/>
        </p:xfrm>
        <a:graphic>
          <a:graphicData uri="http://schemas.openxmlformats.org/presentationml/2006/ole">
            <mc:AlternateContent xmlns:mc="http://schemas.openxmlformats.org/markup-compatibility/2006">
              <mc:Choice xmlns:v="urn:schemas-microsoft-com:vml" Requires="v">
                <p:oleObj name="Equation" r:id="rId4" imgW="850680" imgH="228600" progId="Equation.DSMT4">
                  <p:embed/>
                </p:oleObj>
              </mc:Choice>
              <mc:Fallback>
                <p:oleObj name="Equation" r:id="rId4" imgW="850680" imgH="228600" progId="Equation.DSMT4">
                  <p:embed/>
                  <p:pic>
                    <p:nvPicPr>
                      <p:cNvPr id="18" name="Object 17">
                        <a:extLst>
                          <a:ext uri="{FF2B5EF4-FFF2-40B4-BE49-F238E27FC236}">
                            <a16:creationId xmlns:a16="http://schemas.microsoft.com/office/drawing/2014/main" id="{53E1A2B8-BB69-A935-3063-5C4360888A44}"/>
                          </a:ext>
                        </a:extLst>
                      </p:cNvPr>
                      <p:cNvPicPr/>
                      <p:nvPr/>
                    </p:nvPicPr>
                    <p:blipFill>
                      <a:blip r:embed="rId5"/>
                      <a:stretch>
                        <a:fillRect/>
                      </a:stretch>
                    </p:blipFill>
                    <p:spPr>
                      <a:xfrm>
                        <a:off x="1839913" y="5332412"/>
                        <a:ext cx="1422400" cy="382588"/>
                      </a:xfrm>
                      <a:prstGeom prst="rect">
                        <a:avLst/>
                      </a:prstGeom>
                    </p:spPr>
                  </p:pic>
                </p:oleObj>
              </mc:Fallback>
            </mc:AlternateContent>
          </a:graphicData>
        </a:graphic>
      </p:graphicFrame>
      <p:sp>
        <p:nvSpPr>
          <p:cNvPr id="22" name="Slide Number Placeholder 1">
            <a:extLst>
              <a:ext uri="{FF2B5EF4-FFF2-40B4-BE49-F238E27FC236}">
                <a16:creationId xmlns:a16="http://schemas.microsoft.com/office/drawing/2014/main" id="{F2835D5B-A246-5EB7-C875-7E0A4104B03F}"/>
              </a:ext>
            </a:extLst>
          </p:cNvPr>
          <p:cNvSpPr>
            <a:spLocks noGrp="1"/>
          </p:cNvSpPr>
          <p:nvPr>
            <p:ph type="sldNum" sz="quarter" idx="10"/>
          </p:nvPr>
        </p:nvSpPr>
        <p:spPr>
          <a:xfrm>
            <a:off x="8901122" y="6618291"/>
            <a:ext cx="244475" cy="241300"/>
          </a:xfrm>
        </p:spPr>
        <p:txBody>
          <a:bodyPr/>
          <a:lstStyle/>
          <a:p>
            <a:pPr>
              <a:defRPr/>
            </a:pPr>
            <a:fld id="{2F954390-7186-42D5-8CA0-4FBB614EFE2A}" type="slidenum">
              <a:rPr lang="en-US" smtClean="0"/>
              <a:pPr>
                <a:defRPr/>
              </a:pPr>
              <a:t>10</a:t>
            </a:fld>
            <a:endParaRPr lang="en-US" dirty="0"/>
          </a:p>
        </p:txBody>
      </p:sp>
      <p:pic>
        <p:nvPicPr>
          <p:cNvPr id="2" name="Picture 1">
            <a:extLst>
              <a:ext uri="{FF2B5EF4-FFF2-40B4-BE49-F238E27FC236}">
                <a16:creationId xmlns:a16="http://schemas.microsoft.com/office/drawing/2014/main" id="{F15FE87C-5807-DFE0-06C1-B0242D618804}"/>
              </a:ext>
            </a:extLst>
          </p:cNvPr>
          <p:cNvPicPr>
            <a:picLocks noChangeAspect="1"/>
          </p:cNvPicPr>
          <p:nvPr/>
        </p:nvPicPr>
        <p:blipFill>
          <a:blip r:embed="rId6"/>
          <a:stretch>
            <a:fillRect/>
          </a:stretch>
        </p:blipFill>
        <p:spPr>
          <a:xfrm>
            <a:off x="7215089" y="1828800"/>
            <a:ext cx="1885462" cy="762000"/>
          </a:xfrm>
          <a:prstGeom prst="rect">
            <a:avLst/>
          </a:prstGeom>
        </p:spPr>
      </p:pic>
      <p:pic>
        <p:nvPicPr>
          <p:cNvPr id="6" name="Picture 5">
            <a:extLst>
              <a:ext uri="{FF2B5EF4-FFF2-40B4-BE49-F238E27FC236}">
                <a16:creationId xmlns:a16="http://schemas.microsoft.com/office/drawing/2014/main" id="{F2D4647A-0CBD-5FD8-34FE-C171CE166E76}"/>
              </a:ext>
            </a:extLst>
          </p:cNvPr>
          <p:cNvPicPr>
            <a:picLocks noChangeAspect="1"/>
          </p:cNvPicPr>
          <p:nvPr/>
        </p:nvPicPr>
        <p:blipFill>
          <a:blip r:embed="rId7"/>
          <a:stretch>
            <a:fillRect/>
          </a:stretch>
        </p:blipFill>
        <p:spPr>
          <a:xfrm>
            <a:off x="7120945" y="3657600"/>
            <a:ext cx="1835917" cy="903288"/>
          </a:xfrm>
          <a:prstGeom prst="rect">
            <a:avLst/>
          </a:prstGeom>
        </p:spPr>
      </p:pic>
      <p:graphicFrame>
        <p:nvGraphicFramePr>
          <p:cNvPr id="7" name="Object 6">
            <a:extLst>
              <a:ext uri="{FF2B5EF4-FFF2-40B4-BE49-F238E27FC236}">
                <a16:creationId xmlns:a16="http://schemas.microsoft.com/office/drawing/2014/main" id="{C575FF3A-6FE2-9832-2F87-61ECAA53BAE2}"/>
              </a:ext>
            </a:extLst>
          </p:cNvPr>
          <p:cNvGraphicFramePr>
            <a:graphicFrameLocks noChangeAspect="1"/>
          </p:cNvGraphicFramePr>
          <p:nvPr>
            <p:extLst>
              <p:ext uri="{D42A27DB-BD31-4B8C-83A1-F6EECF244321}">
                <p14:modId xmlns:p14="http://schemas.microsoft.com/office/powerpoint/2010/main" val="1074493292"/>
              </p:ext>
            </p:extLst>
          </p:nvPr>
        </p:nvGraphicFramePr>
        <p:xfrm>
          <a:off x="1839913" y="3966361"/>
          <a:ext cx="1422400" cy="699911"/>
        </p:xfrm>
        <a:graphic>
          <a:graphicData uri="http://schemas.openxmlformats.org/presentationml/2006/ole">
            <mc:AlternateContent xmlns:mc="http://schemas.openxmlformats.org/markup-compatibility/2006">
              <mc:Choice xmlns:v="urn:schemas-microsoft-com:vml" Requires="v">
                <p:oleObj name="Equation" r:id="rId8" imgW="799920" imgH="393480" progId="Equation.DSMT4">
                  <p:embed/>
                </p:oleObj>
              </mc:Choice>
              <mc:Fallback>
                <p:oleObj name="Equation" r:id="rId8" imgW="799920" imgH="393480" progId="Equation.DSMT4">
                  <p:embed/>
                  <p:pic>
                    <p:nvPicPr>
                      <p:cNvPr id="0" name=""/>
                      <p:cNvPicPr/>
                      <p:nvPr/>
                    </p:nvPicPr>
                    <p:blipFill>
                      <a:blip r:embed="rId9"/>
                      <a:stretch>
                        <a:fillRect/>
                      </a:stretch>
                    </p:blipFill>
                    <p:spPr>
                      <a:xfrm>
                        <a:off x="1839913" y="3966361"/>
                        <a:ext cx="1422400" cy="699911"/>
                      </a:xfrm>
                      <a:prstGeom prst="rect">
                        <a:avLst/>
                      </a:prstGeom>
                    </p:spPr>
                  </p:pic>
                </p:oleObj>
              </mc:Fallback>
            </mc:AlternateContent>
          </a:graphicData>
        </a:graphic>
      </p:graphicFrame>
    </p:spTree>
    <p:extLst>
      <p:ext uri="{BB962C8B-B14F-4D97-AF65-F5344CB8AC3E}">
        <p14:creationId xmlns:p14="http://schemas.microsoft.com/office/powerpoint/2010/main" val="18871725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2"/>
          <p:cNvSpPr>
            <a:spLocks noChangeArrowheads="1"/>
          </p:cNvSpPr>
          <p:nvPr/>
        </p:nvSpPr>
        <p:spPr bwMode="auto">
          <a:xfrm>
            <a:off x="0" y="0"/>
            <a:ext cx="9144000" cy="1066800"/>
          </a:xfrm>
          <a:prstGeom prst="rect">
            <a:avLst/>
          </a:prstGeom>
          <a:noFill/>
          <a:ln w="9525">
            <a:noFill/>
            <a:miter lim="800000"/>
            <a:headEnd/>
            <a:tailEnd/>
          </a:ln>
        </p:spPr>
        <p:txBody>
          <a:bodyPr lIns="91349" tIns="45673" rIns="91349" bIns="45673" anchor="ctr"/>
          <a:lstStyle/>
          <a:p>
            <a:r>
              <a:rPr lang="en-US" sz="4000" b="1" dirty="0">
                <a:solidFill>
                  <a:srgbClr val="1C11FD"/>
                </a:solidFill>
                <a:latin typeface="+mj-lt"/>
                <a:cs typeface="Calibri" pitchFamily="34" charset="0"/>
              </a:rPr>
              <a:t>Splitting of Balmer</a:t>
            </a:r>
            <a:r>
              <a:rPr lang="en-US" sz="4000" b="1" dirty="0">
                <a:solidFill>
                  <a:srgbClr val="1C11FD"/>
                </a:solidFill>
                <a:latin typeface="Symbol" panose="05050102010706020507" pitchFamily="18" charset="2"/>
                <a:cs typeface="Calibri" pitchFamily="34" charset="0"/>
              </a:rPr>
              <a:t> </a:t>
            </a:r>
            <a:r>
              <a:rPr lang="en-US" sz="4000" b="1" dirty="0">
                <a:solidFill>
                  <a:srgbClr val="1C11FD"/>
                </a:solidFill>
                <a:latin typeface="+mj-lt"/>
                <a:cs typeface="Calibri" pitchFamily="34" charset="0"/>
              </a:rPr>
              <a:t>lines</a:t>
            </a:r>
          </a:p>
        </p:txBody>
      </p:sp>
      <p:grpSp>
        <p:nvGrpSpPr>
          <p:cNvPr id="11" name="Group 10">
            <a:extLst>
              <a:ext uri="{FF2B5EF4-FFF2-40B4-BE49-F238E27FC236}">
                <a16:creationId xmlns:a16="http://schemas.microsoft.com/office/drawing/2014/main" id="{414622B8-442C-515D-C940-0DA2BE3D8455}"/>
              </a:ext>
            </a:extLst>
          </p:cNvPr>
          <p:cNvGrpSpPr>
            <a:grpSpLocks noChangeAspect="1"/>
          </p:cNvGrpSpPr>
          <p:nvPr/>
        </p:nvGrpSpPr>
        <p:grpSpPr>
          <a:xfrm>
            <a:off x="-76200" y="1828800"/>
            <a:ext cx="5567224" cy="4953000"/>
            <a:chOff x="41031" y="1381904"/>
            <a:chExt cx="5898241" cy="5247496"/>
          </a:xfrm>
        </p:grpSpPr>
        <p:grpSp>
          <p:nvGrpSpPr>
            <p:cNvPr id="3" name="Group 2">
              <a:extLst>
                <a:ext uri="{FF2B5EF4-FFF2-40B4-BE49-F238E27FC236}">
                  <a16:creationId xmlns:a16="http://schemas.microsoft.com/office/drawing/2014/main" id="{34BEBA0D-FCB4-A515-A7C5-E5F99668C4D2}"/>
                </a:ext>
              </a:extLst>
            </p:cNvPr>
            <p:cNvGrpSpPr>
              <a:grpSpLocks noChangeAspect="1"/>
            </p:cNvGrpSpPr>
            <p:nvPr/>
          </p:nvGrpSpPr>
          <p:grpSpPr>
            <a:xfrm>
              <a:off x="41031" y="1381904"/>
              <a:ext cx="5898241" cy="5247496"/>
              <a:chOff x="1676400" y="2057400"/>
              <a:chExt cx="5224626" cy="4648200"/>
            </a:xfrm>
          </p:grpSpPr>
          <p:pic>
            <p:nvPicPr>
              <p:cNvPr id="4" name="Picture 3">
                <a:extLst>
                  <a:ext uri="{FF2B5EF4-FFF2-40B4-BE49-F238E27FC236}">
                    <a16:creationId xmlns:a16="http://schemas.microsoft.com/office/drawing/2014/main" id="{245841F7-670C-9DD0-4B6B-EB70D88C657B}"/>
                  </a:ext>
                </a:extLst>
              </p:cNvPr>
              <p:cNvPicPr>
                <a:picLocks noChangeAspect="1"/>
              </p:cNvPicPr>
              <p:nvPr/>
            </p:nvPicPr>
            <p:blipFill>
              <a:blip r:embed="rId3"/>
              <a:stretch>
                <a:fillRect/>
              </a:stretch>
            </p:blipFill>
            <p:spPr>
              <a:xfrm>
                <a:off x="1676400" y="2057400"/>
                <a:ext cx="5224626" cy="4648200"/>
              </a:xfrm>
              <a:prstGeom prst="rect">
                <a:avLst/>
              </a:prstGeom>
            </p:spPr>
          </p:pic>
          <p:sp>
            <p:nvSpPr>
              <p:cNvPr id="6" name="Rectangle 5">
                <a:extLst>
                  <a:ext uri="{FF2B5EF4-FFF2-40B4-BE49-F238E27FC236}">
                    <a16:creationId xmlns:a16="http://schemas.microsoft.com/office/drawing/2014/main" id="{09D8292C-C656-3107-822F-863BFA445864}"/>
                  </a:ext>
                </a:extLst>
              </p:cNvPr>
              <p:cNvSpPr/>
              <p:nvPr/>
            </p:nvSpPr>
            <p:spPr bwMode="auto">
              <a:xfrm>
                <a:off x="5082427" y="2286000"/>
                <a:ext cx="1734542" cy="4267200"/>
              </a:xfrm>
              <a:prstGeom prst="rect">
                <a:avLst/>
              </a:prstGeom>
              <a:solidFill>
                <a:srgbClr val="FFFFFF"/>
              </a:solidFill>
              <a:ln w="254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tab pos="749300" algn="l"/>
                  </a:tabLst>
                </a:pPr>
                <a:endParaRPr kumimoji="0" lang="en-US" sz="1800" b="0" i="0" u="none" strike="noStrike" cap="none" normalizeH="0" baseline="0">
                  <a:ln>
                    <a:noFill/>
                  </a:ln>
                  <a:solidFill>
                    <a:schemeClr val="tx1"/>
                  </a:solidFill>
                  <a:effectLst/>
                  <a:latin typeface="Helvetica" charset="0"/>
                  <a:ea typeface="ヒラギノ角ゴ ProN W3" charset="0"/>
                  <a:cs typeface="ヒラギノ角ゴ ProN W3" charset="0"/>
                  <a:sym typeface="Helvetica" charset="0"/>
                </a:endParaRPr>
              </a:p>
            </p:txBody>
          </p:sp>
        </p:grpSp>
        <p:pic>
          <p:nvPicPr>
            <p:cNvPr id="8" name="Picture 7">
              <a:extLst>
                <a:ext uri="{FF2B5EF4-FFF2-40B4-BE49-F238E27FC236}">
                  <a16:creationId xmlns:a16="http://schemas.microsoft.com/office/drawing/2014/main" id="{B7029825-26A6-870F-6E28-5649771E3564}"/>
                </a:ext>
              </a:extLst>
            </p:cNvPr>
            <p:cNvPicPr>
              <a:picLocks noChangeAspect="1"/>
            </p:cNvPicPr>
            <p:nvPr/>
          </p:nvPicPr>
          <p:blipFill>
            <a:blip r:embed="rId4"/>
            <a:stretch>
              <a:fillRect/>
            </a:stretch>
          </p:blipFill>
          <p:spPr>
            <a:xfrm>
              <a:off x="76200" y="1609653"/>
              <a:ext cx="4920961" cy="4486347"/>
            </a:xfrm>
            <a:prstGeom prst="rect">
              <a:avLst/>
            </a:prstGeom>
          </p:spPr>
        </p:pic>
        <p:sp>
          <p:nvSpPr>
            <p:cNvPr id="10" name="Rectangle 9">
              <a:extLst>
                <a:ext uri="{FF2B5EF4-FFF2-40B4-BE49-F238E27FC236}">
                  <a16:creationId xmlns:a16="http://schemas.microsoft.com/office/drawing/2014/main" id="{79A6CF55-2611-6F89-E651-DB97E2781802}"/>
                </a:ext>
              </a:extLst>
            </p:cNvPr>
            <p:cNvSpPr/>
            <p:nvPr/>
          </p:nvSpPr>
          <p:spPr bwMode="auto">
            <a:xfrm>
              <a:off x="152400" y="6096000"/>
              <a:ext cx="609600" cy="361351"/>
            </a:xfrm>
            <a:prstGeom prst="rect">
              <a:avLst/>
            </a:prstGeom>
            <a:solidFill>
              <a:srgbClr val="FFFFFF"/>
            </a:solidFill>
            <a:ln w="254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tab pos="749300" algn="l"/>
                </a:tabLst>
              </a:pPr>
              <a:endParaRPr kumimoji="0" lang="en-US" sz="1800" b="0" i="0" u="none" strike="noStrike" cap="none" normalizeH="0" baseline="0">
                <a:ln>
                  <a:noFill/>
                </a:ln>
                <a:solidFill>
                  <a:schemeClr val="tx1"/>
                </a:solidFill>
                <a:effectLst/>
                <a:latin typeface="Helvetica" charset="0"/>
                <a:ea typeface="ヒラギノ角ゴ ProN W3" charset="0"/>
                <a:cs typeface="ヒラギノ角ゴ ProN W3" charset="0"/>
                <a:sym typeface="Helvetica" charset="0"/>
              </a:endParaRPr>
            </a:p>
          </p:txBody>
        </p:sp>
      </p:grpSp>
      <p:pic>
        <p:nvPicPr>
          <p:cNvPr id="2" name="Picture 2">
            <a:extLst>
              <a:ext uri="{FF2B5EF4-FFF2-40B4-BE49-F238E27FC236}">
                <a16:creationId xmlns:a16="http://schemas.microsoft.com/office/drawing/2014/main" id="{8390107C-C914-11D5-83DF-2EC6729E73C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76800" y="838200"/>
            <a:ext cx="3443287" cy="2415131"/>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A33717A2-214B-E171-7B6C-333524E583F9}"/>
              </a:ext>
            </a:extLst>
          </p:cNvPr>
          <p:cNvSpPr txBox="1"/>
          <p:nvPr/>
        </p:nvSpPr>
        <p:spPr>
          <a:xfrm>
            <a:off x="4724400" y="3581400"/>
            <a:ext cx="2743200" cy="615458"/>
          </a:xfrm>
          <a:prstGeom prst="rect">
            <a:avLst/>
          </a:prstGeom>
          <a:solidFill>
            <a:schemeClr val="bg1"/>
          </a:solidFill>
        </p:spPr>
        <p:txBody>
          <a:bodyPr wrap="square" lIns="91349" tIns="45673" rIns="91349" bIns="45673" rtlCol="0">
            <a:spAutoFit/>
          </a:bodyPr>
          <a:lstStyle/>
          <a:p>
            <a:pPr algn="l">
              <a:spcBef>
                <a:spcPts val="600"/>
              </a:spcBef>
            </a:pPr>
            <a:r>
              <a:rPr lang="en-US" dirty="0">
                <a:solidFill>
                  <a:srgbClr val="FF0000"/>
                </a:solidFill>
                <a:latin typeface="+mn-lt"/>
              </a:rPr>
              <a:t>Balmer </a:t>
            </a:r>
            <a:r>
              <a:rPr lang="en-US" dirty="0">
                <a:solidFill>
                  <a:srgbClr val="FF0000"/>
                </a:solidFill>
                <a:latin typeface="Symbol" panose="05050102010706020507" pitchFamily="18" charset="2"/>
              </a:rPr>
              <a:t>a </a:t>
            </a:r>
            <a:r>
              <a:rPr lang="en-US" sz="1600" dirty="0">
                <a:solidFill>
                  <a:srgbClr val="FF0000"/>
                </a:solidFill>
                <a:latin typeface="+mn-lt"/>
              </a:rPr>
              <a:t>line: n=3 </a:t>
            </a:r>
            <a:r>
              <a:rPr lang="en-US" sz="1600" dirty="0">
                <a:solidFill>
                  <a:srgbClr val="FF0000"/>
                </a:solidFill>
                <a:latin typeface="+mj-lt"/>
              </a:rPr>
              <a:t>→  n=2</a:t>
            </a:r>
            <a:br>
              <a:rPr lang="en-US" sz="1600" dirty="0">
                <a:solidFill>
                  <a:srgbClr val="FF0000"/>
                </a:solidFill>
                <a:latin typeface="+mj-lt"/>
              </a:rPr>
            </a:br>
            <a:r>
              <a:rPr lang="en-US" sz="1600" dirty="0">
                <a:solidFill>
                  <a:srgbClr val="FF0000"/>
                </a:solidFill>
                <a:latin typeface="+mj-lt"/>
              </a:rPr>
              <a:t>                        </a:t>
            </a:r>
            <a:r>
              <a:rPr lang="en-US" sz="1600" dirty="0">
                <a:solidFill>
                  <a:srgbClr val="FF0000"/>
                </a:solidFill>
                <a:latin typeface="Symbol" panose="05050102010706020507" pitchFamily="18" charset="2"/>
              </a:rPr>
              <a:t>D</a:t>
            </a:r>
            <a:r>
              <a:rPr lang="en-US" sz="1600" dirty="0">
                <a:solidFill>
                  <a:srgbClr val="FF0000"/>
                </a:solidFill>
                <a:latin typeface="+mj-lt"/>
              </a:rPr>
              <a:t>E=1.89 eV </a:t>
            </a:r>
          </a:p>
        </p:txBody>
      </p:sp>
      <p:sp>
        <p:nvSpPr>
          <p:cNvPr id="9" name="TextBox 8">
            <a:extLst>
              <a:ext uri="{FF2B5EF4-FFF2-40B4-BE49-F238E27FC236}">
                <a16:creationId xmlns:a16="http://schemas.microsoft.com/office/drawing/2014/main" id="{48FE5D23-0B8B-9E29-DCA1-8BB875938D2F}"/>
              </a:ext>
            </a:extLst>
          </p:cNvPr>
          <p:cNvSpPr txBox="1"/>
          <p:nvPr/>
        </p:nvSpPr>
        <p:spPr>
          <a:xfrm>
            <a:off x="5181600" y="990600"/>
            <a:ext cx="2819400" cy="307777"/>
          </a:xfrm>
          <a:prstGeom prst="rect">
            <a:avLst/>
          </a:prstGeom>
          <a:solidFill>
            <a:schemeClr val="bg1"/>
          </a:solidFill>
        </p:spPr>
        <p:txBody>
          <a:bodyPr wrap="square" rtlCol="0">
            <a:spAutoFit/>
          </a:bodyPr>
          <a:lstStyle/>
          <a:p>
            <a:r>
              <a:rPr lang="en-US" sz="1400" dirty="0"/>
              <a:t>Hydrogen Absorption Spectrum</a:t>
            </a:r>
          </a:p>
        </p:txBody>
      </p:sp>
      <p:sp>
        <p:nvSpPr>
          <p:cNvPr id="13" name="TextBox 12">
            <a:extLst>
              <a:ext uri="{FF2B5EF4-FFF2-40B4-BE49-F238E27FC236}">
                <a16:creationId xmlns:a16="http://schemas.microsoft.com/office/drawing/2014/main" id="{8BB768AE-E26D-9282-4485-1F26CACF6661}"/>
              </a:ext>
            </a:extLst>
          </p:cNvPr>
          <p:cNvSpPr txBox="1"/>
          <p:nvPr/>
        </p:nvSpPr>
        <p:spPr>
          <a:xfrm>
            <a:off x="5181600" y="1825823"/>
            <a:ext cx="2819400" cy="307777"/>
          </a:xfrm>
          <a:prstGeom prst="rect">
            <a:avLst/>
          </a:prstGeom>
          <a:solidFill>
            <a:schemeClr val="bg1"/>
          </a:solidFill>
        </p:spPr>
        <p:txBody>
          <a:bodyPr wrap="square" rtlCol="0">
            <a:spAutoFit/>
          </a:bodyPr>
          <a:lstStyle/>
          <a:p>
            <a:r>
              <a:rPr lang="en-US" sz="1400" dirty="0"/>
              <a:t>Hydrogen Emission Spectrum</a:t>
            </a:r>
          </a:p>
        </p:txBody>
      </p:sp>
      <p:sp>
        <p:nvSpPr>
          <p:cNvPr id="21" name="TextBox 20">
            <a:extLst>
              <a:ext uri="{FF2B5EF4-FFF2-40B4-BE49-F238E27FC236}">
                <a16:creationId xmlns:a16="http://schemas.microsoft.com/office/drawing/2014/main" id="{2E7AF274-E660-AFC1-E20C-D294F0484DBA}"/>
              </a:ext>
            </a:extLst>
          </p:cNvPr>
          <p:cNvSpPr txBox="1"/>
          <p:nvPr/>
        </p:nvSpPr>
        <p:spPr>
          <a:xfrm>
            <a:off x="5257799" y="6397918"/>
            <a:ext cx="3553753" cy="307682"/>
          </a:xfrm>
          <a:prstGeom prst="rect">
            <a:avLst/>
          </a:prstGeom>
          <a:noFill/>
        </p:spPr>
        <p:txBody>
          <a:bodyPr wrap="square" lIns="91349" tIns="45673" rIns="91349" bIns="45673" rtlCol="0">
            <a:spAutoFit/>
          </a:bodyPr>
          <a:lstStyle/>
          <a:p>
            <a:pPr algn="l">
              <a:spcBef>
                <a:spcPts val="600"/>
              </a:spcBef>
            </a:pPr>
            <a:r>
              <a:rPr lang="en-US" sz="1400" dirty="0">
                <a:latin typeface="+mn-lt"/>
              </a:rPr>
              <a:t>  </a:t>
            </a:r>
            <a:r>
              <a:rPr lang="en-US" sz="1100" dirty="0">
                <a:latin typeface="+mn-lt"/>
              </a:rPr>
              <a:t>(</a:t>
            </a:r>
            <a:r>
              <a:rPr lang="en-US" sz="1100" dirty="0">
                <a:solidFill>
                  <a:srgbClr val="FF0000"/>
                </a:solidFill>
                <a:latin typeface="+mn-lt"/>
              </a:rPr>
              <a:t>splitting is 0.016 nm, </a:t>
            </a:r>
            <a:r>
              <a:rPr lang="en-US" sz="1100" dirty="0">
                <a:latin typeface="+mn-lt"/>
              </a:rPr>
              <a:t>but increases for heavy nuclei</a:t>
            </a:r>
            <a:r>
              <a:rPr lang="en-US" sz="1400" dirty="0">
                <a:latin typeface="+mn-lt"/>
              </a:rPr>
              <a:t>)</a:t>
            </a:r>
            <a:endParaRPr lang="en-US" sz="1200" dirty="0">
              <a:latin typeface="+mn-lt"/>
            </a:endParaRPr>
          </a:p>
        </p:txBody>
      </p:sp>
      <p:sp>
        <p:nvSpPr>
          <p:cNvPr id="23" name="Slide Number Placeholder 1">
            <a:extLst>
              <a:ext uri="{FF2B5EF4-FFF2-40B4-BE49-F238E27FC236}">
                <a16:creationId xmlns:a16="http://schemas.microsoft.com/office/drawing/2014/main" id="{C4B986AE-5F7D-E5E5-8C7D-01996AC549D3}"/>
              </a:ext>
            </a:extLst>
          </p:cNvPr>
          <p:cNvSpPr>
            <a:spLocks noGrp="1"/>
          </p:cNvSpPr>
          <p:nvPr>
            <p:ph type="sldNum" sz="quarter" idx="10"/>
          </p:nvPr>
        </p:nvSpPr>
        <p:spPr>
          <a:xfrm>
            <a:off x="8901122" y="6618291"/>
            <a:ext cx="244475" cy="241300"/>
          </a:xfrm>
        </p:spPr>
        <p:txBody>
          <a:bodyPr/>
          <a:lstStyle/>
          <a:p>
            <a:pPr>
              <a:defRPr/>
            </a:pPr>
            <a:fld id="{2F954390-7186-42D5-8CA0-4FBB614EFE2A}" type="slidenum">
              <a:rPr lang="en-US" smtClean="0"/>
              <a:pPr>
                <a:defRPr/>
              </a:pPr>
              <a:t>11</a:t>
            </a:fld>
            <a:endParaRPr lang="en-US" dirty="0"/>
          </a:p>
        </p:txBody>
      </p:sp>
      <p:pic>
        <p:nvPicPr>
          <p:cNvPr id="24" name="Picture 23">
            <a:extLst>
              <a:ext uri="{FF2B5EF4-FFF2-40B4-BE49-F238E27FC236}">
                <a16:creationId xmlns:a16="http://schemas.microsoft.com/office/drawing/2014/main" id="{BA5E7BAF-2C09-8637-EF4F-1D5B5E8FCA6C}"/>
              </a:ext>
            </a:extLst>
          </p:cNvPr>
          <p:cNvPicPr>
            <a:picLocks noChangeAspect="1"/>
          </p:cNvPicPr>
          <p:nvPr/>
        </p:nvPicPr>
        <p:blipFill>
          <a:blip r:embed="rId6"/>
          <a:stretch>
            <a:fillRect/>
          </a:stretch>
        </p:blipFill>
        <p:spPr>
          <a:xfrm>
            <a:off x="6409137" y="3657600"/>
            <a:ext cx="2201463" cy="2824162"/>
          </a:xfrm>
          <a:prstGeom prst="rect">
            <a:avLst/>
          </a:prstGeom>
        </p:spPr>
      </p:pic>
    </p:spTree>
    <p:extLst>
      <p:ext uri="{BB962C8B-B14F-4D97-AF65-F5344CB8AC3E}">
        <p14:creationId xmlns:p14="http://schemas.microsoft.com/office/powerpoint/2010/main" val="10944850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2"/>
          <p:cNvSpPr>
            <a:spLocks noChangeArrowheads="1"/>
          </p:cNvSpPr>
          <p:nvPr/>
        </p:nvSpPr>
        <p:spPr bwMode="auto">
          <a:xfrm>
            <a:off x="0" y="0"/>
            <a:ext cx="9144000" cy="1066800"/>
          </a:xfrm>
          <a:prstGeom prst="rect">
            <a:avLst/>
          </a:prstGeom>
          <a:noFill/>
          <a:ln w="9525">
            <a:noFill/>
            <a:miter lim="800000"/>
            <a:headEnd/>
            <a:tailEnd/>
          </a:ln>
        </p:spPr>
        <p:txBody>
          <a:bodyPr lIns="91349" tIns="45673" rIns="91349" bIns="45673" anchor="ctr"/>
          <a:lstStyle/>
          <a:p>
            <a:r>
              <a:rPr lang="en-US" sz="4000" b="1" dirty="0">
                <a:solidFill>
                  <a:srgbClr val="1C11FD"/>
                </a:solidFill>
                <a:latin typeface="+mj-lt"/>
                <a:cs typeface="Calibri" pitchFamily="34" charset="0"/>
              </a:rPr>
              <a:t>Lamb’s Experiment</a:t>
            </a:r>
          </a:p>
        </p:txBody>
      </p:sp>
      <p:sp>
        <p:nvSpPr>
          <p:cNvPr id="2" name="Slide Number Placeholder 1">
            <a:extLst>
              <a:ext uri="{FF2B5EF4-FFF2-40B4-BE49-F238E27FC236}">
                <a16:creationId xmlns:a16="http://schemas.microsoft.com/office/drawing/2014/main" id="{2B98D158-C573-AE7A-0DCC-12A4516DA66C}"/>
              </a:ext>
            </a:extLst>
          </p:cNvPr>
          <p:cNvSpPr>
            <a:spLocks noGrp="1"/>
          </p:cNvSpPr>
          <p:nvPr>
            <p:ph type="sldNum" sz="quarter" idx="10"/>
          </p:nvPr>
        </p:nvSpPr>
        <p:spPr>
          <a:xfrm>
            <a:off x="8901122" y="6618291"/>
            <a:ext cx="244475" cy="241300"/>
          </a:xfrm>
        </p:spPr>
        <p:txBody>
          <a:bodyPr/>
          <a:lstStyle/>
          <a:p>
            <a:pPr>
              <a:defRPr/>
            </a:pPr>
            <a:fld id="{2F954390-7186-42D5-8CA0-4FBB614EFE2A}" type="slidenum">
              <a:rPr lang="en-US" smtClean="0"/>
              <a:pPr>
                <a:defRPr/>
              </a:pPr>
              <a:t>12</a:t>
            </a:fld>
            <a:endParaRPr lang="en-US" dirty="0"/>
          </a:p>
        </p:txBody>
      </p:sp>
      <p:pic>
        <p:nvPicPr>
          <p:cNvPr id="3" name="Picture 2">
            <a:extLst>
              <a:ext uri="{FF2B5EF4-FFF2-40B4-BE49-F238E27FC236}">
                <a16:creationId xmlns:a16="http://schemas.microsoft.com/office/drawing/2014/main" id="{C3FA3ECE-4227-C75A-547B-3B8D5D25F623}"/>
              </a:ext>
            </a:extLst>
          </p:cNvPr>
          <p:cNvPicPr>
            <a:picLocks noChangeAspect="1"/>
          </p:cNvPicPr>
          <p:nvPr/>
        </p:nvPicPr>
        <p:blipFill>
          <a:blip r:embed="rId3"/>
          <a:stretch>
            <a:fillRect/>
          </a:stretch>
        </p:blipFill>
        <p:spPr>
          <a:xfrm>
            <a:off x="0" y="1828800"/>
            <a:ext cx="5310275" cy="4724400"/>
          </a:xfrm>
          <a:prstGeom prst="rect">
            <a:avLst/>
          </a:prstGeom>
        </p:spPr>
      </p:pic>
      <p:sp>
        <p:nvSpPr>
          <p:cNvPr id="4" name="TextBox 3">
            <a:extLst>
              <a:ext uri="{FF2B5EF4-FFF2-40B4-BE49-F238E27FC236}">
                <a16:creationId xmlns:a16="http://schemas.microsoft.com/office/drawing/2014/main" id="{44D4EEB8-3EC4-A654-5FF5-AF6461630FA5}"/>
              </a:ext>
            </a:extLst>
          </p:cNvPr>
          <p:cNvSpPr txBox="1"/>
          <p:nvPr/>
        </p:nvSpPr>
        <p:spPr>
          <a:xfrm>
            <a:off x="5051068" y="2137937"/>
            <a:ext cx="4066830" cy="3747085"/>
          </a:xfrm>
          <a:prstGeom prst="rect">
            <a:avLst/>
          </a:prstGeom>
          <a:solidFill>
            <a:schemeClr val="bg1"/>
          </a:solidFill>
        </p:spPr>
        <p:txBody>
          <a:bodyPr wrap="square" lIns="91349" tIns="45673" rIns="91349" bIns="45673" rtlCol="0">
            <a:spAutoFit/>
          </a:bodyPr>
          <a:lstStyle/>
          <a:p>
            <a:pPr marL="342900" indent="-342900" algn="l">
              <a:spcBef>
                <a:spcPts val="600"/>
              </a:spcBef>
              <a:buFont typeface="Arial" panose="020B0604020202020204" pitchFamily="34" charset="0"/>
              <a:buChar char="•"/>
            </a:pPr>
            <a:r>
              <a:rPr lang="en-US" dirty="0">
                <a:latin typeface="+mn-lt"/>
              </a:rPr>
              <a:t>Lamb uses resonant spectroscopy </a:t>
            </a:r>
            <a:r>
              <a:rPr lang="en-US" dirty="0">
                <a:latin typeface="+mj-lt"/>
              </a:rPr>
              <a:t>→</a:t>
            </a:r>
            <a:r>
              <a:rPr lang="en-US" dirty="0">
                <a:solidFill>
                  <a:srgbClr val="1C11FD"/>
                </a:solidFill>
                <a:latin typeface="+mj-lt"/>
              </a:rPr>
              <a:t> </a:t>
            </a:r>
            <a:r>
              <a:rPr lang="en-US" dirty="0">
                <a:latin typeface="+mn-lt"/>
              </a:rPr>
              <a:t>finds disagreement with Dirac </a:t>
            </a:r>
            <a:br>
              <a:rPr lang="en-US" dirty="0">
                <a:latin typeface="+mn-lt"/>
              </a:rPr>
            </a:br>
            <a:r>
              <a:rPr lang="en-US" dirty="0">
                <a:latin typeface="+mn-lt"/>
              </a:rPr>
              <a:t>    prediction</a:t>
            </a:r>
          </a:p>
          <a:p>
            <a:pPr marL="971088" lvl="1" indent="-514350" algn="l">
              <a:spcBef>
                <a:spcPts val="600"/>
              </a:spcBef>
              <a:buFont typeface="Arial" panose="020B0604020202020204" pitchFamily="34" charset="0"/>
              <a:buChar char="−"/>
            </a:pPr>
            <a:r>
              <a:rPr lang="en-US" dirty="0">
                <a:latin typeface="+mn-lt"/>
              </a:rPr>
              <a:t>2S</a:t>
            </a:r>
            <a:r>
              <a:rPr lang="en-US" baseline="-25000" dirty="0">
                <a:latin typeface="+mn-lt"/>
              </a:rPr>
              <a:t>1/2 </a:t>
            </a:r>
            <a:r>
              <a:rPr lang="en-US" dirty="0">
                <a:latin typeface="+mn-lt"/>
              </a:rPr>
              <a:t>and 2P</a:t>
            </a:r>
            <a:r>
              <a:rPr lang="en-US" baseline="-25000" dirty="0">
                <a:latin typeface="+mn-lt"/>
              </a:rPr>
              <a:t>1/2 </a:t>
            </a:r>
            <a:r>
              <a:rPr lang="en-US" dirty="0">
                <a:latin typeface="+mn-lt"/>
              </a:rPr>
              <a:t> in H </a:t>
            </a:r>
            <a:r>
              <a:rPr lang="en-US" dirty="0">
                <a:solidFill>
                  <a:srgbClr val="FF0000"/>
                </a:solidFill>
                <a:latin typeface="+mn-lt"/>
              </a:rPr>
              <a:t>split</a:t>
            </a:r>
            <a:br>
              <a:rPr lang="en-US" dirty="0">
                <a:latin typeface="+mj-lt"/>
              </a:rPr>
            </a:br>
            <a:r>
              <a:rPr lang="en-US" sz="1600" dirty="0">
                <a:solidFill>
                  <a:srgbClr val="FF0000"/>
                </a:solidFill>
                <a:latin typeface="Times New Roman" panose="02020603050405020304" pitchFamily="18" charset="0"/>
                <a:cs typeface="Times New Roman" panose="02020603050405020304" pitchFamily="18" charset="0"/>
              </a:rPr>
              <a:t> </a:t>
            </a:r>
            <a:endParaRPr lang="en-US" dirty="0">
              <a:latin typeface="Times New Roman" panose="02020603050405020304" pitchFamily="18" charset="0"/>
              <a:cs typeface="Times New Roman" panose="02020603050405020304" pitchFamily="18" charset="0"/>
            </a:endParaRPr>
          </a:p>
          <a:p>
            <a:pPr marL="971088" lvl="1" indent="-514350" algn="l">
              <a:spcBef>
                <a:spcPts val="600"/>
              </a:spcBef>
              <a:buFont typeface="Arial" panose="020B0604020202020204" pitchFamily="34" charset="0"/>
              <a:buChar char="−"/>
            </a:pPr>
            <a:r>
              <a:rPr lang="en-US" sz="1800" dirty="0">
                <a:latin typeface="Symbol" panose="05050102010706020507" pitchFamily="18" charset="2"/>
              </a:rPr>
              <a:t>D</a:t>
            </a:r>
            <a:r>
              <a:rPr lang="en-US" sz="1800" dirty="0">
                <a:latin typeface="+mj-lt"/>
              </a:rPr>
              <a:t>E</a:t>
            </a:r>
            <a:r>
              <a:rPr lang="en-US" dirty="0">
                <a:latin typeface="+mj-lt"/>
              </a:rPr>
              <a:t>(2P</a:t>
            </a:r>
            <a:r>
              <a:rPr lang="en-US" baseline="-25000" dirty="0">
                <a:latin typeface="+mj-lt"/>
              </a:rPr>
              <a:t>3/2 </a:t>
            </a:r>
            <a:r>
              <a:rPr lang="en-US" dirty="0">
                <a:latin typeface="+mj-lt"/>
              </a:rPr>
              <a:t> </a:t>
            </a:r>
            <a:r>
              <a:rPr lang="en-US" dirty="0">
                <a:latin typeface="Symbol" panose="05050102010706020507" pitchFamily="18" charset="2"/>
              </a:rPr>
              <a:t>-</a:t>
            </a:r>
            <a:r>
              <a:rPr lang="en-US" dirty="0">
                <a:latin typeface="+mj-lt"/>
              </a:rPr>
              <a:t> 2S</a:t>
            </a:r>
            <a:r>
              <a:rPr lang="en-US" baseline="-25000" dirty="0">
                <a:latin typeface="+mj-lt"/>
              </a:rPr>
              <a:t>1/2</a:t>
            </a:r>
            <a:r>
              <a:rPr lang="en-US" dirty="0">
                <a:latin typeface="+mj-lt"/>
              </a:rPr>
              <a:t>) not as predicted</a:t>
            </a:r>
          </a:p>
          <a:p>
            <a:pPr marL="971088" lvl="1" indent="-514350" algn="l">
              <a:spcBef>
                <a:spcPts val="600"/>
              </a:spcBef>
              <a:buFont typeface="Arial" panose="020B0604020202020204" pitchFamily="34" charset="0"/>
              <a:buChar char="−"/>
            </a:pPr>
            <a:endParaRPr lang="en-US" sz="1050" dirty="0">
              <a:latin typeface="+mj-lt"/>
            </a:endParaRPr>
          </a:p>
          <a:p>
            <a:pPr marL="342900" indent="-342900" algn="l">
              <a:spcBef>
                <a:spcPts val="600"/>
              </a:spcBef>
              <a:buFont typeface="Arial" panose="020B0604020202020204" pitchFamily="34" charset="0"/>
              <a:buChar char="•"/>
            </a:pPr>
            <a:r>
              <a:rPr lang="en-US" dirty="0">
                <a:latin typeface="+mj-lt"/>
              </a:rPr>
              <a:t>Dirac theory not sufficient:</a:t>
            </a:r>
          </a:p>
          <a:p>
            <a:pPr marL="971088" lvl="1" indent="-514350" algn="l">
              <a:spcBef>
                <a:spcPts val="600"/>
              </a:spcBef>
              <a:buFont typeface="Arial" panose="020B0604020202020204" pitchFamily="34" charset="0"/>
              <a:buChar char="−"/>
            </a:pPr>
            <a:r>
              <a:rPr lang="en-US" sz="1600" dirty="0">
                <a:solidFill>
                  <a:srgbClr val="1C11FD"/>
                </a:solidFill>
                <a:latin typeface="+mj-lt"/>
              </a:rPr>
              <a:t>“BSM” physics needed</a:t>
            </a:r>
          </a:p>
          <a:p>
            <a:pPr marL="971088" lvl="1" indent="-514350" algn="l">
              <a:spcBef>
                <a:spcPts val="600"/>
              </a:spcBef>
              <a:buFont typeface="Arial" panose="020B0604020202020204" pitchFamily="34" charset="0"/>
              <a:buChar char="−"/>
            </a:pPr>
            <a:r>
              <a:rPr lang="en-US" sz="1600" dirty="0">
                <a:latin typeface="+mj-lt"/>
              </a:rPr>
              <a:t>leads to development of QED</a:t>
            </a:r>
          </a:p>
          <a:p>
            <a:pPr marL="971088" lvl="1" indent="-514350" algn="l">
              <a:spcBef>
                <a:spcPts val="600"/>
              </a:spcBef>
              <a:buFont typeface="Arial" panose="020B0604020202020204" pitchFamily="34" charset="0"/>
              <a:buChar char="−"/>
            </a:pPr>
            <a:endParaRPr lang="en-US" sz="1600" dirty="0">
              <a:latin typeface="+mj-lt"/>
            </a:endParaRPr>
          </a:p>
        </p:txBody>
      </p:sp>
      <p:graphicFrame>
        <p:nvGraphicFramePr>
          <p:cNvPr id="6" name="Object 5">
            <a:extLst>
              <a:ext uri="{FF2B5EF4-FFF2-40B4-BE49-F238E27FC236}">
                <a16:creationId xmlns:a16="http://schemas.microsoft.com/office/drawing/2014/main" id="{A997EF8B-CDCB-E104-05E2-4A2D3D2CBF35}"/>
              </a:ext>
            </a:extLst>
          </p:cNvPr>
          <p:cNvGraphicFramePr>
            <a:graphicFrameLocks noChangeAspect="1"/>
          </p:cNvGraphicFramePr>
          <p:nvPr>
            <p:extLst>
              <p:ext uri="{D42A27DB-BD31-4B8C-83A1-F6EECF244321}">
                <p14:modId xmlns:p14="http://schemas.microsoft.com/office/powerpoint/2010/main" val="854520574"/>
              </p:ext>
            </p:extLst>
          </p:nvPr>
        </p:nvGraphicFramePr>
        <p:xfrm>
          <a:off x="6172200" y="3392254"/>
          <a:ext cx="1066800" cy="265346"/>
        </p:xfrm>
        <a:graphic>
          <a:graphicData uri="http://schemas.openxmlformats.org/presentationml/2006/ole">
            <mc:AlternateContent xmlns:mc="http://schemas.openxmlformats.org/markup-compatibility/2006">
              <mc:Choice xmlns:v="urn:schemas-microsoft-com:vml" Requires="v">
                <p:oleObj name="Equation" r:id="rId4" imgW="812520" imgH="203040" progId="Equation.DSMT4">
                  <p:embed/>
                </p:oleObj>
              </mc:Choice>
              <mc:Fallback>
                <p:oleObj name="Equation" r:id="rId4" imgW="812520" imgH="203040" progId="Equation.DSMT4">
                  <p:embed/>
                  <p:pic>
                    <p:nvPicPr>
                      <p:cNvPr id="6" name="Object 5">
                        <a:extLst>
                          <a:ext uri="{FF2B5EF4-FFF2-40B4-BE49-F238E27FC236}">
                            <a16:creationId xmlns:a16="http://schemas.microsoft.com/office/drawing/2014/main" id="{800921AB-A5AE-496F-5C55-C0811ECF296E}"/>
                          </a:ext>
                        </a:extLst>
                      </p:cNvPr>
                      <p:cNvPicPr/>
                      <p:nvPr/>
                    </p:nvPicPr>
                    <p:blipFill>
                      <a:blip r:embed="rId5"/>
                      <a:stretch>
                        <a:fillRect/>
                      </a:stretch>
                    </p:blipFill>
                    <p:spPr>
                      <a:xfrm>
                        <a:off x="6172200" y="3392254"/>
                        <a:ext cx="1066800" cy="265346"/>
                      </a:xfrm>
                      <a:prstGeom prst="rect">
                        <a:avLst/>
                      </a:prstGeom>
                    </p:spPr>
                  </p:pic>
                </p:oleObj>
              </mc:Fallback>
            </mc:AlternateContent>
          </a:graphicData>
        </a:graphic>
      </p:graphicFrame>
    </p:spTree>
    <p:extLst>
      <p:ext uri="{BB962C8B-B14F-4D97-AF65-F5344CB8AC3E}">
        <p14:creationId xmlns:p14="http://schemas.microsoft.com/office/powerpoint/2010/main" val="32310004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2"/>
          <p:cNvSpPr>
            <a:spLocks noChangeArrowheads="1"/>
          </p:cNvSpPr>
          <p:nvPr/>
        </p:nvSpPr>
        <p:spPr bwMode="auto">
          <a:xfrm>
            <a:off x="0" y="0"/>
            <a:ext cx="9144000" cy="1066800"/>
          </a:xfrm>
          <a:prstGeom prst="rect">
            <a:avLst/>
          </a:prstGeom>
          <a:noFill/>
          <a:ln w="9525">
            <a:noFill/>
            <a:miter lim="800000"/>
            <a:headEnd/>
            <a:tailEnd/>
          </a:ln>
        </p:spPr>
        <p:txBody>
          <a:bodyPr lIns="91349" tIns="45673" rIns="91349" bIns="45673" anchor="ctr"/>
          <a:lstStyle/>
          <a:p>
            <a:r>
              <a:rPr lang="en-US" sz="4000" b="1" dirty="0">
                <a:solidFill>
                  <a:srgbClr val="1C11FD"/>
                </a:solidFill>
                <a:latin typeface="+mj-lt"/>
                <a:cs typeface="Calibri" pitchFamily="34" charset="0"/>
              </a:rPr>
              <a:t>Lamb’s Experiment: start of QED </a:t>
            </a:r>
          </a:p>
        </p:txBody>
      </p:sp>
      <p:sp>
        <p:nvSpPr>
          <p:cNvPr id="2" name="Slide Number Placeholder 1">
            <a:extLst>
              <a:ext uri="{FF2B5EF4-FFF2-40B4-BE49-F238E27FC236}">
                <a16:creationId xmlns:a16="http://schemas.microsoft.com/office/drawing/2014/main" id="{2B98D158-C573-AE7A-0DCC-12A4516DA66C}"/>
              </a:ext>
            </a:extLst>
          </p:cNvPr>
          <p:cNvSpPr>
            <a:spLocks noGrp="1"/>
          </p:cNvSpPr>
          <p:nvPr>
            <p:ph type="sldNum" sz="quarter" idx="10"/>
          </p:nvPr>
        </p:nvSpPr>
        <p:spPr>
          <a:xfrm>
            <a:off x="8901122" y="6618291"/>
            <a:ext cx="244475" cy="241300"/>
          </a:xfrm>
        </p:spPr>
        <p:txBody>
          <a:bodyPr/>
          <a:lstStyle/>
          <a:p>
            <a:pPr>
              <a:defRPr/>
            </a:pPr>
            <a:fld id="{2F954390-7186-42D5-8CA0-4FBB614EFE2A}" type="slidenum">
              <a:rPr lang="en-US" smtClean="0"/>
              <a:pPr>
                <a:defRPr/>
              </a:pPr>
              <a:t>13</a:t>
            </a:fld>
            <a:endParaRPr lang="en-US" dirty="0"/>
          </a:p>
        </p:txBody>
      </p:sp>
      <p:pic>
        <p:nvPicPr>
          <p:cNvPr id="3" name="Picture 2">
            <a:extLst>
              <a:ext uri="{FF2B5EF4-FFF2-40B4-BE49-F238E27FC236}">
                <a16:creationId xmlns:a16="http://schemas.microsoft.com/office/drawing/2014/main" id="{C3FA3ECE-4227-C75A-547B-3B8D5D25F623}"/>
              </a:ext>
            </a:extLst>
          </p:cNvPr>
          <p:cNvPicPr>
            <a:picLocks noChangeAspect="1"/>
          </p:cNvPicPr>
          <p:nvPr/>
        </p:nvPicPr>
        <p:blipFill>
          <a:blip r:embed="rId3"/>
          <a:stretch>
            <a:fillRect/>
          </a:stretch>
        </p:blipFill>
        <p:spPr>
          <a:xfrm>
            <a:off x="15645" y="1828800"/>
            <a:ext cx="5310275" cy="4724400"/>
          </a:xfrm>
          <a:prstGeom prst="rect">
            <a:avLst/>
          </a:prstGeom>
        </p:spPr>
      </p:pic>
      <p:sp>
        <p:nvSpPr>
          <p:cNvPr id="4" name="TextBox 3">
            <a:extLst>
              <a:ext uri="{FF2B5EF4-FFF2-40B4-BE49-F238E27FC236}">
                <a16:creationId xmlns:a16="http://schemas.microsoft.com/office/drawing/2014/main" id="{44D4EEB8-3EC4-A654-5FF5-AF6461630FA5}"/>
              </a:ext>
            </a:extLst>
          </p:cNvPr>
          <p:cNvSpPr txBox="1"/>
          <p:nvPr/>
        </p:nvSpPr>
        <p:spPr>
          <a:xfrm>
            <a:off x="5051068" y="1351871"/>
            <a:ext cx="4066830" cy="5201329"/>
          </a:xfrm>
          <a:prstGeom prst="rect">
            <a:avLst/>
          </a:prstGeom>
          <a:solidFill>
            <a:schemeClr val="bg1"/>
          </a:solidFill>
        </p:spPr>
        <p:txBody>
          <a:bodyPr wrap="square" lIns="91349" tIns="45673" rIns="91349" bIns="45673" rtlCol="0">
            <a:spAutoFit/>
          </a:bodyPr>
          <a:lstStyle/>
          <a:p>
            <a:pPr marL="342900" indent="-342900" algn="l">
              <a:spcBef>
                <a:spcPts val="600"/>
              </a:spcBef>
              <a:buFont typeface="Arial" panose="020B0604020202020204" pitchFamily="34" charset="0"/>
              <a:buChar char="•"/>
            </a:pPr>
            <a:r>
              <a:rPr lang="en-US" dirty="0">
                <a:solidFill>
                  <a:srgbClr val="1C11FD"/>
                </a:solidFill>
                <a:latin typeface="+mj-lt"/>
              </a:rPr>
              <a:t>leading QED effect </a:t>
            </a:r>
            <a:r>
              <a:rPr lang="en-US" dirty="0">
                <a:latin typeface="+mj-lt"/>
              </a:rPr>
              <a:t>of Lamb shift in H atom is </a:t>
            </a:r>
            <a:r>
              <a:rPr lang="en-US" dirty="0">
                <a:solidFill>
                  <a:srgbClr val="1C11FD"/>
                </a:solidFill>
                <a:latin typeface="+mj-lt"/>
              </a:rPr>
              <a:t>self energy</a:t>
            </a:r>
          </a:p>
          <a:p>
            <a:pPr marL="342900" indent="-342900" algn="l">
              <a:spcBef>
                <a:spcPts val="600"/>
              </a:spcBef>
              <a:buFont typeface="Arial" panose="020B0604020202020204" pitchFamily="34" charset="0"/>
              <a:buChar char="•"/>
            </a:pPr>
            <a:endParaRPr lang="en-US" dirty="0">
              <a:latin typeface="+mj-lt"/>
            </a:endParaRPr>
          </a:p>
          <a:p>
            <a:pPr marL="342900" indent="-342900" algn="l">
              <a:spcBef>
                <a:spcPts val="600"/>
              </a:spcBef>
              <a:buFont typeface="Arial" panose="020B0604020202020204" pitchFamily="34" charset="0"/>
              <a:buChar char="•"/>
            </a:pPr>
            <a:endParaRPr lang="en-US" dirty="0">
              <a:latin typeface="+mj-lt"/>
            </a:endParaRPr>
          </a:p>
          <a:p>
            <a:pPr marL="342900" indent="-342900" algn="l">
              <a:spcBef>
                <a:spcPts val="600"/>
              </a:spcBef>
              <a:buFont typeface="Arial" panose="020B0604020202020204" pitchFamily="34" charset="0"/>
              <a:buChar char="•"/>
            </a:pPr>
            <a:endParaRPr lang="en-US" dirty="0">
              <a:latin typeface="+mj-lt"/>
            </a:endParaRPr>
          </a:p>
          <a:p>
            <a:pPr marL="971088" lvl="1" indent="-514350" algn="l">
              <a:spcBef>
                <a:spcPts val="600"/>
              </a:spcBef>
              <a:buFont typeface="Arial" panose="020B0604020202020204" pitchFamily="34" charset="0"/>
              <a:buChar char="−"/>
            </a:pPr>
            <a:r>
              <a:rPr lang="en-US" dirty="0">
                <a:latin typeface="+mj-lt"/>
              </a:rPr>
              <a:t>virtual </a:t>
            </a:r>
            <a:r>
              <a:rPr lang="en-US" dirty="0">
                <a:latin typeface="Symbol" panose="05050102010706020507" pitchFamily="18" charset="2"/>
              </a:rPr>
              <a:t>g</a:t>
            </a:r>
            <a:r>
              <a:rPr lang="en-US" dirty="0">
                <a:latin typeface="+mj-lt"/>
              </a:rPr>
              <a:t> can be emitted and re-absorbed by bound e</a:t>
            </a:r>
            <a:r>
              <a:rPr lang="en-US" baseline="30000" dirty="0">
                <a:latin typeface="Symbol" panose="05050102010706020507" pitchFamily="18" charset="2"/>
                <a:cs typeface="Times New Roman" panose="02020603050405020304" pitchFamily="18" charset="0"/>
              </a:rPr>
              <a:t>-</a:t>
            </a:r>
            <a:r>
              <a:rPr lang="en-US" dirty="0">
                <a:latin typeface="+mj-lt"/>
              </a:rPr>
              <a:t> </a:t>
            </a:r>
          </a:p>
          <a:p>
            <a:pPr marL="971088" lvl="1" indent="-514350" algn="l">
              <a:spcBef>
                <a:spcPts val="600"/>
              </a:spcBef>
              <a:buFont typeface="Arial" panose="020B0604020202020204" pitchFamily="34" charset="0"/>
              <a:buChar char="−"/>
            </a:pPr>
            <a:r>
              <a:rPr lang="en-US" dirty="0">
                <a:latin typeface="+mj-lt"/>
              </a:rPr>
              <a:t>perturbs e</a:t>
            </a:r>
            <a:r>
              <a:rPr lang="en-US" baseline="30000" dirty="0">
                <a:latin typeface="Symbol" panose="05050102010706020507" pitchFamily="18" charset="2"/>
                <a:cs typeface="Times New Roman" panose="02020603050405020304" pitchFamily="18" charset="0"/>
              </a:rPr>
              <a:t>-</a:t>
            </a:r>
            <a:r>
              <a:rPr lang="en-US" dirty="0">
                <a:latin typeface="+mj-lt"/>
              </a:rPr>
              <a:t> orbit </a:t>
            </a:r>
            <a:r>
              <a:rPr lang="en-US" dirty="0">
                <a:solidFill>
                  <a:srgbClr val="1C11FD"/>
                </a:solidFill>
                <a:latin typeface="+mj-lt"/>
              </a:rPr>
              <a:t>→ shifts energy levels</a:t>
            </a:r>
            <a:endParaRPr lang="en-US" sz="1050" dirty="0">
              <a:latin typeface="+mj-lt"/>
            </a:endParaRPr>
          </a:p>
          <a:p>
            <a:pPr marL="342900" indent="-342900" algn="l">
              <a:spcBef>
                <a:spcPts val="600"/>
              </a:spcBef>
              <a:buFont typeface="Arial" panose="020B0604020202020204" pitchFamily="34" charset="0"/>
              <a:buChar char="•"/>
            </a:pPr>
            <a:r>
              <a:rPr lang="en-US" dirty="0">
                <a:latin typeface="+mj-lt"/>
              </a:rPr>
              <a:t>rule:</a:t>
            </a:r>
          </a:p>
          <a:p>
            <a:pPr marL="971088" lvl="1" indent="-514350" algn="l">
              <a:spcBef>
                <a:spcPts val="600"/>
              </a:spcBef>
              <a:buFont typeface="Arial" panose="020B0604020202020204" pitchFamily="34" charset="0"/>
              <a:buChar char="−"/>
            </a:pPr>
            <a:r>
              <a:rPr lang="en-US" dirty="0">
                <a:latin typeface="+mj-lt"/>
              </a:rPr>
              <a:t>levels split with same </a:t>
            </a:r>
            <a:r>
              <a:rPr lang="en-US" i="1" dirty="0">
                <a:latin typeface="+mj-lt"/>
              </a:rPr>
              <a:t>j</a:t>
            </a:r>
            <a:r>
              <a:rPr lang="en-US" dirty="0">
                <a:latin typeface="+mj-lt"/>
              </a:rPr>
              <a:t> but different </a:t>
            </a:r>
            <a:r>
              <a:rPr lang="en-US" i="1" dirty="0">
                <a:latin typeface="+mj-lt"/>
              </a:rPr>
              <a:t>l</a:t>
            </a:r>
            <a:endParaRPr lang="en-US" sz="1100" dirty="0">
              <a:latin typeface="+mj-lt"/>
            </a:endParaRPr>
          </a:p>
          <a:p>
            <a:pPr marL="342900" indent="-342900" algn="l">
              <a:spcBef>
                <a:spcPts val="600"/>
              </a:spcBef>
              <a:buFont typeface="Arial" panose="020B0604020202020204" pitchFamily="34" charset="0"/>
              <a:buChar char="•"/>
            </a:pPr>
            <a:r>
              <a:rPr lang="en-US" dirty="0">
                <a:solidFill>
                  <a:schemeClr val="bg1">
                    <a:lumMod val="65000"/>
                  </a:schemeClr>
                </a:solidFill>
                <a:latin typeface="+mj-lt"/>
              </a:rPr>
              <a:t>sub-leading effect (in H) due to vacuum polarization</a:t>
            </a:r>
          </a:p>
          <a:p>
            <a:pPr marL="971088" lvl="1" indent="-514350" algn="l">
              <a:spcBef>
                <a:spcPts val="600"/>
              </a:spcBef>
              <a:buFont typeface="Arial" panose="020B0604020202020204" pitchFamily="34" charset="0"/>
              <a:buChar char="−"/>
            </a:pPr>
            <a:endParaRPr lang="en-US" sz="1600" dirty="0">
              <a:latin typeface="+mj-lt"/>
            </a:endParaRPr>
          </a:p>
          <a:p>
            <a:pPr marL="971088" lvl="1" indent="-514350" algn="l">
              <a:spcBef>
                <a:spcPts val="600"/>
              </a:spcBef>
              <a:buFont typeface="Arial" panose="020B0604020202020204" pitchFamily="34" charset="0"/>
              <a:buChar char="−"/>
            </a:pPr>
            <a:endParaRPr lang="en-US" sz="1600" dirty="0">
              <a:latin typeface="+mj-lt"/>
            </a:endParaRPr>
          </a:p>
        </p:txBody>
      </p:sp>
      <p:pic>
        <p:nvPicPr>
          <p:cNvPr id="5" name="Picture 4">
            <a:extLst>
              <a:ext uri="{FF2B5EF4-FFF2-40B4-BE49-F238E27FC236}">
                <a16:creationId xmlns:a16="http://schemas.microsoft.com/office/drawing/2014/main" id="{8E32B55B-EB35-F0A4-E15C-D47AA8D426CD}"/>
              </a:ext>
            </a:extLst>
          </p:cNvPr>
          <p:cNvPicPr>
            <a:picLocks noChangeAspect="1"/>
          </p:cNvPicPr>
          <p:nvPr/>
        </p:nvPicPr>
        <p:blipFill>
          <a:blip r:embed="rId4"/>
          <a:stretch>
            <a:fillRect/>
          </a:stretch>
        </p:blipFill>
        <p:spPr>
          <a:xfrm>
            <a:off x="6124895" y="2091406"/>
            <a:ext cx="2178382" cy="671638"/>
          </a:xfrm>
          <a:prstGeom prst="rect">
            <a:avLst/>
          </a:prstGeom>
        </p:spPr>
      </p:pic>
      <p:graphicFrame>
        <p:nvGraphicFramePr>
          <p:cNvPr id="6" name="Object 5">
            <a:extLst>
              <a:ext uri="{FF2B5EF4-FFF2-40B4-BE49-F238E27FC236}">
                <a16:creationId xmlns:a16="http://schemas.microsoft.com/office/drawing/2014/main" id="{800921AB-A5AE-496F-5C55-C0811ECF296E}"/>
              </a:ext>
            </a:extLst>
          </p:cNvPr>
          <p:cNvGraphicFramePr>
            <a:graphicFrameLocks noChangeAspect="1"/>
          </p:cNvGraphicFramePr>
          <p:nvPr>
            <p:extLst>
              <p:ext uri="{D42A27DB-BD31-4B8C-83A1-F6EECF244321}">
                <p14:modId xmlns:p14="http://schemas.microsoft.com/office/powerpoint/2010/main" val="4115698383"/>
              </p:ext>
            </p:extLst>
          </p:nvPr>
        </p:nvGraphicFramePr>
        <p:xfrm>
          <a:off x="7652267" y="1930337"/>
          <a:ext cx="1260776" cy="496888"/>
        </p:xfrm>
        <a:graphic>
          <a:graphicData uri="http://schemas.openxmlformats.org/presentationml/2006/ole">
            <mc:AlternateContent xmlns:mc="http://schemas.openxmlformats.org/markup-compatibility/2006">
              <mc:Choice xmlns:v="urn:schemas-microsoft-com:vml" Requires="v">
                <p:oleObj name="Equation" r:id="rId5" imgW="1091880" imgH="431640" progId="Equation.DSMT4">
                  <p:embed/>
                </p:oleObj>
              </mc:Choice>
              <mc:Fallback>
                <p:oleObj name="Equation" r:id="rId5" imgW="1091880" imgH="431640" progId="Equation.DSMT4">
                  <p:embed/>
                  <p:pic>
                    <p:nvPicPr>
                      <p:cNvPr id="7" name="Object 6">
                        <a:extLst>
                          <a:ext uri="{FF2B5EF4-FFF2-40B4-BE49-F238E27FC236}">
                            <a16:creationId xmlns:a16="http://schemas.microsoft.com/office/drawing/2014/main" id="{C575FF3A-6FE2-9832-2F87-61ECAA53BAE2}"/>
                          </a:ext>
                        </a:extLst>
                      </p:cNvPr>
                      <p:cNvPicPr/>
                      <p:nvPr/>
                    </p:nvPicPr>
                    <p:blipFill>
                      <a:blip r:embed="rId6"/>
                      <a:stretch>
                        <a:fillRect/>
                      </a:stretch>
                    </p:blipFill>
                    <p:spPr>
                      <a:xfrm>
                        <a:off x="7652267" y="1930337"/>
                        <a:ext cx="1260776" cy="496888"/>
                      </a:xfrm>
                      <a:prstGeom prst="rect">
                        <a:avLst/>
                      </a:prstGeom>
                    </p:spPr>
                  </p:pic>
                </p:oleObj>
              </mc:Fallback>
            </mc:AlternateContent>
          </a:graphicData>
        </a:graphic>
      </p:graphicFrame>
      <p:grpSp>
        <p:nvGrpSpPr>
          <p:cNvPr id="10" name="Group 9">
            <a:extLst>
              <a:ext uri="{FF2B5EF4-FFF2-40B4-BE49-F238E27FC236}">
                <a16:creationId xmlns:a16="http://schemas.microsoft.com/office/drawing/2014/main" id="{A1698019-A647-7916-0ECF-B32B871F7F55}"/>
              </a:ext>
            </a:extLst>
          </p:cNvPr>
          <p:cNvGrpSpPr/>
          <p:nvPr/>
        </p:nvGrpSpPr>
        <p:grpSpPr>
          <a:xfrm>
            <a:off x="6398683" y="5731622"/>
            <a:ext cx="1371600" cy="1152355"/>
            <a:chOff x="7315200" y="5546590"/>
            <a:chExt cx="1371600" cy="1152355"/>
          </a:xfrm>
        </p:grpSpPr>
        <p:pic>
          <p:nvPicPr>
            <p:cNvPr id="6148" name="Picture 4">
              <a:extLst>
                <a:ext uri="{FF2B5EF4-FFF2-40B4-BE49-F238E27FC236}">
                  <a16:creationId xmlns:a16="http://schemas.microsoft.com/office/drawing/2014/main" id="{21E1D20D-15C4-119E-D668-A1EF3164F81D}"/>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315200" y="5755826"/>
              <a:ext cx="1371600" cy="72390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4034DA0C-78C4-1A5B-DA7A-23B966BF1A22}"/>
                </a:ext>
              </a:extLst>
            </p:cNvPr>
            <p:cNvSpPr txBox="1"/>
            <p:nvPr/>
          </p:nvSpPr>
          <p:spPr>
            <a:xfrm>
              <a:off x="7602897" y="6329613"/>
              <a:ext cx="452230" cy="369332"/>
            </a:xfrm>
            <a:prstGeom prst="rect">
              <a:avLst/>
            </a:prstGeom>
            <a:noFill/>
          </p:spPr>
          <p:txBody>
            <a:bodyPr wrap="square" rtlCol="0">
              <a:spAutoFit/>
            </a:bodyPr>
            <a:lstStyle/>
            <a:p>
              <a:r>
                <a:rPr lang="en-US" dirty="0"/>
                <a:t>e</a:t>
              </a:r>
              <a:r>
                <a:rPr lang="en-US" baseline="30000" dirty="0"/>
                <a:t>+</a:t>
              </a:r>
              <a:endParaRPr lang="en-US" dirty="0"/>
            </a:p>
          </p:txBody>
        </p:sp>
        <p:sp>
          <p:nvSpPr>
            <p:cNvPr id="8" name="TextBox 7">
              <a:extLst>
                <a:ext uri="{FF2B5EF4-FFF2-40B4-BE49-F238E27FC236}">
                  <a16:creationId xmlns:a16="http://schemas.microsoft.com/office/drawing/2014/main" id="{4E760F92-7E59-9887-4C6F-0305D58648A2}"/>
                </a:ext>
              </a:extLst>
            </p:cNvPr>
            <p:cNvSpPr txBox="1"/>
            <p:nvPr/>
          </p:nvSpPr>
          <p:spPr>
            <a:xfrm>
              <a:off x="7912311" y="5546590"/>
              <a:ext cx="452230" cy="369332"/>
            </a:xfrm>
            <a:prstGeom prst="rect">
              <a:avLst/>
            </a:prstGeom>
            <a:noFill/>
          </p:spPr>
          <p:txBody>
            <a:bodyPr wrap="square" rtlCol="0">
              <a:spAutoFit/>
            </a:bodyPr>
            <a:lstStyle/>
            <a:p>
              <a:r>
                <a:rPr lang="en-US" dirty="0"/>
                <a:t>e</a:t>
              </a:r>
              <a:r>
                <a:rPr lang="en-US" baseline="30000" dirty="0"/>
                <a:t>-</a:t>
              </a:r>
              <a:endParaRPr lang="en-US" dirty="0"/>
            </a:p>
          </p:txBody>
        </p:sp>
      </p:grpSp>
    </p:spTree>
    <p:extLst>
      <p:ext uri="{BB962C8B-B14F-4D97-AF65-F5344CB8AC3E}">
        <p14:creationId xmlns:p14="http://schemas.microsoft.com/office/powerpoint/2010/main" val="2720860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2"/>
          <p:cNvSpPr>
            <a:spLocks noChangeArrowheads="1"/>
          </p:cNvSpPr>
          <p:nvPr/>
        </p:nvSpPr>
        <p:spPr bwMode="auto">
          <a:xfrm>
            <a:off x="0" y="0"/>
            <a:ext cx="9144000" cy="1066800"/>
          </a:xfrm>
          <a:prstGeom prst="rect">
            <a:avLst/>
          </a:prstGeom>
          <a:noFill/>
          <a:ln w="9525">
            <a:noFill/>
            <a:miter lim="800000"/>
            <a:headEnd/>
            <a:tailEnd/>
          </a:ln>
        </p:spPr>
        <p:txBody>
          <a:bodyPr lIns="91349" tIns="45673" rIns="91349" bIns="45673" anchor="ctr"/>
          <a:lstStyle/>
          <a:p>
            <a:r>
              <a:rPr lang="en-US" sz="4000" b="1" dirty="0">
                <a:solidFill>
                  <a:srgbClr val="1C11FD"/>
                </a:solidFill>
                <a:latin typeface="+mj-lt"/>
                <a:cs typeface="Calibri" pitchFamily="34" charset="0"/>
              </a:rPr>
              <a:t>Hyperfine Splitting</a:t>
            </a:r>
          </a:p>
        </p:txBody>
      </p:sp>
      <p:sp>
        <p:nvSpPr>
          <p:cNvPr id="2" name="Slide Number Placeholder 1">
            <a:extLst>
              <a:ext uri="{FF2B5EF4-FFF2-40B4-BE49-F238E27FC236}">
                <a16:creationId xmlns:a16="http://schemas.microsoft.com/office/drawing/2014/main" id="{2B98D158-C573-AE7A-0DCC-12A4516DA66C}"/>
              </a:ext>
            </a:extLst>
          </p:cNvPr>
          <p:cNvSpPr>
            <a:spLocks noGrp="1"/>
          </p:cNvSpPr>
          <p:nvPr>
            <p:ph type="sldNum" sz="quarter" idx="10"/>
          </p:nvPr>
        </p:nvSpPr>
        <p:spPr>
          <a:xfrm>
            <a:off x="8901122" y="6618291"/>
            <a:ext cx="244475" cy="241300"/>
          </a:xfrm>
        </p:spPr>
        <p:txBody>
          <a:bodyPr/>
          <a:lstStyle/>
          <a:p>
            <a:pPr>
              <a:defRPr/>
            </a:pPr>
            <a:fld id="{2F954390-7186-42D5-8CA0-4FBB614EFE2A}" type="slidenum">
              <a:rPr lang="en-US" smtClean="0"/>
              <a:pPr>
                <a:defRPr/>
              </a:pPr>
              <a:t>14</a:t>
            </a:fld>
            <a:endParaRPr lang="en-US" dirty="0"/>
          </a:p>
        </p:txBody>
      </p:sp>
      <p:pic>
        <p:nvPicPr>
          <p:cNvPr id="9" name="Picture 2" descr="C:\Users\lorenzon\Documents\talks\MUSE\SMP\hydrogen-energy-levels-pohl.png">
            <a:extLst>
              <a:ext uri="{FF2B5EF4-FFF2-40B4-BE49-F238E27FC236}">
                <a16:creationId xmlns:a16="http://schemas.microsoft.com/office/drawing/2014/main" id="{1B1B6CC6-BB85-4376-D1CA-A0150FEFFBB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7829" y="2057400"/>
            <a:ext cx="7562927" cy="4681870"/>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a:extLst>
              <a:ext uri="{FF2B5EF4-FFF2-40B4-BE49-F238E27FC236}">
                <a16:creationId xmlns:a16="http://schemas.microsoft.com/office/drawing/2014/main" id="{8E3C9E6F-2A3C-0737-A567-3145D5E935CB}"/>
              </a:ext>
            </a:extLst>
          </p:cNvPr>
          <p:cNvSpPr/>
          <p:nvPr/>
        </p:nvSpPr>
        <p:spPr bwMode="auto">
          <a:xfrm>
            <a:off x="6172200" y="2438071"/>
            <a:ext cx="1905000" cy="4300870"/>
          </a:xfrm>
          <a:prstGeom prst="rect">
            <a:avLst/>
          </a:prstGeom>
          <a:solidFill>
            <a:srgbClr val="FFFFFF"/>
          </a:solidFill>
          <a:ln w="254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tab pos="749300" algn="l"/>
              </a:tabLst>
            </a:pPr>
            <a:endParaRPr kumimoji="0" lang="en-US" sz="1800" b="0" i="0" u="none" strike="noStrike" cap="none" normalizeH="0" baseline="0">
              <a:ln>
                <a:noFill/>
              </a:ln>
              <a:solidFill>
                <a:schemeClr val="tx1"/>
              </a:solidFill>
              <a:effectLst/>
              <a:latin typeface="Helvetica" charset="0"/>
              <a:ea typeface="ヒラギノ角ゴ ProN W3" charset="0"/>
              <a:cs typeface="ヒラギノ角ゴ ProN W3" charset="0"/>
              <a:sym typeface="Helvetica" charset="0"/>
            </a:endParaRPr>
          </a:p>
        </p:txBody>
      </p:sp>
      <p:sp>
        <p:nvSpPr>
          <p:cNvPr id="13" name="TextBox 12">
            <a:extLst>
              <a:ext uri="{FF2B5EF4-FFF2-40B4-BE49-F238E27FC236}">
                <a16:creationId xmlns:a16="http://schemas.microsoft.com/office/drawing/2014/main" id="{9386532F-A08C-6D8C-FC08-B11B13F378CC}"/>
              </a:ext>
            </a:extLst>
          </p:cNvPr>
          <p:cNvSpPr txBox="1"/>
          <p:nvPr/>
        </p:nvSpPr>
        <p:spPr>
          <a:xfrm>
            <a:off x="2590800" y="990600"/>
            <a:ext cx="6477000" cy="1631121"/>
          </a:xfrm>
          <a:prstGeom prst="rect">
            <a:avLst/>
          </a:prstGeom>
          <a:solidFill>
            <a:schemeClr val="bg1"/>
          </a:solidFill>
        </p:spPr>
        <p:txBody>
          <a:bodyPr wrap="square" lIns="91349" tIns="45673" rIns="91349" bIns="45673" rtlCol="0">
            <a:spAutoFit/>
          </a:bodyPr>
          <a:lstStyle/>
          <a:p>
            <a:pPr marL="342900" indent="-342900" algn="l">
              <a:spcBef>
                <a:spcPts val="600"/>
              </a:spcBef>
              <a:buFont typeface="Arial" panose="020B0604020202020204" pitchFamily="34" charset="0"/>
              <a:buChar char="•"/>
            </a:pPr>
            <a:r>
              <a:rPr lang="en-US" dirty="0">
                <a:latin typeface="+mj-lt"/>
              </a:rPr>
              <a:t>next correction: account for </a:t>
            </a:r>
            <a:r>
              <a:rPr lang="en-US" dirty="0">
                <a:solidFill>
                  <a:srgbClr val="1C11FD"/>
                </a:solidFill>
                <a:latin typeface="+mj-lt"/>
              </a:rPr>
              <a:t>proton spin</a:t>
            </a:r>
          </a:p>
          <a:p>
            <a:pPr marL="342900" indent="-342900" algn="l">
              <a:spcBef>
                <a:spcPts val="600"/>
              </a:spcBef>
              <a:buFont typeface="Arial" panose="020B0604020202020204" pitchFamily="34" charset="0"/>
              <a:buChar char="•"/>
            </a:pPr>
            <a:r>
              <a:rPr lang="en-US" dirty="0" err="1">
                <a:latin typeface="+mj-lt"/>
              </a:rPr>
              <a:t>hfs</a:t>
            </a:r>
            <a:r>
              <a:rPr lang="en-US" dirty="0">
                <a:latin typeface="+mj-lt"/>
              </a:rPr>
              <a:t>-splitting originates from the interaction of the magnetic moments of the electron and proton due to their spin</a:t>
            </a:r>
          </a:p>
          <a:p>
            <a:pPr marL="342900" indent="-342900" algn="l">
              <a:spcBef>
                <a:spcPts val="600"/>
              </a:spcBef>
              <a:buFont typeface="Arial" panose="020B0604020202020204" pitchFamily="34" charset="0"/>
              <a:buChar char="•"/>
            </a:pPr>
            <a:r>
              <a:rPr lang="en-US" dirty="0">
                <a:latin typeface="+mj-lt"/>
              </a:rPr>
              <a:t>defined by small shifts in otherwise degenerate electronic energy levels</a:t>
            </a:r>
            <a:endParaRPr lang="en-US" sz="1600" dirty="0">
              <a:latin typeface="+mj-lt"/>
            </a:endParaRPr>
          </a:p>
        </p:txBody>
      </p:sp>
      <p:graphicFrame>
        <p:nvGraphicFramePr>
          <p:cNvPr id="12" name="Object 11">
            <a:extLst>
              <a:ext uri="{FF2B5EF4-FFF2-40B4-BE49-F238E27FC236}">
                <a16:creationId xmlns:a16="http://schemas.microsoft.com/office/drawing/2014/main" id="{2ABB804F-4E9B-C0E0-192B-E61FD3073FFA}"/>
              </a:ext>
            </a:extLst>
          </p:cNvPr>
          <p:cNvGraphicFramePr>
            <a:graphicFrameLocks noChangeAspect="1"/>
          </p:cNvGraphicFramePr>
          <p:nvPr>
            <p:extLst>
              <p:ext uri="{D42A27DB-BD31-4B8C-83A1-F6EECF244321}">
                <p14:modId xmlns:p14="http://schemas.microsoft.com/office/powerpoint/2010/main" val="3385292992"/>
              </p:ext>
            </p:extLst>
          </p:nvPr>
        </p:nvGraphicFramePr>
        <p:xfrm>
          <a:off x="6358565" y="5257800"/>
          <a:ext cx="1066800" cy="265346"/>
        </p:xfrm>
        <a:graphic>
          <a:graphicData uri="http://schemas.openxmlformats.org/presentationml/2006/ole">
            <mc:AlternateContent xmlns:mc="http://schemas.openxmlformats.org/markup-compatibility/2006">
              <mc:Choice xmlns:v="urn:schemas-microsoft-com:vml" Requires="v">
                <p:oleObj name="Equation" r:id="rId4" imgW="812520" imgH="203040" progId="Equation.DSMT4">
                  <p:embed/>
                </p:oleObj>
              </mc:Choice>
              <mc:Fallback>
                <p:oleObj name="Equation" r:id="rId4" imgW="812520" imgH="203040" progId="Equation.DSMT4">
                  <p:embed/>
                  <p:pic>
                    <p:nvPicPr>
                      <p:cNvPr id="6" name="Object 5">
                        <a:extLst>
                          <a:ext uri="{FF2B5EF4-FFF2-40B4-BE49-F238E27FC236}">
                            <a16:creationId xmlns:a16="http://schemas.microsoft.com/office/drawing/2014/main" id="{A997EF8B-CDCB-E104-05E2-4A2D3D2CBF35}"/>
                          </a:ext>
                        </a:extLst>
                      </p:cNvPr>
                      <p:cNvPicPr/>
                      <p:nvPr/>
                    </p:nvPicPr>
                    <p:blipFill>
                      <a:blip r:embed="rId5"/>
                      <a:stretch>
                        <a:fillRect/>
                      </a:stretch>
                    </p:blipFill>
                    <p:spPr>
                      <a:xfrm>
                        <a:off x="6358565" y="5257800"/>
                        <a:ext cx="1066800" cy="265346"/>
                      </a:xfrm>
                      <a:prstGeom prst="rect">
                        <a:avLst/>
                      </a:prstGeom>
                    </p:spPr>
                  </p:pic>
                </p:oleObj>
              </mc:Fallback>
            </mc:AlternateContent>
          </a:graphicData>
        </a:graphic>
      </p:graphicFrame>
      <p:sp>
        <p:nvSpPr>
          <p:cNvPr id="3" name="TextBox 2">
            <a:extLst>
              <a:ext uri="{FF2B5EF4-FFF2-40B4-BE49-F238E27FC236}">
                <a16:creationId xmlns:a16="http://schemas.microsoft.com/office/drawing/2014/main" id="{FE2C5B9C-1592-9DC3-8AB5-B8F32335B18E}"/>
              </a:ext>
            </a:extLst>
          </p:cNvPr>
          <p:cNvSpPr txBox="1"/>
          <p:nvPr/>
        </p:nvSpPr>
        <p:spPr>
          <a:xfrm>
            <a:off x="6914322" y="2758279"/>
            <a:ext cx="2191578" cy="954012"/>
          </a:xfrm>
          <a:prstGeom prst="rect">
            <a:avLst/>
          </a:prstGeom>
          <a:solidFill>
            <a:schemeClr val="bg1"/>
          </a:solidFill>
        </p:spPr>
        <p:txBody>
          <a:bodyPr wrap="square" lIns="91349" tIns="45673" rIns="91349" bIns="45673" rtlCol="0">
            <a:spAutoFit/>
          </a:bodyPr>
          <a:lstStyle/>
          <a:p>
            <a:pPr algn="l">
              <a:spcBef>
                <a:spcPts val="600"/>
              </a:spcBef>
            </a:pPr>
            <a:r>
              <a:rPr lang="en-US" sz="1400" dirty="0">
                <a:latin typeface="+mj-lt"/>
              </a:rPr>
              <a:t>F=I+J is total angular momentum, I is nuclear spin, J total e</a:t>
            </a:r>
            <a:r>
              <a:rPr lang="en-US" sz="1400" baseline="30000" dirty="0">
                <a:latin typeface="Symbol" panose="05050102010706020507" pitchFamily="18" charset="2"/>
                <a:cs typeface="Times New Roman" panose="02020603050405020304" pitchFamily="18" charset="0"/>
              </a:rPr>
              <a:t>-</a:t>
            </a:r>
            <a:r>
              <a:rPr lang="en-US" sz="1400" dirty="0">
                <a:latin typeface="+mj-lt"/>
              </a:rPr>
              <a:t> angular momentum </a:t>
            </a:r>
            <a:endParaRPr lang="en-US" sz="1200" dirty="0">
              <a:latin typeface="+mj-lt"/>
            </a:endParaRPr>
          </a:p>
        </p:txBody>
      </p:sp>
    </p:spTree>
    <p:extLst>
      <p:ext uri="{BB962C8B-B14F-4D97-AF65-F5344CB8AC3E}">
        <p14:creationId xmlns:p14="http://schemas.microsoft.com/office/powerpoint/2010/main" val="18614093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2"/>
          <p:cNvSpPr>
            <a:spLocks noChangeArrowheads="1"/>
          </p:cNvSpPr>
          <p:nvPr/>
        </p:nvSpPr>
        <p:spPr bwMode="auto">
          <a:xfrm>
            <a:off x="0" y="0"/>
            <a:ext cx="9144000" cy="1066800"/>
          </a:xfrm>
          <a:prstGeom prst="rect">
            <a:avLst/>
          </a:prstGeom>
          <a:noFill/>
          <a:ln w="9525">
            <a:noFill/>
            <a:miter lim="800000"/>
            <a:headEnd/>
            <a:tailEnd/>
          </a:ln>
        </p:spPr>
        <p:txBody>
          <a:bodyPr lIns="91349" tIns="45673" rIns="91349" bIns="45673" anchor="ctr"/>
          <a:lstStyle/>
          <a:p>
            <a:r>
              <a:rPr lang="en-US" sz="4000" b="1" dirty="0">
                <a:solidFill>
                  <a:srgbClr val="1C11FD"/>
                </a:solidFill>
                <a:latin typeface="+mj-lt"/>
                <a:cs typeface="Calibri" pitchFamily="34" charset="0"/>
              </a:rPr>
              <a:t>Hydrogen Energy Levels</a:t>
            </a:r>
          </a:p>
        </p:txBody>
      </p:sp>
      <p:sp>
        <p:nvSpPr>
          <p:cNvPr id="2" name="Slide Number Placeholder 1">
            <a:extLst>
              <a:ext uri="{FF2B5EF4-FFF2-40B4-BE49-F238E27FC236}">
                <a16:creationId xmlns:a16="http://schemas.microsoft.com/office/drawing/2014/main" id="{2B98D158-C573-AE7A-0DCC-12A4516DA66C}"/>
              </a:ext>
            </a:extLst>
          </p:cNvPr>
          <p:cNvSpPr>
            <a:spLocks noGrp="1"/>
          </p:cNvSpPr>
          <p:nvPr>
            <p:ph type="sldNum" sz="quarter" idx="10"/>
          </p:nvPr>
        </p:nvSpPr>
        <p:spPr>
          <a:xfrm>
            <a:off x="8901122" y="6618291"/>
            <a:ext cx="244475" cy="241300"/>
          </a:xfrm>
        </p:spPr>
        <p:txBody>
          <a:bodyPr/>
          <a:lstStyle/>
          <a:p>
            <a:pPr>
              <a:defRPr/>
            </a:pPr>
            <a:fld id="{2F954390-7186-42D5-8CA0-4FBB614EFE2A}" type="slidenum">
              <a:rPr lang="en-US" smtClean="0"/>
              <a:pPr>
                <a:defRPr/>
              </a:pPr>
              <a:t>15</a:t>
            </a:fld>
            <a:endParaRPr lang="en-US" dirty="0"/>
          </a:p>
        </p:txBody>
      </p:sp>
      <p:pic>
        <p:nvPicPr>
          <p:cNvPr id="9" name="Picture 2" descr="C:\Users\lorenzon\Documents\talks\MUSE\SMP\hydrogen-energy-levels-pohl.png">
            <a:extLst>
              <a:ext uri="{FF2B5EF4-FFF2-40B4-BE49-F238E27FC236}">
                <a16:creationId xmlns:a16="http://schemas.microsoft.com/office/drawing/2014/main" id="{1B1B6CC6-BB85-4376-D1CA-A0150FEFFBB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7829" y="2057400"/>
            <a:ext cx="7562927" cy="4681870"/>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a:extLst>
              <a:ext uri="{FF2B5EF4-FFF2-40B4-BE49-F238E27FC236}">
                <a16:creationId xmlns:a16="http://schemas.microsoft.com/office/drawing/2014/main" id="{9386532F-A08C-6D8C-FC08-B11B13F378CC}"/>
              </a:ext>
            </a:extLst>
          </p:cNvPr>
          <p:cNvSpPr txBox="1"/>
          <p:nvPr/>
        </p:nvSpPr>
        <p:spPr>
          <a:xfrm>
            <a:off x="3584998" y="1192862"/>
            <a:ext cx="5410200" cy="723180"/>
          </a:xfrm>
          <a:prstGeom prst="rect">
            <a:avLst/>
          </a:prstGeom>
          <a:solidFill>
            <a:schemeClr val="bg1"/>
          </a:solidFill>
        </p:spPr>
        <p:txBody>
          <a:bodyPr wrap="square" lIns="91349" tIns="45673" rIns="91349" bIns="45673" rtlCol="0">
            <a:spAutoFit/>
          </a:bodyPr>
          <a:lstStyle/>
          <a:p>
            <a:pPr marL="342900" indent="-342900" algn="l">
              <a:spcBef>
                <a:spcPts val="600"/>
              </a:spcBef>
              <a:buFont typeface="Arial" panose="020B0604020202020204" pitchFamily="34" charset="0"/>
              <a:buChar char="•"/>
            </a:pPr>
            <a:r>
              <a:rPr lang="en-US" dirty="0">
                <a:latin typeface="+mj-lt"/>
              </a:rPr>
              <a:t>including nuclear effects: finite size of the proton</a:t>
            </a:r>
          </a:p>
          <a:p>
            <a:pPr marL="342900" indent="-342900" algn="l">
              <a:spcBef>
                <a:spcPts val="600"/>
              </a:spcBef>
              <a:buFont typeface="Arial" panose="020B0604020202020204" pitchFamily="34" charset="0"/>
              <a:buChar char="•"/>
            </a:pPr>
            <a:r>
              <a:rPr lang="en-US" dirty="0">
                <a:latin typeface="+mj-lt"/>
              </a:rPr>
              <a:t>can be turned around </a:t>
            </a:r>
            <a:r>
              <a:rPr lang="en-US" dirty="0">
                <a:solidFill>
                  <a:srgbClr val="FF0000"/>
                </a:solidFill>
                <a:latin typeface="+mj-lt"/>
              </a:rPr>
              <a:t>find the size of the proton</a:t>
            </a:r>
          </a:p>
        </p:txBody>
      </p:sp>
    </p:spTree>
    <p:extLst>
      <p:ext uri="{BB962C8B-B14F-4D97-AF65-F5344CB8AC3E}">
        <p14:creationId xmlns:p14="http://schemas.microsoft.com/office/powerpoint/2010/main" val="34108272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 y="1314484"/>
            <a:ext cx="8305799" cy="461570"/>
          </a:xfrm>
          <a:prstGeom prst="rect">
            <a:avLst/>
          </a:prstGeom>
          <a:noFill/>
        </p:spPr>
        <p:txBody>
          <a:bodyPr wrap="square" lIns="91349" tIns="45673" rIns="91349" bIns="45673" rtlCol="0">
            <a:spAutoFit/>
          </a:bodyPr>
          <a:lstStyle/>
          <a:p>
            <a:pPr marL="285461" indent="-285461" algn="l">
              <a:spcBef>
                <a:spcPts val="600"/>
              </a:spcBef>
              <a:buFont typeface="Arial" panose="020B0604020202020204" pitchFamily="34" charset="0"/>
              <a:buChar char="•"/>
            </a:pPr>
            <a:r>
              <a:rPr lang="en-US" sz="2400" dirty="0">
                <a:latin typeface="+mj-lt"/>
              </a:rPr>
              <a:t>What is a </a:t>
            </a:r>
            <a:r>
              <a:rPr lang="en-US" sz="2400" b="1" dirty="0">
                <a:latin typeface="+mj-lt"/>
              </a:rPr>
              <a:t>radius</a:t>
            </a:r>
            <a:r>
              <a:rPr lang="en-US" sz="2400" dirty="0">
                <a:latin typeface="+mj-lt"/>
              </a:rPr>
              <a:t> (or size) of an object?</a:t>
            </a:r>
          </a:p>
        </p:txBody>
      </p:sp>
      <p:pic>
        <p:nvPicPr>
          <p:cNvPr id="12301" name="Picture 13" descr="C:\Users\lorenzon\Documents\talks\MUSE\SMP\Pohl-proton-size_s.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1600" y="1828800"/>
            <a:ext cx="6049963" cy="4486275"/>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17"/>
          <p:cNvSpPr txBox="1"/>
          <p:nvPr/>
        </p:nvSpPr>
        <p:spPr>
          <a:xfrm>
            <a:off x="6019800" y="1923966"/>
            <a:ext cx="3095625" cy="1200234"/>
          </a:xfrm>
          <a:prstGeom prst="rect">
            <a:avLst/>
          </a:prstGeom>
          <a:noFill/>
        </p:spPr>
        <p:txBody>
          <a:bodyPr wrap="square" lIns="91349" tIns="45673" rIns="91349" bIns="45673" rtlCol="0">
            <a:spAutoFit/>
          </a:bodyPr>
          <a:lstStyle/>
          <a:p>
            <a:pPr algn="l">
              <a:spcBef>
                <a:spcPts val="600"/>
              </a:spcBef>
            </a:pPr>
            <a:r>
              <a:rPr lang="en-US" sz="2400" b="1" dirty="0">
                <a:solidFill>
                  <a:srgbClr val="1C11FD"/>
                </a:solidFill>
                <a:latin typeface="+mj-lt"/>
              </a:rPr>
              <a:t>Well-defined for a macroscopic, hard object (</a:t>
            </a:r>
            <a:r>
              <a:rPr lang="en-US" sz="2400" b="1" dirty="0" err="1">
                <a:solidFill>
                  <a:srgbClr val="1C11FD"/>
                </a:solidFill>
                <a:latin typeface="+mj-lt"/>
              </a:rPr>
              <a:t>ie</a:t>
            </a:r>
            <a:r>
              <a:rPr lang="en-US" sz="2400" b="1" dirty="0">
                <a:solidFill>
                  <a:srgbClr val="1C11FD"/>
                </a:solidFill>
                <a:latin typeface="+mj-lt"/>
              </a:rPr>
              <a:t>. steel ball)</a:t>
            </a:r>
          </a:p>
        </p:txBody>
      </p:sp>
      <p:sp>
        <p:nvSpPr>
          <p:cNvPr id="19" name="Rectangle 2"/>
          <p:cNvSpPr>
            <a:spLocks noChangeArrowheads="1"/>
          </p:cNvSpPr>
          <p:nvPr/>
        </p:nvSpPr>
        <p:spPr bwMode="auto">
          <a:xfrm>
            <a:off x="304800" y="0"/>
            <a:ext cx="8458200" cy="1066800"/>
          </a:xfrm>
          <a:prstGeom prst="rect">
            <a:avLst/>
          </a:prstGeom>
          <a:noFill/>
          <a:ln w="9525">
            <a:noFill/>
            <a:miter lim="800000"/>
            <a:headEnd/>
            <a:tailEnd/>
          </a:ln>
        </p:spPr>
        <p:txBody>
          <a:bodyPr lIns="91349" tIns="45673" rIns="91349" bIns="45673" anchor="ctr"/>
          <a:lstStyle/>
          <a:p>
            <a:r>
              <a:rPr lang="en-US" sz="4000" b="1" dirty="0">
                <a:solidFill>
                  <a:srgbClr val="1C11FD"/>
                </a:solidFill>
                <a:latin typeface="+mj-lt"/>
                <a:cs typeface="Calibri" pitchFamily="34" charset="0"/>
              </a:rPr>
              <a:t>How do you measure size?</a:t>
            </a:r>
            <a:endParaRPr lang="en-US" sz="2800" b="1" dirty="0">
              <a:solidFill>
                <a:srgbClr val="1C11FD"/>
              </a:solidFill>
              <a:latin typeface="+mj-lt"/>
              <a:cs typeface="Calibri" pitchFamily="34" charset="0"/>
            </a:endParaRPr>
          </a:p>
        </p:txBody>
      </p:sp>
      <p:sp>
        <p:nvSpPr>
          <p:cNvPr id="2" name="TextBox 1"/>
          <p:cNvSpPr txBox="1"/>
          <p:nvPr/>
        </p:nvSpPr>
        <p:spPr>
          <a:xfrm>
            <a:off x="5257800" y="6324600"/>
            <a:ext cx="2133600" cy="261610"/>
          </a:xfrm>
          <a:prstGeom prst="rect">
            <a:avLst/>
          </a:prstGeom>
          <a:noFill/>
        </p:spPr>
        <p:txBody>
          <a:bodyPr wrap="square" rtlCol="0">
            <a:spAutoFit/>
          </a:bodyPr>
          <a:lstStyle/>
          <a:p>
            <a:pPr algn="r"/>
            <a:r>
              <a:rPr lang="en-US" sz="1100" dirty="0">
                <a:solidFill>
                  <a:srgbClr val="C00000"/>
                </a:solidFill>
                <a:latin typeface="+mn-lt"/>
              </a:rPr>
              <a:t>Credit: Nature</a:t>
            </a:r>
          </a:p>
        </p:txBody>
      </p:sp>
      <p:sp>
        <p:nvSpPr>
          <p:cNvPr id="3" name="Slide Number Placeholder 1">
            <a:extLst>
              <a:ext uri="{FF2B5EF4-FFF2-40B4-BE49-F238E27FC236}">
                <a16:creationId xmlns:a16="http://schemas.microsoft.com/office/drawing/2014/main" id="{74FE4DF6-B5B8-17FD-687A-36392F325300}"/>
              </a:ext>
            </a:extLst>
          </p:cNvPr>
          <p:cNvSpPr>
            <a:spLocks noGrp="1"/>
          </p:cNvSpPr>
          <p:nvPr>
            <p:ph type="sldNum" sz="quarter" idx="10"/>
          </p:nvPr>
        </p:nvSpPr>
        <p:spPr>
          <a:xfrm>
            <a:off x="8901122" y="6618291"/>
            <a:ext cx="244475" cy="241300"/>
          </a:xfrm>
        </p:spPr>
        <p:txBody>
          <a:bodyPr/>
          <a:lstStyle/>
          <a:p>
            <a:pPr>
              <a:defRPr/>
            </a:pPr>
            <a:fld id="{2F954390-7186-42D5-8CA0-4FBB614EFE2A}" type="slidenum">
              <a:rPr lang="en-US" smtClean="0"/>
              <a:pPr>
                <a:defRPr/>
              </a:pPr>
              <a:t>16</a:t>
            </a:fld>
            <a:endParaRPr lang="en-US" dirty="0"/>
          </a:p>
        </p:txBody>
      </p:sp>
    </p:spTree>
    <p:extLst>
      <p:ext uri="{BB962C8B-B14F-4D97-AF65-F5344CB8AC3E}">
        <p14:creationId xmlns:p14="http://schemas.microsoft.com/office/powerpoint/2010/main" val="210460131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381000" y="1314484"/>
            <a:ext cx="8305799" cy="461570"/>
          </a:xfrm>
          <a:prstGeom prst="rect">
            <a:avLst/>
          </a:prstGeom>
          <a:noFill/>
        </p:spPr>
        <p:txBody>
          <a:bodyPr wrap="square" lIns="91349" tIns="45673" rIns="91349" bIns="45673" rtlCol="0">
            <a:spAutoFit/>
          </a:bodyPr>
          <a:lstStyle/>
          <a:p>
            <a:pPr marL="285461" indent="-285461" algn="l">
              <a:spcBef>
                <a:spcPts val="600"/>
              </a:spcBef>
              <a:buFont typeface="Arial" panose="020B0604020202020204" pitchFamily="34" charset="0"/>
              <a:buChar char="•"/>
            </a:pPr>
            <a:r>
              <a:rPr lang="en-US" sz="2400" dirty="0">
                <a:latin typeface="+mj-lt"/>
              </a:rPr>
              <a:t>What is a radius (or </a:t>
            </a:r>
            <a:r>
              <a:rPr lang="en-US" sz="2400" b="1" dirty="0">
                <a:latin typeface="+mj-lt"/>
              </a:rPr>
              <a:t>size</a:t>
            </a:r>
            <a:r>
              <a:rPr lang="en-US" sz="2400" dirty="0">
                <a:latin typeface="+mj-lt"/>
              </a:rPr>
              <a:t>) of an object?</a:t>
            </a:r>
          </a:p>
        </p:txBody>
      </p:sp>
      <p:sp>
        <p:nvSpPr>
          <p:cNvPr id="11" name="Rectangle 2"/>
          <p:cNvSpPr>
            <a:spLocks noChangeArrowheads="1"/>
          </p:cNvSpPr>
          <p:nvPr/>
        </p:nvSpPr>
        <p:spPr bwMode="auto">
          <a:xfrm>
            <a:off x="304800" y="0"/>
            <a:ext cx="8458200" cy="1066800"/>
          </a:xfrm>
          <a:prstGeom prst="rect">
            <a:avLst/>
          </a:prstGeom>
          <a:noFill/>
          <a:ln w="9525">
            <a:noFill/>
            <a:miter lim="800000"/>
            <a:headEnd/>
            <a:tailEnd/>
          </a:ln>
        </p:spPr>
        <p:txBody>
          <a:bodyPr lIns="91349" tIns="45673" rIns="91349" bIns="45673" anchor="ctr"/>
          <a:lstStyle/>
          <a:p>
            <a:r>
              <a:rPr lang="en-US" sz="4000" b="1" dirty="0">
                <a:solidFill>
                  <a:srgbClr val="1C11FD"/>
                </a:solidFill>
                <a:latin typeface="+mj-lt"/>
                <a:cs typeface="Calibri" pitchFamily="34" charset="0"/>
              </a:rPr>
              <a:t>How do you measure size?</a:t>
            </a:r>
            <a:endParaRPr lang="en-US" sz="2800" b="1" dirty="0">
              <a:solidFill>
                <a:srgbClr val="1C11FD"/>
              </a:solidFill>
              <a:latin typeface="+mj-lt"/>
              <a:cs typeface="Calibri" pitchFamily="34" charset="0"/>
            </a:endParaRPr>
          </a:p>
        </p:txBody>
      </p:sp>
      <p:pic>
        <p:nvPicPr>
          <p:cNvPr id="45059" name="Picture 3" descr="C:\Users\lorenzon\Documents\talks\MUSE\SMP\cloud_w_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47800" y="2057400"/>
            <a:ext cx="6362700" cy="4457700"/>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5734050" y="2057400"/>
            <a:ext cx="2076450" cy="830902"/>
          </a:xfrm>
          <a:prstGeom prst="rect">
            <a:avLst/>
          </a:prstGeom>
          <a:noFill/>
        </p:spPr>
        <p:txBody>
          <a:bodyPr wrap="square" lIns="91349" tIns="45673" rIns="91349" bIns="45673" rtlCol="0">
            <a:spAutoFit/>
          </a:bodyPr>
          <a:lstStyle/>
          <a:p>
            <a:pPr algn="l">
              <a:spcBef>
                <a:spcPts val="600"/>
              </a:spcBef>
            </a:pPr>
            <a:r>
              <a:rPr lang="en-US" sz="2400" dirty="0">
                <a:solidFill>
                  <a:srgbClr val="FFFF00"/>
                </a:solidFill>
                <a:latin typeface="+mj-lt"/>
              </a:rPr>
              <a:t>Less clear for a fuzzy object</a:t>
            </a:r>
          </a:p>
        </p:txBody>
      </p:sp>
      <p:sp>
        <p:nvSpPr>
          <p:cNvPr id="2" name="Slide Number Placeholder 1">
            <a:extLst>
              <a:ext uri="{FF2B5EF4-FFF2-40B4-BE49-F238E27FC236}">
                <a16:creationId xmlns:a16="http://schemas.microsoft.com/office/drawing/2014/main" id="{D3525211-0944-42E5-DB32-A78F71ADBF67}"/>
              </a:ext>
            </a:extLst>
          </p:cNvPr>
          <p:cNvSpPr>
            <a:spLocks noGrp="1"/>
          </p:cNvSpPr>
          <p:nvPr>
            <p:ph type="sldNum" sz="quarter" idx="10"/>
          </p:nvPr>
        </p:nvSpPr>
        <p:spPr>
          <a:xfrm>
            <a:off x="8901122" y="6618291"/>
            <a:ext cx="244475" cy="241300"/>
          </a:xfrm>
        </p:spPr>
        <p:txBody>
          <a:bodyPr/>
          <a:lstStyle/>
          <a:p>
            <a:pPr>
              <a:defRPr/>
            </a:pPr>
            <a:fld id="{2F954390-7186-42D5-8CA0-4FBB614EFE2A}" type="slidenum">
              <a:rPr lang="en-US" smtClean="0"/>
              <a:pPr>
                <a:defRPr/>
              </a:pPr>
              <a:t>17</a:t>
            </a:fld>
            <a:endParaRPr lang="en-US" dirty="0"/>
          </a:p>
        </p:txBody>
      </p:sp>
    </p:spTree>
    <p:extLst>
      <p:ext uri="{BB962C8B-B14F-4D97-AF65-F5344CB8AC3E}">
        <p14:creationId xmlns:p14="http://schemas.microsoft.com/office/powerpoint/2010/main" val="304491430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228600" y="838200"/>
            <a:ext cx="8915400" cy="5601439"/>
          </a:xfrm>
          <a:prstGeom prst="rect">
            <a:avLst/>
          </a:prstGeom>
          <a:noFill/>
        </p:spPr>
        <p:txBody>
          <a:bodyPr wrap="square" lIns="91349" tIns="45673" rIns="91349" bIns="45673" rtlCol="0">
            <a:spAutoFit/>
          </a:bodyPr>
          <a:lstStyle/>
          <a:p>
            <a:pPr algn="l">
              <a:spcBef>
                <a:spcPts val="600"/>
              </a:spcBef>
            </a:pPr>
            <a:r>
              <a:rPr lang="en-US" sz="2400" dirty="0">
                <a:latin typeface="+mj-lt"/>
              </a:rPr>
              <a:t>   </a:t>
            </a:r>
            <a:r>
              <a:rPr lang="en-US" sz="2800" b="1" dirty="0">
                <a:solidFill>
                  <a:srgbClr val="C00000"/>
                </a:solidFill>
                <a:latin typeface="+mj-lt"/>
              </a:rPr>
              <a:t>Object:</a:t>
            </a:r>
            <a:r>
              <a:rPr lang="en-US" sz="2400" dirty="0">
                <a:latin typeface="+mj-lt"/>
              </a:rPr>
              <a:t>						</a:t>
            </a:r>
            <a:r>
              <a:rPr lang="en-US" sz="2800" b="1" dirty="0">
                <a:solidFill>
                  <a:srgbClr val="C00000"/>
                </a:solidFill>
                <a:latin typeface="+mj-lt"/>
              </a:rPr>
              <a:t>Tool:</a:t>
            </a:r>
            <a:endParaRPr lang="en-US" sz="2400" b="1" dirty="0">
              <a:solidFill>
                <a:srgbClr val="C00000"/>
              </a:solidFill>
              <a:latin typeface="+mj-lt"/>
            </a:endParaRPr>
          </a:p>
          <a:p>
            <a:pPr marL="285461" indent="-285461" algn="l">
              <a:spcBef>
                <a:spcPts val="600"/>
              </a:spcBef>
              <a:buFont typeface="Arial" panose="020B0604020202020204" pitchFamily="34" charset="0"/>
              <a:buChar char="•"/>
            </a:pPr>
            <a:r>
              <a:rPr lang="en-US" sz="2400" dirty="0">
                <a:solidFill>
                  <a:srgbClr val="C00000"/>
                </a:solidFill>
                <a:latin typeface="+mj-lt"/>
              </a:rPr>
              <a:t>macroscopic:					caliper</a:t>
            </a:r>
            <a:br>
              <a:rPr lang="en-US" sz="2400" dirty="0">
                <a:solidFill>
                  <a:srgbClr val="C00000"/>
                </a:solidFill>
                <a:latin typeface="+mj-lt"/>
              </a:rPr>
            </a:br>
            <a:r>
              <a:rPr lang="en-US" sz="2400" dirty="0">
                <a:solidFill>
                  <a:srgbClr val="C00000"/>
                </a:solidFill>
                <a:latin typeface="+mj-lt"/>
              </a:rPr>
              <a:t>  </a:t>
            </a:r>
            <a:r>
              <a:rPr lang="en-US" sz="2400" dirty="0">
                <a:solidFill>
                  <a:srgbClr val="1C11FD"/>
                </a:solidFill>
                <a:latin typeface="+mj-lt"/>
              </a:rPr>
              <a:t>hard sphere </a:t>
            </a:r>
            <a:r>
              <a:rPr lang="en-US" dirty="0">
                <a:solidFill>
                  <a:srgbClr val="1C11FD"/>
                </a:solidFill>
              </a:rPr>
              <a:t>(~5 cm)</a:t>
            </a:r>
            <a:br>
              <a:rPr lang="en-US" dirty="0">
                <a:solidFill>
                  <a:srgbClr val="1C11FD"/>
                </a:solidFill>
                <a:latin typeface="+mj-lt"/>
              </a:rPr>
            </a:br>
            <a:r>
              <a:rPr lang="en-US" sz="1600" dirty="0">
                <a:solidFill>
                  <a:srgbClr val="1C11FD"/>
                </a:solidFill>
                <a:latin typeface="+mj-lt"/>
              </a:rPr>
              <a:t>   </a:t>
            </a:r>
            <a:br>
              <a:rPr lang="en-US" sz="1600" dirty="0">
                <a:solidFill>
                  <a:srgbClr val="1C11FD"/>
                </a:solidFill>
                <a:latin typeface="+mj-lt"/>
              </a:rPr>
            </a:br>
            <a:endParaRPr lang="en-US" sz="2400" dirty="0">
              <a:latin typeface="+mj-lt"/>
            </a:endParaRPr>
          </a:p>
          <a:p>
            <a:pPr marL="285461" indent="-285461" algn="l">
              <a:spcBef>
                <a:spcPts val="600"/>
              </a:spcBef>
              <a:buFont typeface="Arial" panose="020B0604020202020204" pitchFamily="34" charset="0"/>
              <a:buChar char="•"/>
            </a:pPr>
            <a:r>
              <a:rPr lang="en-US" sz="2400" dirty="0">
                <a:solidFill>
                  <a:srgbClr val="C00000"/>
                </a:solidFill>
                <a:latin typeface="+mj-lt"/>
              </a:rPr>
              <a:t>small:</a:t>
            </a:r>
            <a:r>
              <a:rPr lang="en-US" sz="2400" dirty="0">
                <a:latin typeface="+mj-lt"/>
              </a:rPr>
              <a:t>						</a:t>
            </a:r>
            <a:r>
              <a:rPr lang="en-US" sz="2400" dirty="0">
                <a:solidFill>
                  <a:srgbClr val="C00000"/>
                </a:solidFill>
                <a:latin typeface="+mj-lt"/>
              </a:rPr>
              <a:t>laser </a:t>
            </a:r>
          </a:p>
          <a:p>
            <a:pPr lvl="1" algn="l">
              <a:spcBef>
                <a:spcPts val="600"/>
              </a:spcBef>
            </a:pPr>
            <a:r>
              <a:rPr lang="en-US" sz="2400" dirty="0">
                <a:solidFill>
                  <a:srgbClr val="1C11FD"/>
                </a:solidFill>
                <a:latin typeface="+mj-lt"/>
              </a:rPr>
              <a:t>hair </a:t>
            </a:r>
            <a:r>
              <a:rPr lang="en-US" dirty="0">
                <a:solidFill>
                  <a:srgbClr val="1C11FD"/>
                </a:solidFill>
                <a:latin typeface="+mn-lt"/>
              </a:rPr>
              <a:t>(~60 </a:t>
            </a:r>
            <a:r>
              <a:rPr lang="en-US" dirty="0">
                <a:solidFill>
                  <a:srgbClr val="1C11FD"/>
                </a:solidFill>
                <a:latin typeface="Symbol" panose="05050102010706020507" pitchFamily="18" charset="2"/>
              </a:rPr>
              <a:t>m</a:t>
            </a:r>
            <a:r>
              <a:rPr lang="en-US" dirty="0">
                <a:solidFill>
                  <a:srgbClr val="1C11FD"/>
                </a:solidFill>
                <a:latin typeface="+mn-lt"/>
              </a:rPr>
              <a:t>m)</a:t>
            </a:r>
            <a:br>
              <a:rPr lang="en-US" dirty="0">
                <a:solidFill>
                  <a:srgbClr val="1C11FD"/>
                </a:solidFill>
                <a:latin typeface="+mn-lt"/>
              </a:rPr>
            </a:br>
            <a:r>
              <a:rPr lang="en-US" sz="1600" dirty="0">
                <a:solidFill>
                  <a:srgbClr val="1C11FD"/>
                </a:solidFill>
              </a:rPr>
              <a:t> </a:t>
            </a:r>
            <a:endParaRPr lang="en-US" sz="1600" dirty="0">
              <a:latin typeface="+mj-lt"/>
            </a:endParaRPr>
          </a:p>
          <a:p>
            <a:pPr marL="0" lvl="1" algn="l">
              <a:spcBef>
                <a:spcPts val="600"/>
              </a:spcBef>
            </a:pPr>
            <a:r>
              <a:rPr lang="en-US" sz="1400" dirty="0">
                <a:solidFill>
                  <a:srgbClr val="00B0F0"/>
                </a:solidFill>
              </a:rPr>
              <a:t> </a:t>
            </a:r>
            <a:br>
              <a:rPr lang="en-US" sz="2400" dirty="0">
                <a:latin typeface="+mj-lt"/>
              </a:rPr>
            </a:br>
            <a:endParaRPr lang="en-US" sz="2400" dirty="0">
              <a:latin typeface="+mj-lt"/>
            </a:endParaRPr>
          </a:p>
          <a:p>
            <a:pPr marL="285461" lvl="1" indent="-285461" algn="l">
              <a:spcBef>
                <a:spcPts val="600"/>
              </a:spcBef>
              <a:buFont typeface="Arial" panose="020B0604020202020204" pitchFamily="34" charset="0"/>
              <a:buChar char="•"/>
            </a:pPr>
            <a:r>
              <a:rPr lang="en-US" sz="2400" dirty="0">
                <a:solidFill>
                  <a:srgbClr val="C00000"/>
                </a:solidFill>
                <a:latin typeface="+mj-lt"/>
              </a:rPr>
              <a:t>tiny:</a:t>
            </a:r>
            <a:r>
              <a:rPr lang="en-US" sz="2400" dirty="0">
                <a:latin typeface="+mj-lt"/>
              </a:rPr>
              <a:t>							</a:t>
            </a:r>
            <a:r>
              <a:rPr lang="en-US" sz="2400" dirty="0">
                <a:solidFill>
                  <a:srgbClr val="C00000"/>
                </a:solidFill>
                <a:latin typeface="+mj-lt"/>
              </a:rPr>
              <a:t>oil monolayer</a:t>
            </a:r>
            <a:br>
              <a:rPr lang="en-US" sz="2000" dirty="0">
                <a:solidFill>
                  <a:srgbClr val="C00000"/>
                </a:solidFill>
                <a:latin typeface="+mj-lt"/>
              </a:rPr>
            </a:br>
            <a:r>
              <a:rPr lang="en-US" sz="2400" dirty="0">
                <a:latin typeface="+mj-lt"/>
              </a:rPr>
              <a:t>  </a:t>
            </a:r>
            <a:r>
              <a:rPr lang="en-US" sz="2400" dirty="0">
                <a:solidFill>
                  <a:srgbClr val="1C11FD"/>
                </a:solidFill>
                <a:latin typeface="+mj-lt"/>
              </a:rPr>
              <a:t>atom </a:t>
            </a:r>
            <a:r>
              <a:rPr lang="en-US" dirty="0">
                <a:solidFill>
                  <a:srgbClr val="1C11FD"/>
                </a:solidFill>
                <a:latin typeface="+mj-lt"/>
              </a:rPr>
              <a:t>(~1Å)</a:t>
            </a:r>
            <a:r>
              <a:rPr lang="en-US" sz="2400" dirty="0">
                <a:solidFill>
                  <a:srgbClr val="1C11FD"/>
                </a:solidFill>
                <a:latin typeface="+mj-lt"/>
              </a:rPr>
              <a:t>						</a:t>
            </a:r>
            <a:r>
              <a:rPr lang="en-US" sz="2400" dirty="0">
                <a:solidFill>
                  <a:srgbClr val="C00000"/>
                </a:solidFill>
              </a:rPr>
              <a:t>X-ray diffraction</a:t>
            </a:r>
            <a:br>
              <a:rPr lang="en-US" sz="3600" dirty="0">
                <a:solidFill>
                  <a:srgbClr val="1C11FD"/>
                </a:solidFill>
              </a:rPr>
            </a:br>
            <a:r>
              <a:rPr lang="en-US" sz="1600" dirty="0">
                <a:solidFill>
                  <a:srgbClr val="1C11FD"/>
                </a:solidFill>
              </a:rPr>
              <a:t>   </a:t>
            </a:r>
            <a:r>
              <a:rPr lang="en-US" sz="2400" dirty="0">
                <a:solidFill>
                  <a:srgbClr val="1C11FD"/>
                </a:solidFill>
                <a:latin typeface="+mj-lt"/>
              </a:rPr>
              <a:t>					</a:t>
            </a:r>
            <a:r>
              <a:rPr lang="en-US" sz="2400" dirty="0">
                <a:solidFill>
                  <a:srgbClr val="C00000"/>
                </a:solidFill>
              </a:rPr>
              <a:t> </a:t>
            </a:r>
            <a:br>
              <a:rPr lang="en-US" sz="2400" dirty="0">
                <a:solidFill>
                  <a:srgbClr val="C00000"/>
                </a:solidFill>
              </a:rPr>
            </a:br>
            <a:r>
              <a:rPr lang="en-US" sz="1400" dirty="0">
                <a:solidFill>
                  <a:srgbClr val="C00000"/>
                </a:solidFill>
              </a:rPr>
              <a:t>   </a:t>
            </a:r>
            <a:endParaRPr lang="en-US" sz="2400" dirty="0">
              <a:solidFill>
                <a:srgbClr val="C00000"/>
              </a:solidFill>
              <a:latin typeface="+mj-lt"/>
            </a:endParaRPr>
          </a:p>
          <a:p>
            <a:pPr algn="l">
              <a:spcBef>
                <a:spcPts val="600"/>
              </a:spcBef>
            </a:pPr>
            <a:r>
              <a:rPr lang="en-US" sz="2400" dirty="0">
                <a:latin typeface="+mj-lt"/>
              </a:rPr>
              <a:t>							</a:t>
            </a:r>
          </a:p>
        </p:txBody>
      </p:sp>
      <p:sp>
        <p:nvSpPr>
          <p:cNvPr id="11" name="Rectangle 2"/>
          <p:cNvSpPr>
            <a:spLocks noChangeArrowheads="1"/>
          </p:cNvSpPr>
          <p:nvPr/>
        </p:nvSpPr>
        <p:spPr bwMode="auto">
          <a:xfrm>
            <a:off x="304800" y="0"/>
            <a:ext cx="8458200" cy="1066800"/>
          </a:xfrm>
          <a:prstGeom prst="rect">
            <a:avLst/>
          </a:prstGeom>
          <a:noFill/>
          <a:ln w="9525">
            <a:noFill/>
            <a:miter lim="800000"/>
            <a:headEnd/>
            <a:tailEnd/>
          </a:ln>
        </p:spPr>
        <p:txBody>
          <a:bodyPr lIns="91349" tIns="45673" rIns="91349" bIns="45673" anchor="ctr"/>
          <a:lstStyle/>
          <a:p>
            <a:r>
              <a:rPr lang="en-US" sz="4000" b="1" dirty="0">
                <a:solidFill>
                  <a:srgbClr val="1C11FD"/>
                </a:solidFill>
                <a:latin typeface="+mj-lt"/>
                <a:cs typeface="Calibri" pitchFamily="34" charset="0"/>
              </a:rPr>
              <a:t>How do you measure size?</a:t>
            </a:r>
          </a:p>
        </p:txBody>
      </p:sp>
      <p:pic>
        <p:nvPicPr>
          <p:cNvPr id="13314" name="Picture 2" descr="C:\Users\lorenzon\Documents\talks\MUSE\SMP\Pohl-proton-size_ss.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38600" y="1066800"/>
            <a:ext cx="1514475" cy="1123950"/>
          </a:xfrm>
          <a:prstGeom prst="rect">
            <a:avLst/>
          </a:prstGeom>
          <a:noFill/>
          <a:extLst>
            <a:ext uri="{909E8E84-426E-40DD-AFC4-6F175D3DCCD1}">
              <a14:hiddenFill xmlns:a14="http://schemas.microsoft.com/office/drawing/2010/main">
                <a:solidFill>
                  <a:srgbClr val="FFFFFF"/>
                </a:solidFill>
              </a14:hiddenFill>
            </a:ext>
          </a:extLst>
        </p:spPr>
      </p:pic>
      <p:pic>
        <p:nvPicPr>
          <p:cNvPr id="13316" name="Picture 4" descr="C:\Users\lorenzon\Documents\talks\MUSE\SMP\xraydiffraction.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26649" y="4419600"/>
            <a:ext cx="2945551" cy="1957714"/>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p:cNvSpPr txBox="1"/>
          <p:nvPr/>
        </p:nvSpPr>
        <p:spPr>
          <a:xfrm>
            <a:off x="3686175" y="6172200"/>
            <a:ext cx="2409825" cy="261610"/>
          </a:xfrm>
          <a:prstGeom prst="rect">
            <a:avLst/>
          </a:prstGeom>
          <a:noFill/>
        </p:spPr>
        <p:txBody>
          <a:bodyPr wrap="square" rtlCol="0">
            <a:spAutoFit/>
          </a:bodyPr>
          <a:lstStyle/>
          <a:p>
            <a:pPr algn="r"/>
            <a:r>
              <a:rPr lang="en-US" sz="1100" dirty="0">
                <a:solidFill>
                  <a:srgbClr val="C00000"/>
                </a:solidFill>
                <a:latin typeface="+mn-lt"/>
              </a:rPr>
              <a:t>Credit: undsci.berkeley.edu</a:t>
            </a:r>
          </a:p>
        </p:txBody>
      </p:sp>
      <p:pic>
        <p:nvPicPr>
          <p:cNvPr id="9" name="Picture 7" descr="C:\Users\lorenzon\Documents\talks\MUSE\SMP\Diffraction Pattern_6C20.20.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29000" y="2743200"/>
            <a:ext cx="2897796" cy="1421731"/>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a:extLst>
              <a:ext uri="{FF2B5EF4-FFF2-40B4-BE49-F238E27FC236}">
                <a16:creationId xmlns:a16="http://schemas.microsoft.com/office/drawing/2014/main" id="{4CC8B877-4223-17AF-2BED-96B9B353854E}"/>
              </a:ext>
            </a:extLst>
          </p:cNvPr>
          <p:cNvSpPr>
            <a:spLocks noGrp="1"/>
          </p:cNvSpPr>
          <p:nvPr>
            <p:ph type="sldNum" sz="quarter" idx="10"/>
          </p:nvPr>
        </p:nvSpPr>
        <p:spPr>
          <a:xfrm>
            <a:off x="8901122" y="6618291"/>
            <a:ext cx="244475" cy="241300"/>
          </a:xfrm>
        </p:spPr>
        <p:txBody>
          <a:bodyPr/>
          <a:lstStyle/>
          <a:p>
            <a:pPr>
              <a:defRPr/>
            </a:pPr>
            <a:fld id="{2F954390-7186-42D5-8CA0-4FBB614EFE2A}" type="slidenum">
              <a:rPr lang="en-US" smtClean="0"/>
              <a:pPr>
                <a:defRPr/>
              </a:pPr>
              <a:t>18</a:t>
            </a:fld>
            <a:endParaRPr lang="en-US" dirty="0"/>
          </a:p>
        </p:txBody>
      </p:sp>
    </p:spTree>
    <p:extLst>
      <p:ext uri="{BB962C8B-B14F-4D97-AF65-F5344CB8AC3E}">
        <p14:creationId xmlns:p14="http://schemas.microsoft.com/office/powerpoint/2010/main" val="106612057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2"/>
          <p:cNvSpPr>
            <a:spLocks noChangeArrowheads="1"/>
          </p:cNvSpPr>
          <p:nvPr/>
        </p:nvSpPr>
        <p:spPr bwMode="auto">
          <a:xfrm>
            <a:off x="304800" y="0"/>
            <a:ext cx="8458200" cy="1066800"/>
          </a:xfrm>
          <a:prstGeom prst="rect">
            <a:avLst/>
          </a:prstGeom>
          <a:noFill/>
          <a:ln w="9525">
            <a:noFill/>
            <a:miter lim="800000"/>
            <a:headEnd/>
            <a:tailEnd/>
          </a:ln>
        </p:spPr>
        <p:txBody>
          <a:bodyPr lIns="91349" tIns="45673" rIns="91349" bIns="45673" anchor="ctr"/>
          <a:lstStyle/>
          <a:p>
            <a:endParaRPr lang="en-US" sz="3600" dirty="0">
              <a:solidFill>
                <a:srgbClr val="1C11FD"/>
              </a:solidFill>
              <a:latin typeface="+mj-lt"/>
              <a:cs typeface="Calibri" pitchFamily="34" charset="0"/>
            </a:endParaRPr>
          </a:p>
        </p:txBody>
      </p:sp>
      <p:sp>
        <p:nvSpPr>
          <p:cNvPr id="2" name="TextBox 1"/>
          <p:cNvSpPr txBox="1"/>
          <p:nvPr/>
        </p:nvSpPr>
        <p:spPr>
          <a:xfrm>
            <a:off x="2362199" y="1430396"/>
            <a:ext cx="6400801" cy="1969770"/>
          </a:xfrm>
          <a:prstGeom prst="rect">
            <a:avLst/>
          </a:prstGeom>
          <a:noFill/>
        </p:spPr>
        <p:txBody>
          <a:bodyPr wrap="square" rtlCol="0">
            <a:spAutoFit/>
          </a:bodyPr>
          <a:lstStyle/>
          <a:p>
            <a:pPr algn="l">
              <a:spcBef>
                <a:spcPts val="600"/>
              </a:spcBef>
            </a:pPr>
            <a:r>
              <a:rPr lang="en-US" sz="2400" dirty="0">
                <a:solidFill>
                  <a:srgbClr val="FF0000"/>
                </a:solidFill>
                <a:latin typeface="+mn-lt"/>
              </a:rPr>
              <a:t>Ernest Rutherford (1871 - 1937)</a:t>
            </a:r>
          </a:p>
          <a:p>
            <a:pPr algn="l">
              <a:spcBef>
                <a:spcPts val="600"/>
              </a:spcBef>
            </a:pPr>
            <a:r>
              <a:rPr lang="en-US" sz="2000" dirty="0">
                <a:latin typeface="+mn-lt"/>
              </a:rPr>
              <a:t>half-life; </a:t>
            </a:r>
            <a:r>
              <a:rPr lang="en-US" sz="2000" dirty="0">
                <a:latin typeface="Symbol" panose="05050102010706020507" pitchFamily="18" charset="2"/>
              </a:rPr>
              <a:t>a</a:t>
            </a:r>
            <a:r>
              <a:rPr lang="en-US" sz="2000" dirty="0">
                <a:latin typeface="+mn-lt"/>
              </a:rPr>
              <a:t> and </a:t>
            </a:r>
            <a:r>
              <a:rPr lang="en-US" sz="2000" dirty="0">
                <a:latin typeface="Symbol" panose="05050102010706020507" pitchFamily="18" charset="2"/>
              </a:rPr>
              <a:t>b</a:t>
            </a:r>
            <a:r>
              <a:rPr lang="en-US" sz="2000" dirty="0">
                <a:latin typeface="+mn-lt"/>
              </a:rPr>
              <a:t> rays</a:t>
            </a:r>
          </a:p>
          <a:p>
            <a:pPr algn="l">
              <a:spcBef>
                <a:spcPts val="1200"/>
              </a:spcBef>
            </a:pPr>
            <a:r>
              <a:rPr lang="en-US" sz="2000" dirty="0">
                <a:latin typeface="+mn-lt"/>
              </a:rPr>
              <a:t>1908: Nobel prize Chemistry:</a:t>
            </a:r>
          </a:p>
          <a:p>
            <a:pPr lvl="1" algn="l">
              <a:spcBef>
                <a:spcPts val="600"/>
              </a:spcBef>
            </a:pPr>
            <a:r>
              <a:rPr lang="en-US" sz="2000" dirty="0">
                <a:latin typeface="+mn-lt"/>
              </a:rPr>
              <a:t>"</a:t>
            </a:r>
            <a:r>
              <a:rPr lang="en-US" dirty="0">
                <a:latin typeface="+mn-lt"/>
              </a:rPr>
              <a:t>for his investigations into the disintegration of the elements, and the chemistry of radioactive substances“</a:t>
            </a:r>
          </a:p>
        </p:txBody>
      </p:sp>
      <p:pic>
        <p:nvPicPr>
          <p:cNvPr id="2048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1201796"/>
            <a:ext cx="1752600" cy="24558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ectangle 2"/>
          <p:cNvSpPr>
            <a:spLocks noChangeArrowheads="1"/>
          </p:cNvSpPr>
          <p:nvPr/>
        </p:nvSpPr>
        <p:spPr bwMode="auto">
          <a:xfrm>
            <a:off x="457200" y="76200"/>
            <a:ext cx="8458200" cy="1066800"/>
          </a:xfrm>
          <a:prstGeom prst="rect">
            <a:avLst/>
          </a:prstGeom>
          <a:noFill/>
          <a:ln w="9525">
            <a:noFill/>
            <a:miter lim="800000"/>
            <a:headEnd/>
            <a:tailEnd/>
          </a:ln>
        </p:spPr>
        <p:txBody>
          <a:bodyPr lIns="91349" tIns="45673" rIns="91349" bIns="45673" anchor="ctr"/>
          <a:lstStyle/>
          <a:p>
            <a:r>
              <a:rPr lang="en-US" sz="3600" b="1" dirty="0">
                <a:solidFill>
                  <a:srgbClr val="1C11FD"/>
                </a:solidFill>
                <a:latin typeface="+mj-lt"/>
                <a:cs typeface="Calibri" pitchFamily="34" charset="0"/>
              </a:rPr>
              <a:t>How do you measure something even smaller?</a:t>
            </a:r>
          </a:p>
        </p:txBody>
      </p:sp>
      <p:sp>
        <p:nvSpPr>
          <p:cNvPr id="3" name="Slide Number Placeholder 1">
            <a:extLst>
              <a:ext uri="{FF2B5EF4-FFF2-40B4-BE49-F238E27FC236}">
                <a16:creationId xmlns:a16="http://schemas.microsoft.com/office/drawing/2014/main" id="{E62F505D-B0A7-FF27-F775-CFA69078C9AA}"/>
              </a:ext>
            </a:extLst>
          </p:cNvPr>
          <p:cNvSpPr>
            <a:spLocks noGrp="1"/>
          </p:cNvSpPr>
          <p:nvPr>
            <p:ph type="sldNum" sz="quarter" idx="10"/>
          </p:nvPr>
        </p:nvSpPr>
        <p:spPr>
          <a:xfrm>
            <a:off x="8901122" y="6618291"/>
            <a:ext cx="244475" cy="241300"/>
          </a:xfrm>
        </p:spPr>
        <p:txBody>
          <a:bodyPr/>
          <a:lstStyle/>
          <a:p>
            <a:pPr>
              <a:defRPr/>
            </a:pPr>
            <a:fld id="{2F954390-7186-42D5-8CA0-4FBB614EFE2A}" type="slidenum">
              <a:rPr lang="en-US" smtClean="0"/>
              <a:pPr>
                <a:defRPr/>
              </a:pPr>
              <a:t>19</a:t>
            </a:fld>
            <a:endParaRPr lang="en-US" dirty="0"/>
          </a:p>
        </p:txBody>
      </p:sp>
    </p:spTree>
    <p:extLst>
      <p:ext uri="{BB962C8B-B14F-4D97-AF65-F5344CB8AC3E}">
        <p14:creationId xmlns:p14="http://schemas.microsoft.com/office/powerpoint/2010/main" val="23581454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 y="1314484"/>
            <a:ext cx="7467600" cy="5232107"/>
          </a:xfrm>
          <a:prstGeom prst="rect">
            <a:avLst/>
          </a:prstGeom>
          <a:noFill/>
        </p:spPr>
        <p:txBody>
          <a:bodyPr wrap="square" lIns="91349" tIns="45673" rIns="91349" bIns="45673" rtlCol="0">
            <a:spAutoFit/>
          </a:bodyPr>
          <a:lstStyle/>
          <a:p>
            <a:pPr marL="285461" indent="-285461" algn="l">
              <a:spcBef>
                <a:spcPts val="600"/>
              </a:spcBef>
              <a:buFont typeface="Arial" panose="020B0604020202020204" pitchFamily="34" charset="0"/>
              <a:buChar char="•"/>
            </a:pPr>
            <a:r>
              <a:rPr lang="en-US" sz="2400" dirty="0">
                <a:latin typeface="+mj-lt"/>
              </a:rPr>
              <a:t>The Standard Model is remarkably </a:t>
            </a:r>
            <a:br>
              <a:rPr lang="en-US" sz="2400" dirty="0">
                <a:latin typeface="+mj-lt"/>
              </a:rPr>
            </a:br>
            <a:r>
              <a:rPr lang="en-US" sz="2400" dirty="0">
                <a:latin typeface="+mj-lt"/>
              </a:rPr>
              <a:t>powerful and successful</a:t>
            </a:r>
          </a:p>
          <a:p>
            <a:pPr marL="799638" lvl="1" indent="-342900" algn="l">
              <a:spcBef>
                <a:spcPts val="600"/>
              </a:spcBef>
              <a:buFont typeface="Arial" panose="020B0604020202020204" pitchFamily="34" charset="0"/>
              <a:buChar char="-"/>
            </a:pPr>
            <a:r>
              <a:rPr lang="en-US" sz="2000" dirty="0">
                <a:latin typeface="+mj-lt"/>
              </a:rPr>
              <a:t>e-m, weak and strong interactions</a:t>
            </a:r>
          </a:p>
          <a:p>
            <a:pPr marL="799638" lvl="1" indent="-342900" algn="l">
              <a:spcBef>
                <a:spcPts val="600"/>
              </a:spcBef>
              <a:buFont typeface="Arial" panose="020B0604020202020204" pitchFamily="34" charset="0"/>
              <a:buChar char="-"/>
            </a:pPr>
            <a:r>
              <a:rPr lang="en-US" sz="2000" dirty="0">
                <a:latin typeface="+mj-lt"/>
              </a:rPr>
              <a:t>not gravity</a:t>
            </a:r>
            <a:endParaRPr lang="en-US" sz="2400" dirty="0">
              <a:latin typeface="+mj-lt"/>
            </a:endParaRPr>
          </a:p>
          <a:p>
            <a:pPr marL="285461" indent="-285461" algn="l">
              <a:spcBef>
                <a:spcPts val="600"/>
              </a:spcBef>
              <a:buFont typeface="Arial" panose="020B0604020202020204" pitchFamily="34" charset="0"/>
              <a:buChar char="•"/>
            </a:pPr>
            <a:r>
              <a:rPr lang="en-US" sz="2400" dirty="0">
                <a:latin typeface="+mj-lt"/>
              </a:rPr>
              <a:t>established in 1970s, demonstrated </a:t>
            </a:r>
            <a:br>
              <a:rPr lang="en-US" sz="2400" dirty="0">
                <a:latin typeface="+mj-lt"/>
              </a:rPr>
            </a:br>
            <a:r>
              <a:rPr lang="en-US" sz="2400" dirty="0">
                <a:latin typeface="+mj-lt"/>
              </a:rPr>
              <a:t>large predictive power</a:t>
            </a:r>
          </a:p>
          <a:p>
            <a:pPr marL="799638" lvl="1" indent="-342900" algn="l">
              <a:spcBef>
                <a:spcPts val="600"/>
              </a:spcBef>
              <a:buFont typeface="Arial" panose="020B0604020202020204" pitchFamily="34" charset="0"/>
              <a:buChar char="-"/>
            </a:pPr>
            <a:r>
              <a:rPr lang="en-US" sz="2000" dirty="0">
                <a:latin typeface="+mj-lt"/>
              </a:rPr>
              <a:t>W and Z bosons (1983)</a:t>
            </a:r>
          </a:p>
          <a:p>
            <a:pPr marL="799638" lvl="1" indent="-342900" algn="l">
              <a:spcBef>
                <a:spcPts val="600"/>
              </a:spcBef>
              <a:buFont typeface="Arial" panose="020B0604020202020204" pitchFamily="34" charset="0"/>
              <a:buChar char="-"/>
            </a:pPr>
            <a:r>
              <a:rPr lang="en-US" sz="2000" dirty="0">
                <a:latin typeface="+mj-lt"/>
              </a:rPr>
              <a:t>top quark (1995)</a:t>
            </a:r>
          </a:p>
          <a:p>
            <a:pPr marL="799638" lvl="1" indent="-342900" algn="l">
              <a:spcBef>
                <a:spcPts val="600"/>
              </a:spcBef>
              <a:buFont typeface="Arial" panose="020B0604020202020204" pitchFamily="34" charset="0"/>
              <a:buChar char="-"/>
            </a:pPr>
            <a:r>
              <a:rPr lang="en-US" sz="2000" dirty="0">
                <a:latin typeface="Symbol" panose="05050102010706020507" pitchFamily="18" charset="2"/>
              </a:rPr>
              <a:t>t</a:t>
            </a:r>
            <a:r>
              <a:rPr lang="en-US" sz="2000" dirty="0">
                <a:latin typeface="+mn-lt"/>
              </a:rPr>
              <a:t> neutrino (2000)</a:t>
            </a:r>
          </a:p>
          <a:p>
            <a:pPr marL="799638" lvl="1" indent="-342900" algn="l">
              <a:spcBef>
                <a:spcPts val="600"/>
              </a:spcBef>
              <a:buFont typeface="Arial" panose="020B0604020202020204" pitchFamily="34" charset="0"/>
              <a:buChar char="-"/>
            </a:pPr>
            <a:r>
              <a:rPr lang="en-US" sz="2000" dirty="0">
                <a:latin typeface="+mn-lt"/>
              </a:rPr>
              <a:t>Higgs boson (2012)</a:t>
            </a:r>
          </a:p>
          <a:p>
            <a:pPr marL="799638" lvl="1" indent="-342900" algn="l">
              <a:spcBef>
                <a:spcPts val="600"/>
              </a:spcBef>
              <a:buFont typeface="Arial" panose="020B0604020202020204" pitchFamily="34" charset="0"/>
              <a:buChar char="-"/>
            </a:pPr>
            <a:r>
              <a:rPr lang="en-US" sz="2000" dirty="0">
                <a:latin typeface="+mn-lt"/>
              </a:rPr>
              <a:t>various properties of weak neutral currents</a:t>
            </a:r>
            <a:endParaRPr lang="en-US" sz="2400" dirty="0">
              <a:latin typeface="+mn-lt"/>
            </a:endParaRPr>
          </a:p>
          <a:p>
            <a:pPr marL="285461" indent="-285461" algn="l">
              <a:spcBef>
                <a:spcPts val="600"/>
              </a:spcBef>
              <a:buFont typeface="Arial" panose="020B0604020202020204" pitchFamily="34" charset="0"/>
              <a:buChar char="•"/>
            </a:pPr>
            <a:r>
              <a:rPr lang="en-US" sz="2400" dirty="0">
                <a:solidFill>
                  <a:srgbClr val="1C11FD"/>
                </a:solidFill>
                <a:latin typeface="+mn-lt"/>
              </a:rPr>
              <a:t>The most successful theory?</a:t>
            </a:r>
            <a:endParaRPr lang="en-US" sz="2000" dirty="0">
              <a:solidFill>
                <a:srgbClr val="1C11FD"/>
              </a:solidFill>
              <a:latin typeface="+mn-lt"/>
            </a:endParaRPr>
          </a:p>
          <a:p>
            <a:pPr algn="l">
              <a:spcBef>
                <a:spcPts val="600"/>
              </a:spcBef>
            </a:pPr>
            <a:endParaRPr lang="en-US" sz="2400" dirty="0">
              <a:latin typeface="+mj-lt"/>
            </a:endParaRPr>
          </a:p>
        </p:txBody>
      </p:sp>
      <p:sp>
        <p:nvSpPr>
          <p:cNvPr id="19" name="Rectangle 2"/>
          <p:cNvSpPr>
            <a:spLocks noChangeArrowheads="1"/>
          </p:cNvSpPr>
          <p:nvPr/>
        </p:nvSpPr>
        <p:spPr bwMode="auto">
          <a:xfrm>
            <a:off x="304800" y="0"/>
            <a:ext cx="8458200" cy="1066800"/>
          </a:xfrm>
          <a:prstGeom prst="rect">
            <a:avLst/>
          </a:prstGeom>
          <a:noFill/>
          <a:ln w="9525">
            <a:noFill/>
            <a:miter lim="800000"/>
            <a:headEnd/>
            <a:tailEnd/>
          </a:ln>
        </p:spPr>
        <p:txBody>
          <a:bodyPr lIns="91349" tIns="45673" rIns="91349" bIns="45673" anchor="ctr"/>
          <a:lstStyle/>
          <a:p>
            <a:r>
              <a:rPr lang="en-US" sz="4400" b="1" dirty="0">
                <a:solidFill>
                  <a:srgbClr val="1C11FD"/>
                </a:solidFill>
                <a:latin typeface="+mj-lt"/>
                <a:cs typeface="Calibri" pitchFamily="34" charset="0"/>
              </a:rPr>
              <a:t>The Standard Model</a:t>
            </a:r>
            <a:endParaRPr lang="en-US" sz="3200" b="1" dirty="0">
              <a:solidFill>
                <a:srgbClr val="1C11FD"/>
              </a:solidFill>
              <a:latin typeface="+mj-lt"/>
              <a:cs typeface="Calibri" pitchFamily="34" charset="0"/>
            </a:endParaRPr>
          </a:p>
        </p:txBody>
      </p:sp>
      <p:sp>
        <p:nvSpPr>
          <p:cNvPr id="2" name="TextBox 1"/>
          <p:cNvSpPr txBox="1"/>
          <p:nvPr/>
        </p:nvSpPr>
        <p:spPr>
          <a:xfrm>
            <a:off x="6705600" y="3900175"/>
            <a:ext cx="2133600" cy="261610"/>
          </a:xfrm>
          <a:prstGeom prst="rect">
            <a:avLst/>
          </a:prstGeom>
          <a:noFill/>
        </p:spPr>
        <p:txBody>
          <a:bodyPr wrap="square" rtlCol="0">
            <a:spAutoFit/>
          </a:bodyPr>
          <a:lstStyle/>
          <a:p>
            <a:pPr algn="r"/>
            <a:r>
              <a:rPr lang="en-US" sz="1100" dirty="0">
                <a:solidFill>
                  <a:srgbClr val="C00000"/>
                </a:solidFill>
                <a:latin typeface="+mn-lt"/>
              </a:rPr>
              <a:t>Credit: Fermilab</a:t>
            </a:r>
          </a:p>
        </p:txBody>
      </p:sp>
      <p:pic>
        <p:nvPicPr>
          <p:cNvPr id="3" name="Picture 2">
            <a:extLst>
              <a:ext uri="{FF2B5EF4-FFF2-40B4-BE49-F238E27FC236}">
                <a16:creationId xmlns:a16="http://schemas.microsoft.com/office/drawing/2014/main" id="{231ABD69-78ED-6C95-047C-7E006B82FD20}"/>
              </a:ext>
            </a:extLst>
          </p:cNvPr>
          <p:cNvPicPr>
            <a:picLocks noChangeAspect="1"/>
          </p:cNvPicPr>
          <p:nvPr/>
        </p:nvPicPr>
        <p:blipFill>
          <a:blip r:embed="rId3"/>
          <a:stretch>
            <a:fillRect/>
          </a:stretch>
        </p:blipFill>
        <p:spPr>
          <a:xfrm>
            <a:off x="5791200" y="1211580"/>
            <a:ext cx="3048000" cy="2674620"/>
          </a:xfrm>
          <a:prstGeom prst="rect">
            <a:avLst/>
          </a:prstGeom>
        </p:spPr>
      </p:pic>
      <p:sp>
        <p:nvSpPr>
          <p:cNvPr id="4" name="Slide Number Placeholder 1">
            <a:extLst>
              <a:ext uri="{FF2B5EF4-FFF2-40B4-BE49-F238E27FC236}">
                <a16:creationId xmlns:a16="http://schemas.microsoft.com/office/drawing/2014/main" id="{4A3D18BD-70F9-42A6-610C-241225AB829C}"/>
              </a:ext>
            </a:extLst>
          </p:cNvPr>
          <p:cNvSpPr>
            <a:spLocks noGrp="1"/>
          </p:cNvSpPr>
          <p:nvPr>
            <p:ph type="sldNum" sz="quarter" idx="10"/>
          </p:nvPr>
        </p:nvSpPr>
        <p:spPr>
          <a:xfrm>
            <a:off x="8901122" y="6618291"/>
            <a:ext cx="244475" cy="241300"/>
          </a:xfrm>
        </p:spPr>
        <p:txBody>
          <a:bodyPr/>
          <a:lstStyle/>
          <a:p>
            <a:pPr>
              <a:defRPr/>
            </a:pPr>
            <a:fld id="{2F954390-7186-42D5-8CA0-4FBB614EFE2A}" type="slidenum">
              <a:rPr lang="en-US" smtClean="0"/>
              <a:pPr>
                <a:defRPr/>
              </a:pPr>
              <a:t>2</a:t>
            </a:fld>
            <a:endParaRPr lang="en-US" dirty="0"/>
          </a:p>
        </p:txBody>
      </p:sp>
    </p:spTree>
    <p:extLst>
      <p:ext uri="{BB962C8B-B14F-4D97-AF65-F5344CB8AC3E}">
        <p14:creationId xmlns:p14="http://schemas.microsoft.com/office/powerpoint/2010/main" val="141656696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2"/>
          <p:cNvSpPr>
            <a:spLocks noChangeArrowheads="1"/>
          </p:cNvSpPr>
          <p:nvPr/>
        </p:nvSpPr>
        <p:spPr bwMode="auto">
          <a:xfrm>
            <a:off x="304800" y="0"/>
            <a:ext cx="8458200" cy="1066800"/>
          </a:xfrm>
          <a:prstGeom prst="rect">
            <a:avLst/>
          </a:prstGeom>
          <a:noFill/>
          <a:ln w="9525">
            <a:noFill/>
            <a:miter lim="800000"/>
            <a:headEnd/>
            <a:tailEnd/>
          </a:ln>
        </p:spPr>
        <p:txBody>
          <a:bodyPr lIns="91349" tIns="45673" rIns="91349" bIns="45673" anchor="ctr"/>
          <a:lstStyle/>
          <a:p>
            <a:endParaRPr lang="en-US" sz="3600" dirty="0">
              <a:solidFill>
                <a:srgbClr val="1C11FD"/>
              </a:solidFill>
              <a:latin typeface="+mj-lt"/>
              <a:cs typeface="Calibri" pitchFamily="34" charset="0"/>
            </a:endParaRPr>
          </a:p>
        </p:txBody>
      </p:sp>
      <p:sp>
        <p:nvSpPr>
          <p:cNvPr id="2" name="TextBox 1"/>
          <p:cNvSpPr txBox="1"/>
          <p:nvPr/>
        </p:nvSpPr>
        <p:spPr>
          <a:xfrm>
            <a:off x="2362199" y="1430396"/>
            <a:ext cx="6400801" cy="2431435"/>
          </a:xfrm>
          <a:prstGeom prst="rect">
            <a:avLst/>
          </a:prstGeom>
          <a:noFill/>
        </p:spPr>
        <p:txBody>
          <a:bodyPr wrap="square" rtlCol="0">
            <a:spAutoFit/>
          </a:bodyPr>
          <a:lstStyle/>
          <a:p>
            <a:pPr algn="l">
              <a:spcBef>
                <a:spcPts val="600"/>
              </a:spcBef>
            </a:pPr>
            <a:r>
              <a:rPr lang="en-US" sz="2400" dirty="0">
                <a:solidFill>
                  <a:srgbClr val="FF0000"/>
                </a:solidFill>
                <a:latin typeface="+mn-lt"/>
              </a:rPr>
              <a:t>Ernest Rutherford (1871 - 1937)</a:t>
            </a:r>
          </a:p>
          <a:p>
            <a:pPr algn="l">
              <a:spcBef>
                <a:spcPts val="600"/>
              </a:spcBef>
            </a:pPr>
            <a:r>
              <a:rPr lang="en-US" sz="2000" dirty="0">
                <a:latin typeface="+mn-lt"/>
              </a:rPr>
              <a:t>half-life; </a:t>
            </a:r>
            <a:r>
              <a:rPr lang="en-US" sz="2000" dirty="0">
                <a:latin typeface="Symbol" panose="05050102010706020507" pitchFamily="18" charset="2"/>
              </a:rPr>
              <a:t>a</a:t>
            </a:r>
            <a:r>
              <a:rPr lang="en-US" sz="2000" dirty="0">
                <a:latin typeface="+mn-lt"/>
              </a:rPr>
              <a:t> and </a:t>
            </a:r>
            <a:r>
              <a:rPr lang="en-US" sz="2000" dirty="0">
                <a:latin typeface="Symbol" panose="05050102010706020507" pitchFamily="18" charset="2"/>
              </a:rPr>
              <a:t>b</a:t>
            </a:r>
            <a:r>
              <a:rPr lang="en-US" sz="2000" dirty="0">
                <a:latin typeface="+mn-lt"/>
              </a:rPr>
              <a:t> rays</a:t>
            </a:r>
          </a:p>
          <a:p>
            <a:pPr algn="l">
              <a:spcBef>
                <a:spcPts val="1200"/>
              </a:spcBef>
            </a:pPr>
            <a:r>
              <a:rPr lang="en-US" sz="2000" dirty="0">
                <a:latin typeface="+mn-lt"/>
              </a:rPr>
              <a:t>1908: Nobel prize Chemistry:</a:t>
            </a:r>
          </a:p>
          <a:p>
            <a:pPr lvl="1" algn="l">
              <a:spcBef>
                <a:spcPts val="600"/>
              </a:spcBef>
            </a:pPr>
            <a:r>
              <a:rPr lang="en-US" sz="2000" dirty="0">
                <a:latin typeface="+mn-lt"/>
              </a:rPr>
              <a:t>"</a:t>
            </a:r>
            <a:r>
              <a:rPr lang="en-US" dirty="0">
                <a:latin typeface="+mn-lt"/>
              </a:rPr>
              <a:t>for his investigations into the disintegration of the elements, and the chemistry of radioactive substances“</a:t>
            </a:r>
          </a:p>
          <a:p>
            <a:pPr algn="l">
              <a:spcBef>
                <a:spcPts val="1200"/>
              </a:spcBef>
            </a:pPr>
            <a:r>
              <a:rPr lang="en-US" sz="2000" dirty="0">
                <a:latin typeface="+mn-lt"/>
              </a:rPr>
              <a:t>1911: Most </a:t>
            </a:r>
            <a:r>
              <a:rPr lang="en-US" sz="2000" dirty="0">
                <a:latin typeface="Symbol" panose="05050102010706020507" pitchFamily="18" charset="2"/>
              </a:rPr>
              <a:t>a</a:t>
            </a:r>
            <a:r>
              <a:rPr lang="en-US" sz="2000" dirty="0">
                <a:latin typeface="+mn-lt"/>
              </a:rPr>
              <a:t> particles pass a thin gold foil </a:t>
            </a:r>
            <a:r>
              <a:rPr lang="en-US" sz="2000" dirty="0" err="1">
                <a:latin typeface="+mn-lt"/>
              </a:rPr>
              <a:t>undeflected</a:t>
            </a:r>
            <a:endParaRPr lang="en-US" sz="2000" dirty="0">
              <a:latin typeface="+mn-lt"/>
            </a:endParaRPr>
          </a:p>
        </p:txBody>
      </p:sp>
      <p:pic>
        <p:nvPicPr>
          <p:cNvPr id="2048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1201796"/>
            <a:ext cx="1752600" cy="24558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ectangle 2"/>
          <p:cNvSpPr>
            <a:spLocks noChangeArrowheads="1"/>
          </p:cNvSpPr>
          <p:nvPr/>
        </p:nvSpPr>
        <p:spPr bwMode="auto">
          <a:xfrm>
            <a:off x="457200" y="76200"/>
            <a:ext cx="8458200" cy="1066800"/>
          </a:xfrm>
          <a:prstGeom prst="rect">
            <a:avLst/>
          </a:prstGeom>
          <a:noFill/>
          <a:ln w="9525">
            <a:noFill/>
            <a:miter lim="800000"/>
            <a:headEnd/>
            <a:tailEnd/>
          </a:ln>
        </p:spPr>
        <p:txBody>
          <a:bodyPr lIns="91349" tIns="45673" rIns="91349" bIns="45673" anchor="ctr"/>
          <a:lstStyle/>
          <a:p>
            <a:r>
              <a:rPr lang="en-US" sz="3600" b="1" dirty="0">
                <a:solidFill>
                  <a:srgbClr val="1C11FD"/>
                </a:solidFill>
                <a:latin typeface="+mj-lt"/>
                <a:cs typeface="Calibri" pitchFamily="34" charset="0"/>
              </a:rPr>
              <a:t>How do you measure something even smaller?</a:t>
            </a:r>
          </a:p>
        </p:txBody>
      </p:sp>
      <p:sp>
        <p:nvSpPr>
          <p:cNvPr id="3" name="Rectangle 2"/>
          <p:cNvSpPr/>
          <p:nvPr/>
        </p:nvSpPr>
        <p:spPr>
          <a:xfrm>
            <a:off x="5334156" y="6438900"/>
            <a:ext cx="2042546" cy="261610"/>
          </a:xfrm>
          <a:prstGeom prst="rect">
            <a:avLst/>
          </a:prstGeom>
        </p:spPr>
        <p:txBody>
          <a:bodyPr wrap="none">
            <a:spAutoFit/>
          </a:bodyPr>
          <a:lstStyle/>
          <a:p>
            <a:r>
              <a:rPr lang="en-US" sz="1100" dirty="0">
                <a:solidFill>
                  <a:srgbClr val="C00000"/>
                </a:solidFill>
                <a:latin typeface="+mn-lt"/>
              </a:rPr>
              <a:t>Source: </a:t>
            </a:r>
            <a:r>
              <a:rPr lang="en-US" sz="1100" dirty="0">
                <a:solidFill>
                  <a:srgbClr val="C00000"/>
                </a:solidFill>
                <a:latin typeface="+mn-lt"/>
                <a:hlinkClick r:id="rId4"/>
              </a:rPr>
              <a:t>Wikimedia Commons</a:t>
            </a:r>
            <a:endParaRPr lang="en-US" sz="1100" dirty="0">
              <a:solidFill>
                <a:srgbClr val="C00000"/>
              </a:solidFill>
              <a:latin typeface="+mn-lt"/>
            </a:endParaRPr>
          </a:p>
        </p:txBody>
      </p:sp>
      <p:pic>
        <p:nvPicPr>
          <p:cNvPr id="23556" name="Picture 4" descr="C:\Users\lorenzon\Documents\talks\MUSE\SMP\gold-foil-exp_s.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57599" y="3962400"/>
            <a:ext cx="3810000" cy="2466975"/>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1">
            <a:extLst>
              <a:ext uri="{FF2B5EF4-FFF2-40B4-BE49-F238E27FC236}">
                <a16:creationId xmlns:a16="http://schemas.microsoft.com/office/drawing/2014/main" id="{6502139E-BAAF-1026-9D5C-758EA1419220}"/>
              </a:ext>
            </a:extLst>
          </p:cNvPr>
          <p:cNvSpPr>
            <a:spLocks noGrp="1"/>
          </p:cNvSpPr>
          <p:nvPr>
            <p:ph type="sldNum" sz="quarter" idx="10"/>
          </p:nvPr>
        </p:nvSpPr>
        <p:spPr>
          <a:xfrm>
            <a:off x="8901122" y="6618291"/>
            <a:ext cx="244475" cy="241300"/>
          </a:xfrm>
        </p:spPr>
        <p:txBody>
          <a:bodyPr/>
          <a:lstStyle/>
          <a:p>
            <a:pPr>
              <a:defRPr/>
            </a:pPr>
            <a:fld id="{2F954390-7186-42D5-8CA0-4FBB614EFE2A}" type="slidenum">
              <a:rPr lang="en-US" smtClean="0"/>
              <a:pPr>
                <a:defRPr/>
              </a:pPr>
              <a:t>20</a:t>
            </a:fld>
            <a:endParaRPr lang="en-US" dirty="0"/>
          </a:p>
        </p:txBody>
      </p:sp>
    </p:spTree>
    <p:extLst>
      <p:ext uri="{BB962C8B-B14F-4D97-AF65-F5344CB8AC3E}">
        <p14:creationId xmlns:p14="http://schemas.microsoft.com/office/powerpoint/2010/main" val="207281620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2"/>
          <p:cNvSpPr>
            <a:spLocks noChangeArrowheads="1"/>
          </p:cNvSpPr>
          <p:nvPr/>
        </p:nvSpPr>
        <p:spPr bwMode="auto">
          <a:xfrm>
            <a:off x="304800" y="0"/>
            <a:ext cx="8458200" cy="1066800"/>
          </a:xfrm>
          <a:prstGeom prst="rect">
            <a:avLst/>
          </a:prstGeom>
          <a:noFill/>
          <a:ln w="9525">
            <a:noFill/>
            <a:miter lim="800000"/>
            <a:headEnd/>
            <a:tailEnd/>
          </a:ln>
        </p:spPr>
        <p:txBody>
          <a:bodyPr lIns="91349" tIns="45673" rIns="91349" bIns="45673" anchor="ctr"/>
          <a:lstStyle/>
          <a:p>
            <a:endParaRPr lang="en-US" sz="3600" dirty="0">
              <a:solidFill>
                <a:srgbClr val="1C11FD"/>
              </a:solidFill>
              <a:latin typeface="+mj-lt"/>
              <a:cs typeface="Calibri" pitchFamily="34" charset="0"/>
            </a:endParaRPr>
          </a:p>
        </p:txBody>
      </p:sp>
      <p:sp>
        <p:nvSpPr>
          <p:cNvPr id="2" name="TextBox 1"/>
          <p:cNvSpPr txBox="1"/>
          <p:nvPr/>
        </p:nvSpPr>
        <p:spPr>
          <a:xfrm>
            <a:off x="2362199" y="1430396"/>
            <a:ext cx="6400801" cy="2816156"/>
          </a:xfrm>
          <a:prstGeom prst="rect">
            <a:avLst/>
          </a:prstGeom>
          <a:noFill/>
        </p:spPr>
        <p:txBody>
          <a:bodyPr wrap="square" rtlCol="0">
            <a:spAutoFit/>
          </a:bodyPr>
          <a:lstStyle/>
          <a:p>
            <a:pPr algn="l">
              <a:spcBef>
                <a:spcPts val="600"/>
              </a:spcBef>
            </a:pPr>
            <a:r>
              <a:rPr lang="en-US" sz="2400" dirty="0">
                <a:solidFill>
                  <a:srgbClr val="FF0000"/>
                </a:solidFill>
                <a:latin typeface="+mn-lt"/>
              </a:rPr>
              <a:t>Ernest Rutherford (1871 - 1937)</a:t>
            </a:r>
          </a:p>
          <a:p>
            <a:pPr algn="l">
              <a:spcBef>
                <a:spcPts val="600"/>
              </a:spcBef>
            </a:pPr>
            <a:r>
              <a:rPr lang="en-US" sz="2000" dirty="0">
                <a:latin typeface="+mn-lt"/>
              </a:rPr>
              <a:t>half-life; </a:t>
            </a:r>
            <a:r>
              <a:rPr lang="en-US" sz="2000" dirty="0">
                <a:latin typeface="Symbol" panose="05050102010706020507" pitchFamily="18" charset="2"/>
              </a:rPr>
              <a:t>a</a:t>
            </a:r>
            <a:r>
              <a:rPr lang="en-US" sz="2000" dirty="0">
                <a:latin typeface="+mn-lt"/>
              </a:rPr>
              <a:t> and </a:t>
            </a:r>
            <a:r>
              <a:rPr lang="en-US" sz="2000" dirty="0">
                <a:latin typeface="Symbol" panose="05050102010706020507" pitchFamily="18" charset="2"/>
              </a:rPr>
              <a:t>b</a:t>
            </a:r>
            <a:r>
              <a:rPr lang="en-US" sz="2000" dirty="0">
                <a:latin typeface="+mn-lt"/>
              </a:rPr>
              <a:t> rays</a:t>
            </a:r>
          </a:p>
          <a:p>
            <a:pPr algn="l">
              <a:spcBef>
                <a:spcPts val="1200"/>
              </a:spcBef>
            </a:pPr>
            <a:r>
              <a:rPr lang="en-US" sz="2000" dirty="0">
                <a:latin typeface="+mn-lt"/>
              </a:rPr>
              <a:t>1908: Nobel prize Chemistry:</a:t>
            </a:r>
          </a:p>
          <a:p>
            <a:pPr lvl="1" algn="l">
              <a:spcBef>
                <a:spcPts val="600"/>
              </a:spcBef>
            </a:pPr>
            <a:r>
              <a:rPr lang="en-US" sz="2000" dirty="0">
                <a:latin typeface="+mn-lt"/>
              </a:rPr>
              <a:t>"</a:t>
            </a:r>
            <a:r>
              <a:rPr lang="en-US" dirty="0">
                <a:latin typeface="+mn-lt"/>
              </a:rPr>
              <a:t>for his investigations into the disintegration of the elements, and the chemistry of radioactive substances“</a:t>
            </a:r>
          </a:p>
          <a:p>
            <a:pPr algn="l">
              <a:spcBef>
                <a:spcPts val="1200"/>
              </a:spcBef>
            </a:pPr>
            <a:r>
              <a:rPr lang="en-US" sz="2000" dirty="0">
                <a:latin typeface="+mn-lt"/>
              </a:rPr>
              <a:t>1911: Most </a:t>
            </a:r>
            <a:r>
              <a:rPr lang="en-US" sz="2000" dirty="0">
                <a:latin typeface="Symbol" panose="05050102010706020507" pitchFamily="18" charset="2"/>
              </a:rPr>
              <a:t>a</a:t>
            </a:r>
            <a:r>
              <a:rPr lang="en-US" sz="2000" dirty="0">
                <a:latin typeface="+mn-lt"/>
              </a:rPr>
              <a:t> particles pass a thin gold foil </a:t>
            </a:r>
            <a:r>
              <a:rPr lang="en-US" sz="2000" dirty="0" err="1">
                <a:latin typeface="+mn-lt"/>
              </a:rPr>
              <a:t>undeflected</a:t>
            </a:r>
            <a:endParaRPr lang="en-US" sz="2000" dirty="0">
              <a:latin typeface="+mn-lt"/>
            </a:endParaRPr>
          </a:p>
          <a:p>
            <a:pPr algn="l">
              <a:spcBef>
                <a:spcPts val="600"/>
              </a:spcBef>
            </a:pPr>
            <a:r>
              <a:rPr lang="en-US" sz="2000" dirty="0"/>
              <a:t>⇒ Atom = small, heavy, positive nucleus + electrons</a:t>
            </a:r>
          </a:p>
        </p:txBody>
      </p:sp>
      <p:pic>
        <p:nvPicPr>
          <p:cNvPr id="2048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1201796"/>
            <a:ext cx="1752600" cy="24558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ectangle 2"/>
          <p:cNvSpPr>
            <a:spLocks noChangeArrowheads="1"/>
          </p:cNvSpPr>
          <p:nvPr/>
        </p:nvSpPr>
        <p:spPr bwMode="auto">
          <a:xfrm>
            <a:off x="457200" y="76200"/>
            <a:ext cx="8458200" cy="1066800"/>
          </a:xfrm>
          <a:prstGeom prst="rect">
            <a:avLst/>
          </a:prstGeom>
          <a:noFill/>
          <a:ln w="9525">
            <a:noFill/>
            <a:miter lim="800000"/>
            <a:headEnd/>
            <a:tailEnd/>
          </a:ln>
        </p:spPr>
        <p:txBody>
          <a:bodyPr lIns="91349" tIns="45673" rIns="91349" bIns="45673" anchor="ctr"/>
          <a:lstStyle/>
          <a:p>
            <a:r>
              <a:rPr lang="en-US" sz="3600" b="1" dirty="0">
                <a:solidFill>
                  <a:srgbClr val="1C11FD"/>
                </a:solidFill>
                <a:latin typeface="+mj-lt"/>
                <a:cs typeface="Calibri" pitchFamily="34" charset="0"/>
              </a:rPr>
              <a:t>How do you measure something even smaller?</a:t>
            </a:r>
          </a:p>
        </p:txBody>
      </p:sp>
      <p:pic>
        <p:nvPicPr>
          <p:cNvPr id="8" name="Picture 4" descr="Related imag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895600" y="4153161"/>
            <a:ext cx="3276600" cy="2301812"/>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3505200" y="6474023"/>
            <a:ext cx="2409825" cy="261610"/>
          </a:xfrm>
          <a:prstGeom prst="rect">
            <a:avLst/>
          </a:prstGeom>
          <a:noFill/>
        </p:spPr>
        <p:txBody>
          <a:bodyPr wrap="square" rtlCol="0">
            <a:spAutoFit/>
          </a:bodyPr>
          <a:lstStyle/>
          <a:p>
            <a:pPr algn="r"/>
            <a:r>
              <a:rPr lang="en-US" sz="1100" dirty="0">
                <a:solidFill>
                  <a:srgbClr val="C00000"/>
                </a:solidFill>
                <a:latin typeface="+mn-lt"/>
              </a:rPr>
              <a:t>Source: atomic.lindahall.org</a:t>
            </a:r>
          </a:p>
        </p:txBody>
      </p:sp>
      <p:sp>
        <p:nvSpPr>
          <p:cNvPr id="3" name="Slide Number Placeholder 1">
            <a:extLst>
              <a:ext uri="{FF2B5EF4-FFF2-40B4-BE49-F238E27FC236}">
                <a16:creationId xmlns:a16="http://schemas.microsoft.com/office/drawing/2014/main" id="{1F5047A8-6530-3D2F-FAF3-0E6CEF8F10FA}"/>
              </a:ext>
            </a:extLst>
          </p:cNvPr>
          <p:cNvSpPr>
            <a:spLocks noGrp="1"/>
          </p:cNvSpPr>
          <p:nvPr>
            <p:ph type="sldNum" sz="quarter" idx="10"/>
          </p:nvPr>
        </p:nvSpPr>
        <p:spPr>
          <a:xfrm>
            <a:off x="8901122" y="6618291"/>
            <a:ext cx="244475" cy="241300"/>
          </a:xfrm>
        </p:spPr>
        <p:txBody>
          <a:bodyPr/>
          <a:lstStyle/>
          <a:p>
            <a:pPr>
              <a:defRPr/>
            </a:pPr>
            <a:fld id="{2F954390-7186-42D5-8CA0-4FBB614EFE2A}" type="slidenum">
              <a:rPr lang="en-US" smtClean="0"/>
              <a:pPr>
                <a:defRPr/>
              </a:pPr>
              <a:t>21</a:t>
            </a:fld>
            <a:endParaRPr lang="en-US" dirty="0"/>
          </a:p>
        </p:txBody>
      </p:sp>
    </p:spTree>
    <p:extLst>
      <p:ext uri="{BB962C8B-B14F-4D97-AF65-F5344CB8AC3E}">
        <p14:creationId xmlns:p14="http://schemas.microsoft.com/office/powerpoint/2010/main" val="218071354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2"/>
          <p:cNvSpPr>
            <a:spLocks noChangeArrowheads="1"/>
          </p:cNvSpPr>
          <p:nvPr/>
        </p:nvSpPr>
        <p:spPr bwMode="auto">
          <a:xfrm>
            <a:off x="304800" y="0"/>
            <a:ext cx="8458200" cy="1066800"/>
          </a:xfrm>
          <a:prstGeom prst="rect">
            <a:avLst/>
          </a:prstGeom>
          <a:noFill/>
          <a:ln w="9525">
            <a:noFill/>
            <a:miter lim="800000"/>
            <a:headEnd/>
            <a:tailEnd/>
          </a:ln>
        </p:spPr>
        <p:txBody>
          <a:bodyPr lIns="91349" tIns="45673" rIns="91349" bIns="45673" anchor="ctr"/>
          <a:lstStyle/>
          <a:p>
            <a:endParaRPr lang="en-US" sz="3600" dirty="0">
              <a:solidFill>
                <a:srgbClr val="1C11FD"/>
              </a:solidFill>
              <a:latin typeface="+mj-lt"/>
              <a:cs typeface="Calibri" pitchFamily="34" charset="0"/>
            </a:endParaRPr>
          </a:p>
        </p:txBody>
      </p:sp>
      <p:sp>
        <p:nvSpPr>
          <p:cNvPr id="2" name="TextBox 1"/>
          <p:cNvSpPr txBox="1"/>
          <p:nvPr/>
        </p:nvSpPr>
        <p:spPr>
          <a:xfrm>
            <a:off x="2362199" y="1430396"/>
            <a:ext cx="6400801" cy="4662815"/>
          </a:xfrm>
          <a:prstGeom prst="rect">
            <a:avLst/>
          </a:prstGeom>
          <a:noFill/>
        </p:spPr>
        <p:txBody>
          <a:bodyPr wrap="square" rtlCol="0">
            <a:spAutoFit/>
          </a:bodyPr>
          <a:lstStyle/>
          <a:p>
            <a:pPr algn="l">
              <a:spcBef>
                <a:spcPts val="600"/>
              </a:spcBef>
            </a:pPr>
            <a:r>
              <a:rPr lang="en-US" sz="2400" dirty="0">
                <a:solidFill>
                  <a:srgbClr val="FF0000"/>
                </a:solidFill>
                <a:latin typeface="+mn-lt"/>
              </a:rPr>
              <a:t>Ernest Rutherford (1871 - 1937)</a:t>
            </a:r>
          </a:p>
          <a:p>
            <a:pPr algn="l">
              <a:spcBef>
                <a:spcPts val="600"/>
              </a:spcBef>
            </a:pPr>
            <a:r>
              <a:rPr lang="en-US" sz="2000" dirty="0">
                <a:latin typeface="+mn-lt"/>
              </a:rPr>
              <a:t>half-life: </a:t>
            </a:r>
            <a:r>
              <a:rPr lang="en-US" sz="2000" dirty="0">
                <a:latin typeface="Symbol" panose="05050102010706020507" pitchFamily="18" charset="2"/>
              </a:rPr>
              <a:t>a</a:t>
            </a:r>
            <a:r>
              <a:rPr lang="en-US" sz="2000" dirty="0">
                <a:latin typeface="+mn-lt"/>
              </a:rPr>
              <a:t> and </a:t>
            </a:r>
            <a:r>
              <a:rPr lang="en-US" sz="2000" dirty="0">
                <a:latin typeface="Symbol" panose="05050102010706020507" pitchFamily="18" charset="2"/>
              </a:rPr>
              <a:t>b</a:t>
            </a:r>
            <a:r>
              <a:rPr lang="en-US" sz="2000" dirty="0">
                <a:latin typeface="+mn-lt"/>
              </a:rPr>
              <a:t> rays</a:t>
            </a:r>
          </a:p>
          <a:p>
            <a:pPr algn="l">
              <a:spcBef>
                <a:spcPts val="1200"/>
              </a:spcBef>
            </a:pPr>
            <a:r>
              <a:rPr lang="en-US" sz="2000" dirty="0">
                <a:latin typeface="+mn-lt"/>
              </a:rPr>
              <a:t>1908: Nobel prize Chemistry:</a:t>
            </a:r>
          </a:p>
          <a:p>
            <a:pPr lvl="1" algn="l">
              <a:spcBef>
                <a:spcPts val="600"/>
              </a:spcBef>
            </a:pPr>
            <a:r>
              <a:rPr lang="en-US" sz="2000" dirty="0">
                <a:latin typeface="+mn-lt"/>
              </a:rPr>
              <a:t>"</a:t>
            </a:r>
            <a:r>
              <a:rPr lang="en-US" dirty="0">
                <a:latin typeface="+mn-lt"/>
              </a:rPr>
              <a:t>for his investigations into the disintegration of the elements, and the chemistry of radioactive substances“</a:t>
            </a:r>
          </a:p>
          <a:p>
            <a:pPr algn="l">
              <a:spcBef>
                <a:spcPts val="1200"/>
              </a:spcBef>
            </a:pPr>
            <a:r>
              <a:rPr lang="en-US" sz="2000" dirty="0">
                <a:latin typeface="+mn-lt"/>
              </a:rPr>
              <a:t>1911: Most </a:t>
            </a:r>
            <a:r>
              <a:rPr lang="en-US" sz="2000" dirty="0">
                <a:latin typeface="Symbol" panose="05050102010706020507" pitchFamily="18" charset="2"/>
              </a:rPr>
              <a:t>a</a:t>
            </a:r>
            <a:r>
              <a:rPr lang="en-US" sz="2000" dirty="0">
                <a:latin typeface="+mn-lt"/>
              </a:rPr>
              <a:t> particles pass a thin gold foil </a:t>
            </a:r>
            <a:r>
              <a:rPr lang="en-US" sz="2000" dirty="0" err="1">
                <a:latin typeface="+mn-lt"/>
              </a:rPr>
              <a:t>undeflected</a:t>
            </a:r>
            <a:endParaRPr lang="en-US" sz="2000" dirty="0">
              <a:latin typeface="+mn-lt"/>
            </a:endParaRPr>
          </a:p>
          <a:p>
            <a:pPr algn="l">
              <a:spcBef>
                <a:spcPts val="600"/>
              </a:spcBef>
            </a:pPr>
            <a:r>
              <a:rPr lang="en-US" sz="2000" dirty="0"/>
              <a:t>⇒ Atom = small, heavy, positive nucleus + electrons</a:t>
            </a:r>
          </a:p>
          <a:p>
            <a:pPr algn="l">
              <a:spcBef>
                <a:spcPts val="1200"/>
              </a:spcBef>
            </a:pPr>
            <a:r>
              <a:rPr lang="en-US" sz="2000" dirty="0">
                <a:solidFill>
                  <a:srgbClr val="1C11FD"/>
                </a:solidFill>
                <a:latin typeface="+mn-lt"/>
              </a:rPr>
              <a:t>1917: Discovery of the </a:t>
            </a:r>
            <a:r>
              <a:rPr lang="en-US" sz="2000" dirty="0">
                <a:solidFill>
                  <a:srgbClr val="FF0000"/>
                </a:solidFill>
                <a:latin typeface="+mn-lt"/>
              </a:rPr>
              <a:t>proton</a:t>
            </a:r>
          </a:p>
          <a:p>
            <a:pPr algn="l">
              <a:spcBef>
                <a:spcPts val="1200"/>
              </a:spcBef>
            </a:pPr>
            <a:endParaRPr lang="en-US" sz="2000" dirty="0">
              <a:solidFill>
                <a:srgbClr val="FF0000"/>
              </a:solidFill>
              <a:latin typeface="+mn-lt"/>
            </a:endParaRPr>
          </a:p>
          <a:p>
            <a:pPr algn="l">
              <a:spcBef>
                <a:spcPts val="1200"/>
              </a:spcBef>
            </a:pPr>
            <a:endParaRPr lang="en-US" sz="2000" dirty="0">
              <a:latin typeface="+mn-lt"/>
            </a:endParaRPr>
          </a:p>
          <a:p>
            <a:pPr algn="l">
              <a:spcBef>
                <a:spcPts val="1200"/>
              </a:spcBef>
            </a:pPr>
            <a:r>
              <a:rPr lang="en-US" sz="2000" dirty="0">
                <a:latin typeface="+mn-lt"/>
              </a:rPr>
              <a:t>~1928: electron accelerators replace </a:t>
            </a:r>
            <a:r>
              <a:rPr lang="en-US" sz="2000" dirty="0">
                <a:latin typeface="Symbol" panose="05050102010706020507" pitchFamily="18" charset="2"/>
              </a:rPr>
              <a:t>a</a:t>
            </a:r>
            <a:r>
              <a:rPr lang="en-US" sz="2000" dirty="0">
                <a:latin typeface="+mn-lt"/>
              </a:rPr>
              <a:t> particles</a:t>
            </a:r>
          </a:p>
        </p:txBody>
      </p:sp>
      <p:pic>
        <p:nvPicPr>
          <p:cNvPr id="2048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1201796"/>
            <a:ext cx="1752600" cy="24558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ectangle 2"/>
          <p:cNvSpPr>
            <a:spLocks noChangeArrowheads="1"/>
          </p:cNvSpPr>
          <p:nvPr/>
        </p:nvSpPr>
        <p:spPr bwMode="auto">
          <a:xfrm>
            <a:off x="457200" y="76200"/>
            <a:ext cx="8458200" cy="1066800"/>
          </a:xfrm>
          <a:prstGeom prst="rect">
            <a:avLst/>
          </a:prstGeom>
          <a:noFill/>
          <a:ln w="9525">
            <a:noFill/>
            <a:miter lim="800000"/>
            <a:headEnd/>
            <a:tailEnd/>
          </a:ln>
        </p:spPr>
        <p:txBody>
          <a:bodyPr lIns="91349" tIns="45673" rIns="91349" bIns="45673" anchor="ctr"/>
          <a:lstStyle/>
          <a:p>
            <a:r>
              <a:rPr lang="en-US" sz="3600" b="1" dirty="0">
                <a:solidFill>
                  <a:srgbClr val="1C11FD"/>
                </a:solidFill>
                <a:latin typeface="+mj-lt"/>
                <a:cs typeface="Calibri" pitchFamily="34" charset="0"/>
              </a:rPr>
              <a:t>How do you measure something even smaller?</a:t>
            </a:r>
          </a:p>
        </p:txBody>
      </p:sp>
      <p:pic>
        <p:nvPicPr>
          <p:cNvPr id="8" name="Picture 4" descr="Related imag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100" y="3736776"/>
            <a:ext cx="1921100" cy="1349573"/>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4" name="Object 3"/>
          <p:cNvGraphicFramePr>
            <a:graphicFrameLocks noChangeAspect="1"/>
          </p:cNvGraphicFramePr>
          <p:nvPr>
            <p:extLst>
              <p:ext uri="{D42A27DB-BD31-4B8C-83A1-F6EECF244321}">
                <p14:modId xmlns:p14="http://schemas.microsoft.com/office/powerpoint/2010/main" val="3153358229"/>
              </p:ext>
            </p:extLst>
          </p:nvPr>
        </p:nvGraphicFramePr>
        <p:xfrm>
          <a:off x="3214690" y="4953000"/>
          <a:ext cx="2943219" cy="514349"/>
        </p:xfrm>
        <a:graphic>
          <a:graphicData uri="http://schemas.openxmlformats.org/presentationml/2006/ole">
            <mc:AlternateContent xmlns:mc="http://schemas.openxmlformats.org/markup-compatibility/2006">
              <mc:Choice xmlns:v="urn:schemas-microsoft-com:vml" Requires="v">
                <p:oleObj name="Equation" r:id="rId5" imgW="1307880" imgH="228600" progId="Equation.DSMT4">
                  <p:embed/>
                </p:oleObj>
              </mc:Choice>
              <mc:Fallback>
                <p:oleObj name="Equation" r:id="rId5" imgW="1307880" imgH="228600" progId="Equation.DSMT4">
                  <p:embed/>
                  <p:pic>
                    <p:nvPicPr>
                      <p:cNvPr id="0" name=""/>
                      <p:cNvPicPr/>
                      <p:nvPr/>
                    </p:nvPicPr>
                    <p:blipFill>
                      <a:blip r:embed="rId6"/>
                      <a:stretch>
                        <a:fillRect/>
                      </a:stretch>
                    </p:blipFill>
                    <p:spPr>
                      <a:xfrm>
                        <a:off x="3214690" y="4953000"/>
                        <a:ext cx="2943219" cy="514349"/>
                      </a:xfrm>
                      <a:prstGeom prst="rect">
                        <a:avLst/>
                      </a:prstGeom>
                    </p:spPr>
                  </p:pic>
                </p:oleObj>
              </mc:Fallback>
            </mc:AlternateContent>
          </a:graphicData>
        </a:graphic>
      </p:graphicFrame>
      <p:sp>
        <p:nvSpPr>
          <p:cNvPr id="3" name="Slide Number Placeholder 1">
            <a:extLst>
              <a:ext uri="{FF2B5EF4-FFF2-40B4-BE49-F238E27FC236}">
                <a16:creationId xmlns:a16="http://schemas.microsoft.com/office/drawing/2014/main" id="{E2CCCD55-932C-2CC6-8E37-4B62F66014EB}"/>
              </a:ext>
            </a:extLst>
          </p:cNvPr>
          <p:cNvSpPr>
            <a:spLocks noGrp="1"/>
          </p:cNvSpPr>
          <p:nvPr>
            <p:ph type="sldNum" sz="quarter" idx="10"/>
          </p:nvPr>
        </p:nvSpPr>
        <p:spPr>
          <a:xfrm>
            <a:off x="8901122" y="6618291"/>
            <a:ext cx="244475" cy="241300"/>
          </a:xfrm>
        </p:spPr>
        <p:txBody>
          <a:bodyPr/>
          <a:lstStyle/>
          <a:p>
            <a:pPr>
              <a:defRPr/>
            </a:pPr>
            <a:fld id="{2F954390-7186-42D5-8CA0-4FBB614EFE2A}" type="slidenum">
              <a:rPr lang="en-US" smtClean="0"/>
              <a:pPr>
                <a:defRPr/>
              </a:pPr>
              <a:t>22</a:t>
            </a:fld>
            <a:endParaRPr lang="en-US" dirty="0"/>
          </a:p>
        </p:txBody>
      </p:sp>
    </p:spTree>
    <p:extLst>
      <p:ext uri="{BB962C8B-B14F-4D97-AF65-F5344CB8AC3E}">
        <p14:creationId xmlns:p14="http://schemas.microsoft.com/office/powerpoint/2010/main" val="96181017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51" name="Picture 7" descr="C:\Users\lorenzon\Documents\talks\MUSE\SMP\proton_structure-naive.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52725" y="955802"/>
            <a:ext cx="3221645" cy="3671178"/>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2"/>
          <p:cNvSpPr>
            <a:spLocks noChangeArrowheads="1"/>
          </p:cNvSpPr>
          <p:nvPr/>
        </p:nvSpPr>
        <p:spPr bwMode="auto">
          <a:xfrm>
            <a:off x="365760" y="0"/>
            <a:ext cx="8458200" cy="1066800"/>
          </a:xfrm>
          <a:prstGeom prst="rect">
            <a:avLst/>
          </a:prstGeom>
          <a:noFill/>
          <a:ln w="9525">
            <a:noFill/>
            <a:miter lim="800000"/>
            <a:headEnd/>
            <a:tailEnd/>
          </a:ln>
        </p:spPr>
        <p:txBody>
          <a:bodyPr lIns="91349" tIns="45673" rIns="91349" bIns="45673" anchor="ctr"/>
          <a:lstStyle/>
          <a:p>
            <a:r>
              <a:rPr lang="en-US" sz="3600" b="1" dirty="0">
                <a:solidFill>
                  <a:srgbClr val="1C11FD"/>
                </a:solidFill>
                <a:latin typeface="+mj-lt"/>
                <a:cs typeface="Calibri" pitchFamily="34" charset="0"/>
              </a:rPr>
              <a:t>The Proton</a:t>
            </a:r>
          </a:p>
        </p:txBody>
      </p:sp>
      <p:grpSp>
        <p:nvGrpSpPr>
          <p:cNvPr id="14" name="Group 13"/>
          <p:cNvGrpSpPr/>
          <p:nvPr/>
        </p:nvGrpSpPr>
        <p:grpSpPr>
          <a:xfrm>
            <a:off x="6938211" y="2667000"/>
            <a:ext cx="1524000" cy="685800"/>
            <a:chOff x="1981200" y="5029200"/>
            <a:chExt cx="1524000" cy="685800"/>
          </a:xfrm>
        </p:grpSpPr>
        <p:sp>
          <p:nvSpPr>
            <p:cNvPr id="18" name="Rectangle 9"/>
            <p:cNvSpPr>
              <a:spLocks/>
            </p:cNvSpPr>
            <p:nvPr/>
          </p:nvSpPr>
          <p:spPr bwMode="auto">
            <a:xfrm>
              <a:off x="1981200" y="5029200"/>
              <a:ext cx="1524000" cy="685800"/>
            </a:xfrm>
            <a:prstGeom prst="rect">
              <a:avLst/>
            </a:prstGeom>
            <a:solidFill>
              <a:srgbClr val="FFFF00">
                <a:alpha val="45000"/>
              </a:srgbClr>
            </a:solidFill>
            <a:ln w="12700">
              <a:solidFill>
                <a:srgbClr val="FF0000"/>
              </a:solidFill>
              <a:miter lim="800000"/>
              <a:headEnd/>
              <a:tailEnd/>
            </a:ln>
            <a:effectLst/>
          </p:spPr>
          <p:txBody>
            <a:bodyPr wrap="none" anchor="ctr"/>
            <a:lstStyle/>
            <a:p>
              <a:endParaRPr lang="en-US"/>
            </a:p>
          </p:txBody>
        </p:sp>
        <p:graphicFrame>
          <p:nvGraphicFramePr>
            <p:cNvPr id="19" name="Object 5"/>
            <p:cNvGraphicFramePr>
              <a:graphicFrameLocks noChangeAspect="1"/>
            </p:cNvGraphicFramePr>
            <p:nvPr>
              <p:extLst>
                <p:ext uri="{D42A27DB-BD31-4B8C-83A1-F6EECF244321}">
                  <p14:modId xmlns:p14="http://schemas.microsoft.com/office/powerpoint/2010/main" val="541261832"/>
                </p:ext>
              </p:extLst>
            </p:nvPr>
          </p:nvGraphicFramePr>
          <p:xfrm>
            <a:off x="1981200" y="5029200"/>
            <a:ext cx="1447800" cy="626258"/>
          </p:xfrm>
          <a:graphic>
            <a:graphicData uri="http://schemas.openxmlformats.org/presentationml/2006/ole">
              <mc:AlternateContent xmlns:mc="http://schemas.openxmlformats.org/markup-compatibility/2006">
                <mc:Choice xmlns:v="urn:schemas-microsoft-com:vml" Requires="v">
                  <p:oleObj name="Equation" r:id="rId4" imgW="901440" imgH="393480" progId="Equation.DSMT4">
                    <p:embed/>
                  </p:oleObj>
                </mc:Choice>
                <mc:Fallback>
                  <p:oleObj name="Equation" r:id="rId4" imgW="901440" imgH="393480" progId="Equation.DSMT4">
                    <p:embed/>
                    <p:pic>
                      <p:nvPicPr>
                        <p:cNvPr id="0" name=""/>
                        <p:cNvPicPr>
                          <a:picLocks noChangeAspect="1" noChangeArrowheads="1"/>
                        </p:cNvPicPr>
                        <p:nvPr/>
                      </p:nvPicPr>
                      <p:blipFill>
                        <a:blip r:embed="rId5"/>
                        <a:srcRect/>
                        <a:stretch>
                          <a:fillRect/>
                        </a:stretch>
                      </p:blipFill>
                      <p:spPr bwMode="auto">
                        <a:xfrm>
                          <a:off x="1981200" y="5029200"/>
                          <a:ext cx="1447800" cy="62625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sp>
        <p:nvSpPr>
          <p:cNvPr id="10" name="TextBox 9"/>
          <p:cNvSpPr txBox="1"/>
          <p:nvPr/>
        </p:nvSpPr>
        <p:spPr>
          <a:xfrm rot="18189736">
            <a:off x="1479846" y="1471675"/>
            <a:ext cx="2057400" cy="707886"/>
          </a:xfrm>
          <a:prstGeom prst="rect">
            <a:avLst/>
          </a:prstGeom>
          <a:noFill/>
        </p:spPr>
        <p:txBody>
          <a:bodyPr wrap="square" rtlCol="0">
            <a:spAutoFit/>
          </a:bodyPr>
          <a:lstStyle/>
          <a:p>
            <a:r>
              <a:rPr lang="en-US" sz="2400" dirty="0">
                <a:solidFill>
                  <a:srgbClr val="C00000"/>
                </a:solidFill>
                <a:latin typeface="+mn-lt"/>
              </a:rPr>
              <a:t>Quark Model</a:t>
            </a:r>
            <a:br>
              <a:rPr lang="en-US" sz="2400" dirty="0">
                <a:solidFill>
                  <a:srgbClr val="C00000"/>
                </a:solidFill>
                <a:latin typeface="+mn-lt"/>
              </a:rPr>
            </a:br>
            <a:r>
              <a:rPr lang="en-US" sz="1600" dirty="0">
                <a:solidFill>
                  <a:srgbClr val="C00000"/>
                </a:solidFill>
                <a:latin typeface="+mn-lt"/>
              </a:rPr>
              <a:t>(1964)</a:t>
            </a:r>
          </a:p>
        </p:txBody>
      </p:sp>
      <p:sp>
        <p:nvSpPr>
          <p:cNvPr id="23" name="TextBox 22"/>
          <p:cNvSpPr txBox="1"/>
          <p:nvPr/>
        </p:nvSpPr>
        <p:spPr>
          <a:xfrm>
            <a:off x="6372225" y="2218574"/>
            <a:ext cx="2590800" cy="461665"/>
          </a:xfrm>
          <a:prstGeom prst="rect">
            <a:avLst/>
          </a:prstGeom>
          <a:noFill/>
        </p:spPr>
        <p:txBody>
          <a:bodyPr wrap="square" rtlCol="0">
            <a:spAutoFit/>
          </a:bodyPr>
          <a:lstStyle/>
          <a:p>
            <a:r>
              <a:rPr lang="en-US" sz="2400" dirty="0">
                <a:latin typeface="+mn-lt"/>
              </a:rPr>
              <a:t>electric charge</a:t>
            </a:r>
          </a:p>
        </p:txBody>
      </p:sp>
      <p:sp>
        <p:nvSpPr>
          <p:cNvPr id="28" name="Rectangle 27"/>
          <p:cNvSpPr/>
          <p:nvPr/>
        </p:nvSpPr>
        <p:spPr>
          <a:xfrm>
            <a:off x="5964845" y="1066800"/>
            <a:ext cx="1460656" cy="369332"/>
          </a:xfrm>
          <a:prstGeom prst="rect">
            <a:avLst/>
          </a:prstGeom>
        </p:spPr>
        <p:txBody>
          <a:bodyPr wrap="none">
            <a:spAutoFit/>
          </a:bodyPr>
          <a:lstStyle/>
          <a:p>
            <a:pPr algn="l"/>
            <a:r>
              <a:rPr lang="en-US" dirty="0">
                <a:solidFill>
                  <a:srgbClr val="1C11FD"/>
                </a:solidFill>
                <a:latin typeface="+mn-lt"/>
              </a:rPr>
              <a:t>size: (~1 </a:t>
            </a:r>
            <a:r>
              <a:rPr lang="en-US" dirty="0" err="1">
                <a:solidFill>
                  <a:srgbClr val="1C11FD"/>
                </a:solidFill>
                <a:latin typeface="+mn-lt"/>
              </a:rPr>
              <a:t>fm</a:t>
            </a:r>
            <a:r>
              <a:rPr lang="en-US" dirty="0">
                <a:solidFill>
                  <a:srgbClr val="1C11FD"/>
                </a:solidFill>
                <a:latin typeface="+mn-lt"/>
              </a:rPr>
              <a:t>)</a:t>
            </a:r>
            <a:endParaRPr lang="en-US" b="1" dirty="0">
              <a:solidFill>
                <a:srgbClr val="1C11FD"/>
              </a:solidFill>
              <a:latin typeface="+mn-lt"/>
            </a:endParaRPr>
          </a:p>
        </p:txBody>
      </p:sp>
      <p:sp>
        <p:nvSpPr>
          <p:cNvPr id="29" name="TextBox 28"/>
          <p:cNvSpPr txBox="1"/>
          <p:nvPr/>
        </p:nvSpPr>
        <p:spPr>
          <a:xfrm>
            <a:off x="609600" y="5034915"/>
            <a:ext cx="7810500" cy="1354217"/>
          </a:xfrm>
          <a:prstGeom prst="rect">
            <a:avLst/>
          </a:prstGeom>
          <a:noFill/>
        </p:spPr>
        <p:txBody>
          <a:bodyPr wrap="square" rtlCol="0">
            <a:spAutoFit/>
          </a:bodyPr>
          <a:lstStyle/>
          <a:p>
            <a:pPr marL="285750" indent="-285750" algn="l">
              <a:spcBef>
                <a:spcPts val="0"/>
              </a:spcBef>
              <a:spcAft>
                <a:spcPts val="1200"/>
              </a:spcAft>
              <a:buFont typeface="Arial" panose="020B0604020202020204" pitchFamily="34" charset="0"/>
              <a:buChar char="•"/>
            </a:pPr>
            <a:r>
              <a:rPr lang="en-US" sz="2400" dirty="0">
                <a:latin typeface="+mn-lt"/>
              </a:rPr>
              <a:t>proton is spin-1/2 particle</a:t>
            </a:r>
          </a:p>
          <a:p>
            <a:pPr marL="285750" indent="-285750" algn="l">
              <a:spcBef>
                <a:spcPts val="0"/>
              </a:spcBef>
              <a:spcAft>
                <a:spcPts val="1200"/>
              </a:spcAft>
              <a:buFont typeface="Arial" panose="020B0604020202020204" pitchFamily="34" charset="0"/>
              <a:buChar char="•"/>
            </a:pPr>
            <a:r>
              <a:rPr lang="en-US" sz="2400" dirty="0">
                <a:latin typeface="+mn-lt"/>
              </a:rPr>
              <a:t>proton is </a:t>
            </a:r>
            <a:r>
              <a:rPr lang="en-US" sz="2400" dirty="0">
                <a:solidFill>
                  <a:srgbClr val="C00000"/>
                </a:solidFill>
                <a:latin typeface="+mn-lt"/>
              </a:rPr>
              <a:t>not </a:t>
            </a:r>
            <a:r>
              <a:rPr lang="en-US" sz="2400" dirty="0" err="1">
                <a:solidFill>
                  <a:srgbClr val="C00000"/>
                </a:solidFill>
                <a:latin typeface="+mn-lt"/>
              </a:rPr>
              <a:t>pointlike</a:t>
            </a:r>
            <a:r>
              <a:rPr lang="en-US" sz="2400" dirty="0">
                <a:solidFill>
                  <a:srgbClr val="C00000"/>
                </a:solidFill>
                <a:latin typeface="+mn-lt"/>
              </a:rPr>
              <a:t> </a:t>
            </a:r>
            <a:br>
              <a:rPr lang="en-US" sz="2400" dirty="0">
                <a:solidFill>
                  <a:srgbClr val="C00000"/>
                </a:solidFill>
                <a:latin typeface="+mn-lt"/>
              </a:rPr>
            </a:br>
            <a:r>
              <a:rPr lang="en-US" sz="2400" dirty="0">
                <a:latin typeface="+mn-lt"/>
              </a:rPr>
              <a:t>(made of three constituents, called </a:t>
            </a:r>
            <a:r>
              <a:rPr lang="en-US" sz="2400" dirty="0">
                <a:solidFill>
                  <a:srgbClr val="C00000"/>
                </a:solidFill>
                <a:latin typeface="+mn-lt"/>
              </a:rPr>
              <a:t>quarks</a:t>
            </a:r>
            <a:r>
              <a:rPr lang="en-US" sz="2400" dirty="0">
                <a:latin typeface="+mn-lt"/>
              </a:rPr>
              <a:t>)</a:t>
            </a:r>
            <a:r>
              <a:rPr lang="en-US" sz="2400" dirty="0">
                <a:solidFill>
                  <a:srgbClr val="C00000"/>
                </a:solidFill>
                <a:latin typeface="+mn-lt"/>
              </a:rPr>
              <a:t> </a:t>
            </a:r>
          </a:p>
        </p:txBody>
      </p:sp>
      <p:pic>
        <p:nvPicPr>
          <p:cNvPr id="30" name="Picture 7" descr="C:\Users\lorenzon\Documents\talks\MUSE\SMP\proton-spin.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383112" y="4536251"/>
            <a:ext cx="1006787" cy="12192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3694176" y="2651760"/>
            <a:ext cx="457200" cy="461665"/>
          </a:xfrm>
          <a:prstGeom prst="rect">
            <a:avLst/>
          </a:prstGeom>
          <a:noFill/>
        </p:spPr>
        <p:txBody>
          <a:bodyPr wrap="square" rtlCol="0">
            <a:spAutoFit/>
          </a:bodyPr>
          <a:lstStyle/>
          <a:p>
            <a:r>
              <a:rPr lang="en-US" sz="2400" dirty="0">
                <a:solidFill>
                  <a:schemeClr val="bg1"/>
                </a:solidFill>
              </a:rPr>
              <a:t>u</a:t>
            </a:r>
          </a:p>
        </p:txBody>
      </p:sp>
      <p:sp>
        <p:nvSpPr>
          <p:cNvPr id="16" name="TextBox 15"/>
          <p:cNvSpPr txBox="1"/>
          <p:nvPr/>
        </p:nvSpPr>
        <p:spPr>
          <a:xfrm>
            <a:off x="4419600" y="2971800"/>
            <a:ext cx="457200" cy="461665"/>
          </a:xfrm>
          <a:prstGeom prst="rect">
            <a:avLst/>
          </a:prstGeom>
          <a:noFill/>
        </p:spPr>
        <p:txBody>
          <a:bodyPr wrap="square" rtlCol="0">
            <a:spAutoFit/>
          </a:bodyPr>
          <a:lstStyle/>
          <a:p>
            <a:r>
              <a:rPr lang="en-US" sz="2400" dirty="0">
                <a:solidFill>
                  <a:schemeClr val="bg1"/>
                </a:solidFill>
              </a:rPr>
              <a:t>d</a:t>
            </a:r>
          </a:p>
        </p:txBody>
      </p:sp>
      <p:sp>
        <p:nvSpPr>
          <p:cNvPr id="17" name="TextBox 16"/>
          <p:cNvSpPr txBox="1"/>
          <p:nvPr/>
        </p:nvSpPr>
        <p:spPr>
          <a:xfrm>
            <a:off x="4937760" y="2468880"/>
            <a:ext cx="457200" cy="461665"/>
          </a:xfrm>
          <a:prstGeom prst="rect">
            <a:avLst/>
          </a:prstGeom>
          <a:noFill/>
        </p:spPr>
        <p:txBody>
          <a:bodyPr wrap="square" rtlCol="0">
            <a:spAutoFit/>
          </a:bodyPr>
          <a:lstStyle/>
          <a:p>
            <a:r>
              <a:rPr lang="en-US" sz="2400" dirty="0">
                <a:solidFill>
                  <a:schemeClr val="bg1"/>
                </a:solidFill>
              </a:rPr>
              <a:t>u</a:t>
            </a:r>
          </a:p>
        </p:txBody>
      </p:sp>
      <p:sp>
        <p:nvSpPr>
          <p:cNvPr id="3" name="Slide Number Placeholder 1">
            <a:extLst>
              <a:ext uri="{FF2B5EF4-FFF2-40B4-BE49-F238E27FC236}">
                <a16:creationId xmlns:a16="http://schemas.microsoft.com/office/drawing/2014/main" id="{5DA16EE1-FD1C-4F74-A8B3-B2A979FE5292}"/>
              </a:ext>
            </a:extLst>
          </p:cNvPr>
          <p:cNvSpPr>
            <a:spLocks noGrp="1"/>
          </p:cNvSpPr>
          <p:nvPr>
            <p:ph type="sldNum" sz="quarter" idx="10"/>
          </p:nvPr>
        </p:nvSpPr>
        <p:spPr>
          <a:xfrm>
            <a:off x="8901122" y="6618291"/>
            <a:ext cx="244475" cy="241300"/>
          </a:xfrm>
        </p:spPr>
        <p:txBody>
          <a:bodyPr/>
          <a:lstStyle/>
          <a:p>
            <a:pPr>
              <a:defRPr/>
            </a:pPr>
            <a:fld id="{2F954390-7186-42D5-8CA0-4FBB614EFE2A}" type="slidenum">
              <a:rPr lang="en-US" smtClean="0"/>
              <a:pPr>
                <a:defRPr/>
              </a:pPr>
              <a:t>23</a:t>
            </a:fld>
            <a:endParaRPr lang="en-US" dirty="0"/>
          </a:p>
        </p:txBody>
      </p:sp>
    </p:spTree>
    <p:extLst>
      <p:ext uri="{BB962C8B-B14F-4D97-AF65-F5344CB8AC3E}">
        <p14:creationId xmlns:p14="http://schemas.microsoft.com/office/powerpoint/2010/main" val="182727926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2"/>
          <p:cNvSpPr>
            <a:spLocks noChangeArrowheads="1"/>
          </p:cNvSpPr>
          <p:nvPr/>
        </p:nvSpPr>
        <p:spPr bwMode="auto">
          <a:xfrm>
            <a:off x="304800" y="0"/>
            <a:ext cx="8458200" cy="1066800"/>
          </a:xfrm>
          <a:prstGeom prst="rect">
            <a:avLst/>
          </a:prstGeom>
          <a:noFill/>
          <a:ln w="9525">
            <a:noFill/>
            <a:miter lim="800000"/>
            <a:headEnd/>
            <a:tailEnd/>
          </a:ln>
        </p:spPr>
        <p:txBody>
          <a:bodyPr lIns="91349" tIns="45673" rIns="91349" bIns="45673" anchor="ctr"/>
          <a:lstStyle/>
          <a:p>
            <a:r>
              <a:rPr lang="en-US" sz="3600" b="1" dirty="0">
                <a:solidFill>
                  <a:srgbClr val="1C11FD"/>
                </a:solidFill>
                <a:latin typeface="+mj-lt"/>
                <a:cs typeface="Calibri" pitchFamily="34" charset="0"/>
              </a:rPr>
              <a:t>Proton - more than just constituents</a:t>
            </a:r>
          </a:p>
        </p:txBody>
      </p:sp>
      <p:pic>
        <p:nvPicPr>
          <p:cNvPr id="286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6879" y="1371600"/>
            <a:ext cx="2869721" cy="35488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3124200" y="6572964"/>
            <a:ext cx="2971800" cy="261610"/>
          </a:xfrm>
          <a:prstGeom prst="rect">
            <a:avLst/>
          </a:prstGeom>
          <a:noFill/>
        </p:spPr>
        <p:txBody>
          <a:bodyPr wrap="square" rtlCol="0">
            <a:spAutoFit/>
          </a:bodyPr>
          <a:lstStyle/>
          <a:p>
            <a:r>
              <a:rPr lang="en-US" sz="1100" dirty="0">
                <a:solidFill>
                  <a:srgbClr val="C00000"/>
                </a:solidFill>
                <a:latin typeface="+mn-lt"/>
              </a:rPr>
              <a:t>Plot inspired by J. Arrington (ANL)</a:t>
            </a:r>
          </a:p>
        </p:txBody>
      </p:sp>
      <p:pic>
        <p:nvPicPr>
          <p:cNvPr id="29699" name="Picture 3" descr="C:\Users\lorenzon\Documents\talks\MUSE\SMP\Bethoven_5th.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89120" y="2057400"/>
            <a:ext cx="4356100" cy="2745811"/>
          </a:xfrm>
          <a:prstGeom prst="rect">
            <a:avLst/>
          </a:prstGeom>
          <a:noFill/>
          <a:ln>
            <a:solidFill>
              <a:srgbClr val="1C11FD"/>
            </a:solidFill>
          </a:ln>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4389120" y="1219200"/>
            <a:ext cx="4356100" cy="830997"/>
          </a:xfrm>
          <a:prstGeom prst="rect">
            <a:avLst/>
          </a:prstGeom>
          <a:noFill/>
          <a:ln>
            <a:solidFill>
              <a:srgbClr val="1C11FD"/>
            </a:solidFill>
          </a:ln>
        </p:spPr>
        <p:txBody>
          <a:bodyPr wrap="square" rtlCol="0">
            <a:spAutoFit/>
          </a:bodyPr>
          <a:lstStyle/>
          <a:p>
            <a:r>
              <a:rPr lang="en-US" sz="2400" b="1" dirty="0">
                <a:solidFill>
                  <a:schemeClr val="accent6">
                    <a:lumMod val="60000"/>
                    <a:lumOff val="40000"/>
                  </a:schemeClr>
                </a:solidFill>
                <a:latin typeface="+mn-lt"/>
              </a:rPr>
              <a:t>Histogram of notes used in Beethoven’s 5</a:t>
            </a:r>
            <a:r>
              <a:rPr lang="en-US" sz="2400" b="1" baseline="30000" dirty="0">
                <a:solidFill>
                  <a:schemeClr val="accent6">
                    <a:lumMod val="60000"/>
                    <a:lumOff val="40000"/>
                  </a:schemeClr>
                </a:solidFill>
                <a:latin typeface="+mn-lt"/>
              </a:rPr>
              <a:t>th</a:t>
            </a:r>
            <a:r>
              <a:rPr lang="en-US" sz="2400" b="1" dirty="0">
                <a:solidFill>
                  <a:schemeClr val="accent6">
                    <a:lumMod val="60000"/>
                    <a:lumOff val="40000"/>
                  </a:schemeClr>
                </a:solidFill>
                <a:latin typeface="+mn-lt"/>
              </a:rPr>
              <a:t> symphony</a:t>
            </a:r>
          </a:p>
        </p:txBody>
      </p:sp>
      <p:sp>
        <p:nvSpPr>
          <p:cNvPr id="4" name="TextBox 3"/>
          <p:cNvSpPr txBox="1"/>
          <p:nvPr/>
        </p:nvSpPr>
        <p:spPr>
          <a:xfrm>
            <a:off x="1066800" y="2438400"/>
            <a:ext cx="381000" cy="400110"/>
          </a:xfrm>
          <a:prstGeom prst="rect">
            <a:avLst/>
          </a:prstGeom>
          <a:noFill/>
          <a:ln w="38100">
            <a:solidFill>
              <a:srgbClr val="FFFF99"/>
            </a:solidFill>
          </a:ln>
        </p:spPr>
        <p:txBody>
          <a:bodyPr wrap="square" rtlCol="0">
            <a:spAutoFit/>
          </a:bodyPr>
          <a:lstStyle/>
          <a:p>
            <a:endParaRPr lang="en-US" sz="2000" dirty="0"/>
          </a:p>
        </p:txBody>
      </p:sp>
      <p:sp>
        <p:nvSpPr>
          <p:cNvPr id="10" name="TextBox 9"/>
          <p:cNvSpPr txBox="1"/>
          <p:nvPr/>
        </p:nvSpPr>
        <p:spPr>
          <a:xfrm>
            <a:off x="1066800" y="2907268"/>
            <a:ext cx="381000" cy="400110"/>
          </a:xfrm>
          <a:prstGeom prst="rect">
            <a:avLst/>
          </a:prstGeom>
          <a:noFill/>
          <a:ln w="38100">
            <a:solidFill>
              <a:srgbClr val="FFFF99"/>
            </a:solidFill>
          </a:ln>
        </p:spPr>
        <p:txBody>
          <a:bodyPr wrap="square" rtlCol="0">
            <a:spAutoFit/>
          </a:bodyPr>
          <a:lstStyle/>
          <a:p>
            <a:endParaRPr lang="en-US" sz="2000" dirty="0"/>
          </a:p>
        </p:txBody>
      </p:sp>
      <p:sp>
        <p:nvSpPr>
          <p:cNvPr id="12" name="TextBox 11"/>
          <p:cNvSpPr txBox="1"/>
          <p:nvPr/>
        </p:nvSpPr>
        <p:spPr>
          <a:xfrm>
            <a:off x="1066800" y="3821668"/>
            <a:ext cx="381000" cy="400110"/>
          </a:xfrm>
          <a:prstGeom prst="rect">
            <a:avLst/>
          </a:prstGeom>
          <a:noFill/>
          <a:ln w="38100">
            <a:solidFill>
              <a:srgbClr val="FFFF99"/>
            </a:solidFill>
          </a:ln>
        </p:spPr>
        <p:txBody>
          <a:bodyPr wrap="square" rtlCol="0">
            <a:spAutoFit/>
          </a:bodyPr>
          <a:lstStyle/>
          <a:p>
            <a:endParaRPr lang="en-US" sz="2000" dirty="0"/>
          </a:p>
        </p:txBody>
      </p:sp>
      <p:sp>
        <p:nvSpPr>
          <p:cNvPr id="13" name="TextBox 12"/>
          <p:cNvSpPr txBox="1"/>
          <p:nvPr/>
        </p:nvSpPr>
        <p:spPr>
          <a:xfrm>
            <a:off x="483079" y="5181600"/>
            <a:ext cx="8279921" cy="1200329"/>
          </a:xfrm>
          <a:prstGeom prst="rect">
            <a:avLst/>
          </a:prstGeom>
          <a:noFill/>
          <a:ln>
            <a:noFill/>
          </a:ln>
        </p:spPr>
        <p:txBody>
          <a:bodyPr wrap="square" rtlCol="0">
            <a:spAutoFit/>
          </a:bodyPr>
          <a:lstStyle/>
          <a:p>
            <a:r>
              <a:rPr lang="en-US" sz="2400" b="1" dirty="0">
                <a:solidFill>
                  <a:srgbClr val="C00000"/>
                </a:solidFill>
                <a:latin typeface="+mn-lt"/>
              </a:rPr>
              <a:t>Both plots focus on constituents rather than interactions</a:t>
            </a:r>
          </a:p>
          <a:p>
            <a:r>
              <a:rPr lang="en-US" sz="2400" b="1" dirty="0">
                <a:solidFill>
                  <a:srgbClr val="C00000"/>
                </a:solidFill>
                <a:latin typeface="+mn-lt"/>
              </a:rPr>
              <a:t> </a:t>
            </a:r>
          </a:p>
        </p:txBody>
      </p:sp>
      <p:sp>
        <p:nvSpPr>
          <p:cNvPr id="3" name="Slide Number Placeholder 1">
            <a:extLst>
              <a:ext uri="{FF2B5EF4-FFF2-40B4-BE49-F238E27FC236}">
                <a16:creationId xmlns:a16="http://schemas.microsoft.com/office/drawing/2014/main" id="{5CC1D127-BF7B-A3D6-8F1A-E63594FADC3D}"/>
              </a:ext>
            </a:extLst>
          </p:cNvPr>
          <p:cNvSpPr>
            <a:spLocks noGrp="1"/>
          </p:cNvSpPr>
          <p:nvPr>
            <p:ph type="sldNum" sz="quarter" idx="10"/>
          </p:nvPr>
        </p:nvSpPr>
        <p:spPr>
          <a:xfrm>
            <a:off x="8901122" y="6618291"/>
            <a:ext cx="244475" cy="241300"/>
          </a:xfrm>
        </p:spPr>
        <p:txBody>
          <a:bodyPr/>
          <a:lstStyle/>
          <a:p>
            <a:pPr>
              <a:defRPr/>
            </a:pPr>
            <a:fld id="{2F954390-7186-42D5-8CA0-4FBB614EFE2A}" type="slidenum">
              <a:rPr lang="en-US" smtClean="0"/>
              <a:pPr>
                <a:defRPr/>
              </a:pPr>
              <a:t>24</a:t>
            </a:fld>
            <a:endParaRPr lang="en-US" dirty="0"/>
          </a:p>
        </p:txBody>
      </p:sp>
      <p:sp>
        <p:nvSpPr>
          <p:cNvPr id="6" name="TextBox 5">
            <a:extLst>
              <a:ext uri="{FF2B5EF4-FFF2-40B4-BE49-F238E27FC236}">
                <a16:creationId xmlns:a16="http://schemas.microsoft.com/office/drawing/2014/main" id="{E28C2E9D-A0BF-0E20-B475-189724807E9A}"/>
              </a:ext>
            </a:extLst>
          </p:cNvPr>
          <p:cNvSpPr txBox="1"/>
          <p:nvPr/>
        </p:nvSpPr>
        <p:spPr>
          <a:xfrm>
            <a:off x="7536383" y="4803211"/>
            <a:ext cx="1370888" cy="369332"/>
          </a:xfrm>
          <a:prstGeom prst="rect">
            <a:avLst/>
          </a:prstGeom>
          <a:noFill/>
        </p:spPr>
        <p:txBody>
          <a:bodyPr wrap="none" rtlCol="0">
            <a:spAutoFit/>
          </a:bodyPr>
          <a:lstStyle/>
          <a:p>
            <a:r>
              <a:rPr lang="en-US" b="1" dirty="0">
                <a:solidFill>
                  <a:srgbClr val="1C11FD"/>
                </a:solidFill>
              </a:rPr>
              <a:t>sum=1670 </a:t>
            </a:r>
          </a:p>
        </p:txBody>
      </p:sp>
    </p:spTree>
    <p:extLst>
      <p:ext uri="{BB962C8B-B14F-4D97-AF65-F5344CB8AC3E}">
        <p14:creationId xmlns:p14="http://schemas.microsoft.com/office/powerpoint/2010/main" val="15328918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0" grpId="0" animBg="1"/>
      <p:bldP spid="12"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2"/>
          <p:cNvSpPr>
            <a:spLocks noChangeArrowheads="1"/>
          </p:cNvSpPr>
          <p:nvPr/>
        </p:nvSpPr>
        <p:spPr bwMode="auto">
          <a:xfrm>
            <a:off x="304800" y="0"/>
            <a:ext cx="8458200" cy="1066800"/>
          </a:xfrm>
          <a:prstGeom prst="rect">
            <a:avLst/>
          </a:prstGeom>
          <a:noFill/>
          <a:ln w="9525">
            <a:noFill/>
            <a:miter lim="800000"/>
            <a:headEnd/>
            <a:tailEnd/>
          </a:ln>
        </p:spPr>
        <p:txBody>
          <a:bodyPr lIns="91349" tIns="45673" rIns="91349" bIns="45673" anchor="ctr"/>
          <a:lstStyle/>
          <a:p>
            <a:r>
              <a:rPr lang="en-US" sz="3600" b="1" dirty="0">
                <a:solidFill>
                  <a:srgbClr val="1C11FD"/>
                </a:solidFill>
                <a:latin typeface="+mj-lt"/>
                <a:cs typeface="Calibri" pitchFamily="34" charset="0"/>
              </a:rPr>
              <a:t>Proton - more than just constituents</a:t>
            </a:r>
          </a:p>
        </p:txBody>
      </p:sp>
      <p:sp>
        <p:nvSpPr>
          <p:cNvPr id="5" name="TextBox 4"/>
          <p:cNvSpPr txBox="1"/>
          <p:nvPr/>
        </p:nvSpPr>
        <p:spPr>
          <a:xfrm>
            <a:off x="3124200" y="6572964"/>
            <a:ext cx="2971800" cy="261610"/>
          </a:xfrm>
          <a:prstGeom prst="rect">
            <a:avLst/>
          </a:prstGeom>
          <a:noFill/>
        </p:spPr>
        <p:txBody>
          <a:bodyPr wrap="square" rtlCol="0">
            <a:spAutoFit/>
          </a:bodyPr>
          <a:lstStyle/>
          <a:p>
            <a:r>
              <a:rPr lang="en-US" sz="1100" dirty="0">
                <a:solidFill>
                  <a:srgbClr val="C00000"/>
                </a:solidFill>
                <a:latin typeface="+mn-lt"/>
              </a:rPr>
              <a:t>Plot inspired by J. Arrington (ANL):</a:t>
            </a:r>
          </a:p>
        </p:txBody>
      </p:sp>
      <p:pic>
        <p:nvPicPr>
          <p:cNvPr id="29699" name="Picture 3" descr="C:\Users\lorenzon\Documents\talks\MUSE\SMP\Bethoven_5th.pn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389120" y="2057400"/>
            <a:ext cx="4356100" cy="2745811"/>
          </a:xfrm>
          <a:prstGeom prst="rect">
            <a:avLst/>
          </a:prstGeom>
          <a:noFill/>
          <a:ln>
            <a:solidFill>
              <a:srgbClr val="1C11FD"/>
            </a:solidFill>
          </a:ln>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4389120" y="1219200"/>
            <a:ext cx="4356100" cy="830997"/>
          </a:xfrm>
          <a:prstGeom prst="rect">
            <a:avLst/>
          </a:prstGeom>
          <a:noFill/>
          <a:ln>
            <a:solidFill>
              <a:srgbClr val="1C11FD"/>
            </a:solidFill>
          </a:ln>
        </p:spPr>
        <p:txBody>
          <a:bodyPr wrap="square" rtlCol="0">
            <a:spAutoFit/>
          </a:bodyPr>
          <a:lstStyle/>
          <a:p>
            <a:r>
              <a:rPr lang="en-US" sz="2400" b="1" dirty="0">
                <a:solidFill>
                  <a:schemeClr val="accent6">
                    <a:lumMod val="60000"/>
                    <a:lumOff val="40000"/>
                  </a:schemeClr>
                </a:solidFill>
                <a:latin typeface="+mn-lt"/>
              </a:rPr>
              <a:t>Histogram of notes used in Beethoven’s 5</a:t>
            </a:r>
            <a:r>
              <a:rPr lang="en-US" sz="2400" b="1" baseline="30000" dirty="0">
                <a:solidFill>
                  <a:schemeClr val="accent6">
                    <a:lumMod val="60000"/>
                    <a:lumOff val="40000"/>
                  </a:schemeClr>
                </a:solidFill>
                <a:latin typeface="+mn-lt"/>
              </a:rPr>
              <a:t>th</a:t>
            </a:r>
            <a:r>
              <a:rPr lang="en-US" sz="2400" b="1" dirty="0">
                <a:solidFill>
                  <a:schemeClr val="accent6">
                    <a:lumMod val="60000"/>
                    <a:lumOff val="40000"/>
                  </a:schemeClr>
                </a:solidFill>
                <a:latin typeface="+mn-lt"/>
              </a:rPr>
              <a:t> symphony</a:t>
            </a:r>
          </a:p>
        </p:txBody>
      </p:sp>
      <p:sp>
        <p:nvSpPr>
          <p:cNvPr id="13" name="TextBox 12"/>
          <p:cNvSpPr txBox="1"/>
          <p:nvPr/>
        </p:nvSpPr>
        <p:spPr>
          <a:xfrm>
            <a:off x="483079" y="5181600"/>
            <a:ext cx="8279921" cy="1200329"/>
          </a:xfrm>
          <a:prstGeom prst="rect">
            <a:avLst/>
          </a:prstGeom>
          <a:noFill/>
          <a:ln>
            <a:noFill/>
          </a:ln>
        </p:spPr>
        <p:txBody>
          <a:bodyPr wrap="square" rtlCol="0">
            <a:spAutoFit/>
          </a:bodyPr>
          <a:lstStyle/>
          <a:p>
            <a:r>
              <a:rPr lang="en-US" sz="2400" b="1" dirty="0">
                <a:solidFill>
                  <a:schemeClr val="bg1"/>
                </a:solidFill>
                <a:latin typeface="+mn-lt"/>
              </a:rPr>
              <a:t>Both plots focus on constituents rather than interactions</a:t>
            </a:r>
          </a:p>
          <a:p>
            <a:r>
              <a:rPr lang="en-US" sz="2400" b="1" dirty="0">
                <a:solidFill>
                  <a:srgbClr val="C00000"/>
                </a:solidFill>
                <a:latin typeface="+mn-lt"/>
              </a:rPr>
              <a:t>Interactions are important  -  they create the dynamics</a:t>
            </a:r>
          </a:p>
        </p:txBody>
      </p:sp>
      <p:sp>
        <p:nvSpPr>
          <p:cNvPr id="14" name="TextBox 13"/>
          <p:cNvSpPr txBox="1"/>
          <p:nvPr/>
        </p:nvSpPr>
        <p:spPr>
          <a:xfrm>
            <a:off x="152400" y="1219200"/>
            <a:ext cx="3581400" cy="3139321"/>
          </a:xfrm>
          <a:prstGeom prst="rect">
            <a:avLst/>
          </a:prstGeom>
          <a:noFill/>
        </p:spPr>
        <p:txBody>
          <a:bodyPr wrap="square" rtlCol="0">
            <a:spAutoFit/>
          </a:bodyPr>
          <a:lstStyle/>
          <a:p>
            <a:pPr marL="285750" indent="-285750" algn="l">
              <a:spcBef>
                <a:spcPts val="0"/>
              </a:spcBef>
              <a:spcAft>
                <a:spcPts val="1200"/>
              </a:spcAft>
              <a:buFont typeface="Arial" panose="020B0604020202020204" pitchFamily="34" charset="0"/>
              <a:buChar char="•"/>
            </a:pPr>
            <a:r>
              <a:rPr lang="en-US" sz="2400" dirty="0">
                <a:latin typeface="+mn-lt"/>
              </a:rPr>
              <a:t>the 1</a:t>
            </a:r>
            <a:r>
              <a:rPr lang="en-US" sz="2400" baseline="30000" dirty="0">
                <a:latin typeface="+mn-lt"/>
              </a:rPr>
              <a:t>st</a:t>
            </a:r>
            <a:r>
              <a:rPr lang="en-US" sz="2400" dirty="0">
                <a:latin typeface="+mn-lt"/>
              </a:rPr>
              <a:t> four notes </a:t>
            </a:r>
            <a:br>
              <a:rPr lang="en-US" sz="2400" dirty="0">
                <a:latin typeface="+mn-lt"/>
              </a:rPr>
            </a:br>
            <a:r>
              <a:rPr lang="en-US" sz="2400" dirty="0">
                <a:latin typeface="+mn-lt"/>
              </a:rPr>
              <a:t>(G, E, F, D)</a:t>
            </a:r>
            <a:br>
              <a:rPr lang="en-US" sz="2400" dirty="0">
                <a:latin typeface="+mn-lt"/>
              </a:rPr>
            </a:br>
            <a:endParaRPr lang="en-US" sz="2400" dirty="0">
              <a:latin typeface="+mn-lt"/>
            </a:endParaRPr>
          </a:p>
          <a:p>
            <a:pPr marL="285750" indent="-285750" algn="l">
              <a:spcBef>
                <a:spcPts val="0"/>
              </a:spcBef>
              <a:spcAft>
                <a:spcPts val="1200"/>
              </a:spcAft>
              <a:buFont typeface="Arial" panose="020B0604020202020204" pitchFamily="34" charset="0"/>
              <a:buChar char="•"/>
            </a:pPr>
            <a:r>
              <a:rPr lang="en-US" sz="2400" dirty="0">
                <a:latin typeface="+mn-lt"/>
              </a:rPr>
              <a:t>adding rhythmic variation</a:t>
            </a:r>
          </a:p>
          <a:p>
            <a:pPr marL="285750" indent="-285750" algn="l">
              <a:spcBef>
                <a:spcPts val="0"/>
              </a:spcBef>
              <a:spcAft>
                <a:spcPts val="1200"/>
              </a:spcAft>
              <a:buFont typeface="Arial" panose="020B0604020202020204" pitchFamily="34" charset="0"/>
              <a:buChar char="•"/>
            </a:pPr>
            <a:endParaRPr lang="en-US" sz="2400" dirty="0">
              <a:latin typeface="+mn-lt"/>
            </a:endParaRPr>
          </a:p>
          <a:p>
            <a:pPr marL="285750" indent="-285750" algn="l">
              <a:spcBef>
                <a:spcPts val="0"/>
              </a:spcBef>
              <a:spcAft>
                <a:spcPts val="1200"/>
              </a:spcAft>
              <a:buFont typeface="Arial" panose="020B0604020202020204" pitchFamily="34" charset="0"/>
              <a:buChar char="•"/>
            </a:pPr>
            <a:r>
              <a:rPr lang="en-US" sz="2400" dirty="0">
                <a:latin typeface="+mn-lt"/>
              </a:rPr>
              <a:t>with full dynamics</a:t>
            </a:r>
          </a:p>
        </p:txBody>
      </p:sp>
      <p:pic>
        <p:nvPicPr>
          <p:cNvPr id="3" name="Beethoven's first 4 notes - simple.mp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10"/>
          <a:stretch>
            <a:fillRect/>
          </a:stretch>
        </p:blipFill>
        <p:spPr>
          <a:xfrm>
            <a:off x="3124200" y="1219200"/>
            <a:ext cx="609600" cy="609600"/>
          </a:xfrm>
          <a:prstGeom prst="rect">
            <a:avLst/>
          </a:prstGeom>
        </p:spPr>
      </p:pic>
      <p:pic>
        <p:nvPicPr>
          <p:cNvPr id="6" name="Beethoven's first 4 notes - variations.mp3">
            <a:hlinkClick r:id="" action="ppaction://media"/>
          </p:cNvPr>
          <p:cNvPicPr>
            <a:picLocks noChangeAspect="1"/>
          </p:cNvPicPr>
          <p:nvPr>
            <a:audioFile r:link="rId4"/>
            <p:extLst>
              <p:ext uri="{DAA4B4D4-6D71-4841-9C94-3DE7FCFB9230}">
                <p14:media xmlns:p14="http://schemas.microsoft.com/office/powerpoint/2010/main" r:embed="rId3"/>
              </p:ext>
            </p:extLst>
          </p:nvPr>
        </p:nvPicPr>
        <p:blipFill>
          <a:blip r:embed="rId11"/>
          <a:stretch>
            <a:fillRect/>
          </a:stretch>
        </p:blipFill>
        <p:spPr>
          <a:xfrm>
            <a:off x="3124200" y="2438400"/>
            <a:ext cx="609600" cy="609600"/>
          </a:xfrm>
          <a:prstGeom prst="rect">
            <a:avLst/>
          </a:prstGeom>
        </p:spPr>
      </p:pic>
      <p:pic>
        <p:nvPicPr>
          <p:cNvPr id="7" name="Beethoven's first 4 notes - orchestra.mp3">
            <a:hlinkClick r:id="" action="ppaction://media"/>
          </p:cNvPr>
          <p:cNvPicPr>
            <a:picLocks noChangeAspect="1"/>
          </p:cNvPicPr>
          <p:nvPr>
            <a:audioFile r:link="rId6"/>
            <p:extLst>
              <p:ext uri="{DAA4B4D4-6D71-4841-9C94-3DE7FCFB9230}">
                <p14:media xmlns:p14="http://schemas.microsoft.com/office/powerpoint/2010/main" r:embed="rId5"/>
              </p:ext>
            </p:extLst>
          </p:nvPr>
        </p:nvPicPr>
        <p:blipFill>
          <a:blip r:embed="rId12"/>
          <a:stretch>
            <a:fillRect/>
          </a:stretch>
        </p:blipFill>
        <p:spPr>
          <a:xfrm>
            <a:off x="3124200" y="3810000"/>
            <a:ext cx="609600" cy="609600"/>
          </a:xfrm>
          <a:prstGeom prst="rect">
            <a:avLst/>
          </a:prstGeom>
        </p:spPr>
      </p:pic>
      <p:sp>
        <p:nvSpPr>
          <p:cNvPr id="4" name="Slide Number Placeholder 1">
            <a:extLst>
              <a:ext uri="{FF2B5EF4-FFF2-40B4-BE49-F238E27FC236}">
                <a16:creationId xmlns:a16="http://schemas.microsoft.com/office/drawing/2014/main" id="{91E0ED50-C142-DB56-D7B6-390AAF8A7141}"/>
              </a:ext>
            </a:extLst>
          </p:cNvPr>
          <p:cNvSpPr>
            <a:spLocks noGrp="1"/>
          </p:cNvSpPr>
          <p:nvPr>
            <p:ph type="sldNum" sz="quarter" idx="10"/>
          </p:nvPr>
        </p:nvSpPr>
        <p:spPr>
          <a:xfrm>
            <a:off x="8901122" y="6618291"/>
            <a:ext cx="244475" cy="241300"/>
          </a:xfrm>
        </p:spPr>
        <p:txBody>
          <a:bodyPr/>
          <a:lstStyle/>
          <a:p>
            <a:pPr>
              <a:defRPr/>
            </a:pPr>
            <a:fld id="{2F954390-7186-42D5-8CA0-4FBB614EFE2A}" type="slidenum">
              <a:rPr lang="en-US" smtClean="0"/>
              <a:pPr>
                <a:defRPr/>
              </a:pPr>
              <a:t>25</a:t>
            </a:fld>
            <a:endParaRPr lang="en-US" dirty="0"/>
          </a:p>
        </p:txBody>
      </p:sp>
    </p:spTree>
    <p:extLst>
      <p:ext uri="{BB962C8B-B14F-4D97-AF65-F5344CB8AC3E}">
        <p14:creationId xmlns:p14="http://schemas.microsoft.com/office/powerpoint/2010/main" val="1913001465"/>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8045" fill="hold"/>
                                        <p:tgtEl>
                                          <p:spTgt spid="3"/>
                                        </p:tgtEl>
                                      </p:cBhvr>
                                    </p:cmd>
                                  </p:childTnLst>
                                </p:cTn>
                              </p:par>
                            </p:childTnLst>
                          </p:cTn>
                        </p:par>
                      </p:childTnLst>
                    </p:cTn>
                  </p:par>
                </p:childTnLst>
              </p:cTn>
              <p:nextCondLst>
                <p:cond evt="onClick" delay="0">
                  <p:tgtEl>
                    <p:spTgt spid="3"/>
                  </p:tgtEl>
                </p:cond>
              </p:nextCondLst>
            </p:seq>
            <p:audio>
              <p:cMediaNode vol="80000">
                <p:cTn id="7" fill="hold" display="0">
                  <p:stCondLst>
                    <p:cond delay="indefinite"/>
                  </p:stCondLst>
                  <p:endCondLst>
                    <p:cond evt="onStopAudio" delay="0">
                      <p:tgtEl>
                        <p:sldTgt/>
                      </p:tgtEl>
                    </p:cond>
                  </p:endCondLst>
                </p:cTn>
                <p:tgtEl>
                  <p:spTgt spid="3"/>
                </p:tgtEl>
              </p:cMediaNode>
            </p:audio>
            <p:seq concurrent="1" nextAc="seek">
              <p:cTn id="8" restart="whenNotActive" fill="hold" evtFilter="cancelBubble" nodeType="interactiveSeq">
                <p:stCondLst>
                  <p:cond evt="onClick" delay="0">
                    <p:tgtEl>
                      <p:spTgt spid="6"/>
                    </p:tgtEl>
                  </p:cond>
                </p:stCondLst>
                <p:endSync evt="end" delay="0">
                  <p:rtn val="all"/>
                </p:endSync>
                <p:childTnLst>
                  <p:par>
                    <p:cTn id="9" fill="hold">
                      <p:stCondLst>
                        <p:cond delay="0"/>
                      </p:stCondLst>
                      <p:childTnLst>
                        <p:par>
                          <p:cTn id="10" fill="hold">
                            <p:stCondLst>
                              <p:cond delay="0"/>
                            </p:stCondLst>
                            <p:childTnLst>
                              <p:par>
                                <p:cTn id="11" presetID="1" presetClass="mediacall" presetSubtype="0" fill="hold" nodeType="clickEffect">
                                  <p:stCondLst>
                                    <p:cond delay="0"/>
                                  </p:stCondLst>
                                  <p:childTnLst>
                                    <p:cmd type="call" cmd="playFrom(0.0)">
                                      <p:cBhvr>
                                        <p:cTn id="12" dur="15046" fill="hold"/>
                                        <p:tgtEl>
                                          <p:spTgt spid="6"/>
                                        </p:tgtEl>
                                      </p:cBhvr>
                                    </p:cmd>
                                  </p:childTnLst>
                                </p:cTn>
                              </p:par>
                            </p:childTnLst>
                          </p:cTn>
                        </p:par>
                      </p:childTnLst>
                    </p:cTn>
                  </p:par>
                </p:childTnLst>
              </p:cTn>
              <p:nextCondLst>
                <p:cond evt="onClick" delay="0">
                  <p:tgtEl>
                    <p:spTgt spid="6"/>
                  </p:tgtEl>
                </p:cond>
              </p:nextCondLst>
            </p:seq>
            <p:audio>
              <p:cMediaNode vol="80000">
                <p:cTn id="13" fill="hold" display="0">
                  <p:stCondLst>
                    <p:cond delay="indefinite"/>
                  </p:stCondLst>
                  <p:endCondLst>
                    <p:cond evt="onStopAudio" delay="0">
                      <p:tgtEl>
                        <p:sldTgt/>
                      </p:tgtEl>
                    </p:cond>
                  </p:endCondLst>
                </p:cTn>
                <p:tgtEl>
                  <p:spTgt spid="6"/>
                </p:tgtEl>
              </p:cMediaNode>
            </p:audio>
            <p:seq concurrent="1" nextAc="seek">
              <p:cTn id="14" restart="whenNotActive" fill="hold" evtFilter="cancelBubble" nodeType="interactiveSeq">
                <p:stCondLst>
                  <p:cond evt="onClick" delay="0">
                    <p:tgtEl>
                      <p:spTgt spid="7"/>
                    </p:tgtEl>
                  </p:cond>
                </p:stCondLst>
                <p:endSync evt="end" delay="0">
                  <p:rtn val="all"/>
                </p:endSync>
                <p:childTnLst>
                  <p:par>
                    <p:cTn id="15" fill="hold">
                      <p:stCondLst>
                        <p:cond delay="0"/>
                      </p:stCondLst>
                      <p:childTnLst>
                        <p:par>
                          <p:cTn id="16" fill="hold">
                            <p:stCondLst>
                              <p:cond delay="0"/>
                            </p:stCondLst>
                            <p:childTnLst>
                              <p:par>
                                <p:cTn id="17" presetID="1" presetClass="mediacall" presetSubtype="0" fill="hold" nodeType="clickEffect">
                                  <p:stCondLst>
                                    <p:cond delay="0"/>
                                  </p:stCondLst>
                                  <p:childTnLst>
                                    <p:cmd type="call" cmd="playFrom(0.0)">
                                      <p:cBhvr>
                                        <p:cTn id="18" dur="9038" fill="hold"/>
                                        <p:tgtEl>
                                          <p:spTgt spid="7"/>
                                        </p:tgtEl>
                                      </p:cBhvr>
                                    </p:cmd>
                                  </p:childTnLst>
                                </p:cTn>
                              </p:par>
                            </p:childTnLst>
                          </p:cTn>
                        </p:par>
                      </p:childTnLst>
                    </p:cTn>
                  </p:par>
                </p:childTnLst>
              </p:cTn>
              <p:nextCondLst>
                <p:cond evt="onClick" delay="0">
                  <p:tgtEl>
                    <p:spTgt spid="7"/>
                  </p:tgtEl>
                </p:cond>
              </p:nextCondLst>
            </p:seq>
            <p:audio>
              <p:cMediaNode vol="80000">
                <p:cTn id="19" fill="hold" display="0">
                  <p:stCondLst>
                    <p:cond delay="indefinite"/>
                  </p:stCondLst>
                  <p:endCondLst>
                    <p:cond evt="onStopAudio" delay="0">
                      <p:tgtEl>
                        <p:sldTgt/>
                      </p:tgtEl>
                    </p:cond>
                  </p:endCondLst>
                </p:cTn>
                <p:tgtEl>
                  <p:spTgt spid="7"/>
                </p:tgtEl>
              </p:cMediaNode>
            </p:audio>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2"/>
          <p:cNvSpPr>
            <a:spLocks noChangeArrowheads="1"/>
          </p:cNvSpPr>
          <p:nvPr/>
        </p:nvSpPr>
        <p:spPr bwMode="auto">
          <a:xfrm>
            <a:off x="304800" y="0"/>
            <a:ext cx="8458200" cy="1066800"/>
          </a:xfrm>
          <a:prstGeom prst="rect">
            <a:avLst/>
          </a:prstGeom>
          <a:noFill/>
          <a:ln w="9525">
            <a:noFill/>
            <a:miter lim="800000"/>
            <a:headEnd/>
            <a:tailEnd/>
          </a:ln>
        </p:spPr>
        <p:txBody>
          <a:bodyPr lIns="91349" tIns="45673" rIns="91349" bIns="45673" anchor="ctr"/>
          <a:lstStyle/>
          <a:p>
            <a:r>
              <a:rPr lang="en-US" sz="3600" b="1" dirty="0">
                <a:solidFill>
                  <a:srgbClr val="1C11FD"/>
                </a:solidFill>
                <a:latin typeface="+mj-lt"/>
                <a:cs typeface="Calibri" pitchFamily="34" charset="0"/>
              </a:rPr>
              <a:t>The Proton</a:t>
            </a:r>
          </a:p>
        </p:txBody>
      </p:sp>
      <p:sp>
        <p:nvSpPr>
          <p:cNvPr id="2" name="TextBox 1"/>
          <p:cNvSpPr txBox="1"/>
          <p:nvPr/>
        </p:nvSpPr>
        <p:spPr>
          <a:xfrm>
            <a:off x="533401" y="1143000"/>
            <a:ext cx="5486399" cy="4985980"/>
          </a:xfrm>
          <a:prstGeom prst="rect">
            <a:avLst/>
          </a:prstGeom>
          <a:noFill/>
        </p:spPr>
        <p:txBody>
          <a:bodyPr wrap="square" rtlCol="0">
            <a:spAutoFit/>
          </a:bodyPr>
          <a:lstStyle/>
          <a:p>
            <a:pPr marL="285750" indent="-285750" algn="l">
              <a:spcBef>
                <a:spcPts val="0"/>
              </a:spcBef>
              <a:spcAft>
                <a:spcPts val="1200"/>
              </a:spcAft>
              <a:buFont typeface="Arial" panose="020B0604020202020204" pitchFamily="34" charset="0"/>
              <a:buChar char="•"/>
            </a:pPr>
            <a:r>
              <a:rPr lang="en-US" sz="2400" dirty="0">
                <a:latin typeface="+mn-lt"/>
              </a:rPr>
              <a:t>quarks are held together by </a:t>
            </a:r>
            <a:r>
              <a:rPr lang="en-US" sz="2400" dirty="0">
                <a:solidFill>
                  <a:srgbClr val="C00000"/>
                </a:solidFill>
                <a:latin typeface="+mn-lt"/>
              </a:rPr>
              <a:t>strong nuclear force</a:t>
            </a:r>
            <a:r>
              <a:rPr lang="en-US" sz="2400" dirty="0">
                <a:latin typeface="+mn-lt"/>
              </a:rPr>
              <a:t>, which arises when quarks exchange gluons</a:t>
            </a:r>
          </a:p>
          <a:p>
            <a:pPr marL="285750" indent="-285750" algn="l">
              <a:spcBef>
                <a:spcPts val="0"/>
              </a:spcBef>
              <a:spcAft>
                <a:spcPts val="1200"/>
              </a:spcAft>
              <a:buFont typeface="Arial" panose="020B0604020202020204" pitchFamily="34" charset="0"/>
              <a:buChar char="•"/>
            </a:pPr>
            <a:r>
              <a:rPr lang="en-US" sz="2400" dirty="0">
                <a:latin typeface="+mn-lt"/>
              </a:rPr>
              <a:t>complex internal structure generated by interactions between </a:t>
            </a:r>
            <a:r>
              <a:rPr lang="en-US" sz="2400" dirty="0" err="1">
                <a:solidFill>
                  <a:srgbClr val="C00000"/>
                </a:solidFill>
                <a:latin typeface="+mn-lt"/>
              </a:rPr>
              <a:t>pointlike</a:t>
            </a:r>
            <a:r>
              <a:rPr lang="en-US" sz="2400" dirty="0">
                <a:solidFill>
                  <a:srgbClr val="C00000"/>
                </a:solidFill>
                <a:latin typeface="+mn-lt"/>
              </a:rPr>
              <a:t> constituents</a:t>
            </a:r>
            <a:r>
              <a:rPr lang="en-US" sz="2400" dirty="0">
                <a:latin typeface="+mn-lt"/>
              </a:rPr>
              <a:t> (quarks/</a:t>
            </a:r>
            <a:r>
              <a:rPr lang="en-US" sz="2400" dirty="0" err="1">
                <a:latin typeface="+mn-lt"/>
              </a:rPr>
              <a:t>partons</a:t>
            </a:r>
            <a:r>
              <a:rPr lang="en-US" sz="2400" dirty="0">
                <a:latin typeface="+mn-lt"/>
              </a:rPr>
              <a:t>).</a:t>
            </a:r>
          </a:p>
          <a:p>
            <a:pPr marL="285750" indent="-285750" algn="l">
              <a:spcBef>
                <a:spcPts val="0"/>
              </a:spcBef>
              <a:spcAft>
                <a:spcPts val="1200"/>
              </a:spcAft>
              <a:buFont typeface="Arial" panose="020B0604020202020204" pitchFamily="34" charset="0"/>
              <a:buChar char="•"/>
            </a:pPr>
            <a:r>
              <a:rPr lang="en-US" sz="2400" dirty="0">
                <a:latin typeface="+mn-lt"/>
              </a:rPr>
              <a:t>Uncertainty Principle dictates: quarks must  be </a:t>
            </a:r>
            <a:r>
              <a:rPr lang="en-US" sz="2400" dirty="0">
                <a:solidFill>
                  <a:srgbClr val="C00000"/>
                </a:solidFill>
                <a:latin typeface="+mn-lt"/>
              </a:rPr>
              <a:t>in motion </a:t>
            </a:r>
            <a:r>
              <a:rPr lang="en-US" sz="2400" dirty="0">
                <a:latin typeface="+mn-lt"/>
              </a:rPr>
              <a:t>- at close to speed of light</a:t>
            </a:r>
          </a:p>
          <a:p>
            <a:pPr algn="l">
              <a:spcBef>
                <a:spcPts val="0"/>
              </a:spcBef>
              <a:spcAft>
                <a:spcPts val="1200"/>
              </a:spcAft>
            </a:pPr>
            <a:r>
              <a:rPr lang="en-US" sz="2400" dirty="0">
                <a:latin typeface="+mn-lt"/>
              </a:rPr>
              <a:t>	</a:t>
            </a:r>
            <a:r>
              <a:rPr lang="en-US" sz="2400" dirty="0">
                <a:solidFill>
                  <a:srgbClr val="C00000"/>
                </a:solidFill>
                <a:latin typeface="+mn-lt"/>
              </a:rPr>
              <a:t>→ proton is a strongly-coupled, </a:t>
            </a:r>
            <a:br>
              <a:rPr lang="en-US" sz="2400" dirty="0">
                <a:solidFill>
                  <a:srgbClr val="C00000"/>
                </a:solidFill>
                <a:latin typeface="+mn-lt"/>
              </a:rPr>
            </a:br>
            <a:r>
              <a:rPr lang="en-US" sz="2400" dirty="0">
                <a:solidFill>
                  <a:srgbClr val="C00000"/>
                </a:solidFill>
                <a:latin typeface="+mn-lt"/>
              </a:rPr>
              <a:t>	     relativistic,  infinite-body</a:t>
            </a:r>
            <a:br>
              <a:rPr lang="en-US" sz="2400" dirty="0">
                <a:solidFill>
                  <a:srgbClr val="C00000"/>
                </a:solidFill>
                <a:latin typeface="+mn-lt"/>
              </a:rPr>
            </a:br>
            <a:r>
              <a:rPr lang="en-US" sz="2400" dirty="0">
                <a:solidFill>
                  <a:srgbClr val="C00000"/>
                </a:solidFill>
                <a:latin typeface="+mn-lt"/>
              </a:rPr>
              <a:t>	     system</a:t>
            </a:r>
          </a:p>
        </p:txBody>
      </p:sp>
      <p:pic>
        <p:nvPicPr>
          <p:cNvPr id="34818" name="Picture 2" descr="C:\Users\lorenzon\Documents\talks\MUSE\SMP\proton_structure-modern.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40530" y="2966948"/>
            <a:ext cx="3203470" cy="3619187"/>
          </a:xfrm>
          <a:prstGeom prst="rect">
            <a:avLst/>
          </a:prstGeom>
          <a:noFill/>
          <a:extLst>
            <a:ext uri="{909E8E84-426E-40DD-AFC4-6F175D3DCCD1}">
              <a14:hiddenFill xmlns:a14="http://schemas.microsoft.com/office/drawing/2010/main">
                <a:solidFill>
                  <a:srgbClr val="FFFFFF"/>
                </a:solidFill>
              </a14:hiddenFill>
            </a:ext>
          </a:extLst>
        </p:spPr>
      </p:pic>
      <p:sp>
        <p:nvSpPr>
          <p:cNvPr id="3" name="Slide Number Placeholder 1">
            <a:extLst>
              <a:ext uri="{FF2B5EF4-FFF2-40B4-BE49-F238E27FC236}">
                <a16:creationId xmlns:a16="http://schemas.microsoft.com/office/drawing/2014/main" id="{25D78A97-EA8A-EA15-99B8-C940A098F1FA}"/>
              </a:ext>
            </a:extLst>
          </p:cNvPr>
          <p:cNvSpPr>
            <a:spLocks noGrp="1"/>
          </p:cNvSpPr>
          <p:nvPr>
            <p:ph type="sldNum" sz="quarter" idx="10"/>
          </p:nvPr>
        </p:nvSpPr>
        <p:spPr>
          <a:xfrm>
            <a:off x="8901122" y="6618291"/>
            <a:ext cx="244475" cy="241300"/>
          </a:xfrm>
        </p:spPr>
        <p:txBody>
          <a:bodyPr/>
          <a:lstStyle/>
          <a:p>
            <a:pPr>
              <a:defRPr/>
            </a:pPr>
            <a:fld id="{2F954390-7186-42D5-8CA0-4FBB614EFE2A}" type="slidenum">
              <a:rPr lang="en-US" smtClean="0"/>
              <a:pPr>
                <a:defRPr/>
              </a:pPr>
              <a:t>26</a:t>
            </a:fld>
            <a:endParaRPr lang="en-US" dirty="0"/>
          </a:p>
        </p:txBody>
      </p:sp>
    </p:spTree>
    <p:extLst>
      <p:ext uri="{BB962C8B-B14F-4D97-AF65-F5344CB8AC3E}">
        <p14:creationId xmlns:p14="http://schemas.microsoft.com/office/powerpoint/2010/main" val="284229137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19200" y="209248"/>
            <a:ext cx="6685448" cy="64201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 name="TextBox 14"/>
          <p:cNvSpPr txBox="1"/>
          <p:nvPr/>
        </p:nvSpPr>
        <p:spPr>
          <a:xfrm rot="18189736">
            <a:off x="287507" y="1204928"/>
            <a:ext cx="2057400" cy="461665"/>
          </a:xfrm>
          <a:prstGeom prst="rect">
            <a:avLst/>
          </a:prstGeom>
          <a:noFill/>
        </p:spPr>
        <p:txBody>
          <a:bodyPr wrap="square" rtlCol="0">
            <a:spAutoFit/>
          </a:bodyPr>
          <a:lstStyle/>
          <a:p>
            <a:r>
              <a:rPr lang="en-US" sz="2400" b="1" dirty="0">
                <a:latin typeface="+mn-lt"/>
              </a:rPr>
              <a:t>the proton</a:t>
            </a:r>
            <a:endParaRPr lang="en-US" sz="1600" b="1" dirty="0">
              <a:latin typeface="+mn-lt"/>
            </a:endParaRPr>
          </a:p>
        </p:txBody>
      </p:sp>
      <p:sp>
        <p:nvSpPr>
          <p:cNvPr id="16" name="TextBox 15"/>
          <p:cNvSpPr txBox="1"/>
          <p:nvPr/>
        </p:nvSpPr>
        <p:spPr>
          <a:xfrm rot="3446458">
            <a:off x="6653668" y="1208764"/>
            <a:ext cx="2057400" cy="461665"/>
          </a:xfrm>
          <a:prstGeom prst="rect">
            <a:avLst/>
          </a:prstGeom>
          <a:noFill/>
        </p:spPr>
        <p:txBody>
          <a:bodyPr wrap="square" rtlCol="0">
            <a:spAutoFit/>
          </a:bodyPr>
          <a:lstStyle/>
          <a:p>
            <a:r>
              <a:rPr lang="en-US" sz="2400" b="1" dirty="0">
                <a:latin typeface="+mn-lt"/>
              </a:rPr>
              <a:t>is fuzzy</a:t>
            </a:r>
            <a:endParaRPr lang="en-US" sz="1600" b="1" dirty="0">
              <a:latin typeface="+mn-lt"/>
            </a:endParaRPr>
          </a:p>
        </p:txBody>
      </p:sp>
      <p:sp>
        <p:nvSpPr>
          <p:cNvPr id="17" name="TextBox 16"/>
          <p:cNvSpPr txBox="1"/>
          <p:nvPr/>
        </p:nvSpPr>
        <p:spPr>
          <a:xfrm>
            <a:off x="76200" y="6149633"/>
            <a:ext cx="9067800" cy="461665"/>
          </a:xfrm>
          <a:prstGeom prst="rect">
            <a:avLst/>
          </a:prstGeom>
          <a:noFill/>
        </p:spPr>
        <p:txBody>
          <a:bodyPr wrap="square" rtlCol="0">
            <a:spAutoFit/>
          </a:bodyPr>
          <a:lstStyle/>
          <a:p>
            <a:r>
              <a:rPr lang="en-US" sz="2400" b="1" dirty="0">
                <a:latin typeface="+mn-lt"/>
              </a:rPr>
              <a:t>It is hard to define a radius</a:t>
            </a:r>
            <a:endParaRPr lang="en-US" sz="1600" b="1" dirty="0">
              <a:latin typeface="+mn-lt"/>
            </a:endParaRPr>
          </a:p>
        </p:txBody>
      </p:sp>
      <p:sp>
        <p:nvSpPr>
          <p:cNvPr id="2" name="TextBox 1"/>
          <p:cNvSpPr txBox="1"/>
          <p:nvPr/>
        </p:nvSpPr>
        <p:spPr>
          <a:xfrm>
            <a:off x="1914525" y="2423179"/>
            <a:ext cx="5029200" cy="1569660"/>
          </a:xfrm>
          <a:prstGeom prst="rect">
            <a:avLst/>
          </a:prstGeom>
          <a:noFill/>
        </p:spPr>
        <p:txBody>
          <a:bodyPr wrap="square" rtlCol="0">
            <a:spAutoFit/>
          </a:bodyPr>
          <a:lstStyle/>
          <a:p>
            <a:r>
              <a:rPr lang="en-US" sz="3200" dirty="0">
                <a:solidFill>
                  <a:srgbClr val="FFC000"/>
                </a:solidFill>
                <a:latin typeface="+mn-lt"/>
              </a:rPr>
              <a:t>So we average over the</a:t>
            </a:r>
          </a:p>
          <a:p>
            <a:r>
              <a:rPr lang="en-US" sz="3200" dirty="0">
                <a:solidFill>
                  <a:srgbClr val="FFC000"/>
                </a:solidFill>
                <a:latin typeface="+mn-lt"/>
              </a:rPr>
              <a:t>density (to get an average</a:t>
            </a:r>
          </a:p>
          <a:p>
            <a:r>
              <a:rPr lang="pl-PL" sz="3200" dirty="0">
                <a:solidFill>
                  <a:srgbClr val="FFC000"/>
                </a:solidFill>
                <a:latin typeface="+mn-lt"/>
              </a:rPr>
              <a:t>radius</a:t>
            </a:r>
            <a:r>
              <a:rPr lang="pl-PL" sz="3200" baseline="30000" dirty="0">
                <a:solidFill>
                  <a:srgbClr val="FFC000"/>
                </a:solidFill>
                <a:latin typeface="+mn-lt"/>
              </a:rPr>
              <a:t>2</a:t>
            </a:r>
            <a:r>
              <a:rPr lang="pl-PL" sz="3200" dirty="0">
                <a:solidFill>
                  <a:srgbClr val="FFC000"/>
                </a:solidFill>
                <a:latin typeface="+mn-lt"/>
              </a:rPr>
              <a:t>)</a:t>
            </a:r>
            <a:endParaRPr lang="en-US" sz="3200" dirty="0">
              <a:solidFill>
                <a:srgbClr val="FFC000"/>
              </a:solidFill>
              <a:latin typeface="+mn-lt"/>
            </a:endParaRPr>
          </a:p>
        </p:txBody>
      </p:sp>
      <p:sp>
        <p:nvSpPr>
          <p:cNvPr id="3" name="Slide Number Placeholder 1">
            <a:extLst>
              <a:ext uri="{FF2B5EF4-FFF2-40B4-BE49-F238E27FC236}">
                <a16:creationId xmlns:a16="http://schemas.microsoft.com/office/drawing/2014/main" id="{1D90734B-FF2C-399A-38BF-1DC015771AAF}"/>
              </a:ext>
            </a:extLst>
          </p:cNvPr>
          <p:cNvSpPr>
            <a:spLocks noGrp="1"/>
          </p:cNvSpPr>
          <p:nvPr>
            <p:ph type="sldNum" sz="quarter" idx="10"/>
          </p:nvPr>
        </p:nvSpPr>
        <p:spPr>
          <a:xfrm>
            <a:off x="8901122" y="6618291"/>
            <a:ext cx="244475" cy="241300"/>
          </a:xfrm>
        </p:spPr>
        <p:txBody>
          <a:bodyPr/>
          <a:lstStyle/>
          <a:p>
            <a:pPr>
              <a:defRPr/>
            </a:pPr>
            <a:fld id="{2F954390-7186-42D5-8CA0-4FBB614EFE2A}" type="slidenum">
              <a:rPr lang="en-US" smtClean="0"/>
              <a:pPr>
                <a:defRPr/>
              </a:pPr>
              <a:t>27</a:t>
            </a:fld>
            <a:endParaRPr lang="en-US" dirty="0"/>
          </a:p>
        </p:txBody>
      </p:sp>
    </p:spTree>
    <p:extLst>
      <p:ext uri="{BB962C8B-B14F-4D97-AF65-F5344CB8AC3E}">
        <p14:creationId xmlns:p14="http://schemas.microsoft.com/office/powerpoint/2010/main" val="12905301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55912" y="764258"/>
            <a:ext cx="3278488" cy="33505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1" name="TextBox 20"/>
          <p:cNvSpPr txBox="1"/>
          <p:nvPr/>
        </p:nvSpPr>
        <p:spPr>
          <a:xfrm>
            <a:off x="505045" y="1016452"/>
            <a:ext cx="4823239" cy="5539883"/>
          </a:xfrm>
          <a:prstGeom prst="rect">
            <a:avLst/>
          </a:prstGeom>
          <a:noFill/>
        </p:spPr>
        <p:txBody>
          <a:bodyPr wrap="square" lIns="91349" tIns="45673" rIns="91349" bIns="45673" rtlCol="0">
            <a:spAutoFit/>
          </a:bodyPr>
          <a:lstStyle/>
          <a:p>
            <a:pPr marL="285461" indent="-285461" algn="l">
              <a:buFont typeface="Arial" panose="020B0604020202020204" pitchFamily="34" charset="0"/>
              <a:buChar char="•"/>
            </a:pPr>
            <a:r>
              <a:rPr lang="en-US" sz="2800" dirty="0">
                <a:solidFill>
                  <a:srgbClr val="C00000"/>
                </a:solidFill>
                <a:latin typeface="+mj-lt"/>
              </a:rPr>
              <a:t>Scattering experiments</a:t>
            </a:r>
            <a:br>
              <a:rPr lang="en-US" sz="2800" dirty="0">
                <a:solidFill>
                  <a:srgbClr val="C00000"/>
                </a:solidFill>
                <a:latin typeface="+mj-lt"/>
              </a:rPr>
            </a:br>
            <a:r>
              <a:rPr lang="en-US" sz="1400" dirty="0">
                <a:latin typeface="+mj-lt"/>
              </a:rPr>
              <a:t>(Hofstadter @ Stanford: 1950s - electron scattering)</a:t>
            </a:r>
          </a:p>
          <a:p>
            <a:pPr marL="285461" indent="-285461" algn="l">
              <a:buFont typeface="Arial" panose="020B0604020202020204" pitchFamily="34" charset="0"/>
              <a:buChar char="•"/>
            </a:pPr>
            <a:endParaRPr lang="en-US" sz="2800" dirty="0">
              <a:solidFill>
                <a:srgbClr val="C00000"/>
              </a:solidFill>
              <a:latin typeface="+mj-lt"/>
            </a:endParaRPr>
          </a:p>
          <a:p>
            <a:pPr algn="l"/>
            <a:endParaRPr lang="en-US" sz="2800" dirty="0">
              <a:latin typeface="+mj-lt"/>
            </a:endParaRPr>
          </a:p>
          <a:p>
            <a:pPr marL="285461" indent="-285461" algn="l">
              <a:buFont typeface="Arial" panose="020B0604020202020204" pitchFamily="34" charset="0"/>
              <a:buChar char="•"/>
            </a:pPr>
            <a:endParaRPr lang="en-US" sz="2800" dirty="0">
              <a:latin typeface="+mj-lt"/>
            </a:endParaRPr>
          </a:p>
          <a:p>
            <a:pPr algn="l"/>
            <a:endParaRPr lang="en-US" sz="2800" dirty="0">
              <a:latin typeface="+mj-lt"/>
            </a:endParaRPr>
          </a:p>
          <a:p>
            <a:pPr algn="l"/>
            <a:endParaRPr lang="en-US" sz="2800" dirty="0">
              <a:latin typeface="+mj-lt"/>
            </a:endParaRPr>
          </a:p>
          <a:p>
            <a:pPr marL="285461" indent="-285461" algn="l">
              <a:buFont typeface="Arial" panose="020B0604020202020204" pitchFamily="34" charset="0"/>
              <a:buChar char="•"/>
            </a:pPr>
            <a:r>
              <a:rPr lang="en-US" sz="2800" dirty="0">
                <a:solidFill>
                  <a:srgbClr val="C00000"/>
                </a:solidFill>
                <a:latin typeface="+mj-lt"/>
              </a:rPr>
              <a:t>Atomic Energy Levels</a:t>
            </a:r>
            <a:br>
              <a:rPr lang="en-US" sz="2800" dirty="0">
                <a:solidFill>
                  <a:srgbClr val="C00000"/>
                </a:solidFill>
                <a:latin typeface="+mj-lt"/>
              </a:rPr>
            </a:br>
            <a:r>
              <a:rPr lang="en-US" sz="1400" dirty="0">
                <a:latin typeface="+mj-lt"/>
              </a:rPr>
              <a:t>(extract from hydrogen spectroscopy)</a:t>
            </a:r>
            <a:br>
              <a:rPr lang="en-US" sz="2800" dirty="0">
                <a:solidFill>
                  <a:srgbClr val="C00000"/>
                </a:solidFill>
                <a:latin typeface="+mj-lt"/>
              </a:rPr>
            </a:br>
            <a:endParaRPr lang="en-US" sz="2800" dirty="0">
              <a:solidFill>
                <a:srgbClr val="C00000"/>
              </a:solidFill>
              <a:latin typeface="+mj-lt"/>
            </a:endParaRPr>
          </a:p>
          <a:p>
            <a:pPr marL="285461" indent="-285461" algn="l">
              <a:buFont typeface="Arial" panose="020B0604020202020204" pitchFamily="34" charset="0"/>
              <a:buChar char="•"/>
            </a:pPr>
            <a:endParaRPr lang="en-US" sz="2800" dirty="0">
              <a:solidFill>
                <a:srgbClr val="C00000"/>
              </a:solidFill>
              <a:latin typeface="+mj-lt"/>
            </a:endParaRPr>
          </a:p>
          <a:p>
            <a:pPr algn="l"/>
            <a:r>
              <a:rPr lang="en-US" dirty="0">
                <a:latin typeface="+mj-lt"/>
              </a:rPr>
              <a:t>   - </a:t>
            </a:r>
            <a:r>
              <a:rPr lang="en-US" i="1" dirty="0">
                <a:solidFill>
                  <a:srgbClr val="1C11FD"/>
                </a:solidFill>
                <a:latin typeface="Symbol" panose="05050102010706020507" pitchFamily="18" charset="2"/>
              </a:rPr>
              <a:t>f </a:t>
            </a:r>
            <a:r>
              <a:rPr lang="en-US" dirty="0">
                <a:solidFill>
                  <a:srgbClr val="1C11FD"/>
                </a:solidFill>
                <a:latin typeface="Symbol" panose="05050102010706020507" pitchFamily="18" charset="2"/>
              </a:rPr>
              <a:t>(0)</a:t>
            </a:r>
            <a:r>
              <a:rPr lang="en-US" dirty="0">
                <a:latin typeface="+mj-lt"/>
              </a:rPr>
              <a:t>: e</a:t>
            </a:r>
            <a:r>
              <a:rPr lang="en-US" baseline="30000" dirty="0">
                <a:latin typeface="Symbol" panose="05050102010706020507" pitchFamily="18" charset="2"/>
                <a:cs typeface="Times New Roman" panose="02020603050405020304" pitchFamily="18" charset="0"/>
              </a:rPr>
              <a:t>- </a:t>
            </a:r>
            <a:r>
              <a:rPr lang="en-US" dirty="0">
                <a:latin typeface="+mj-lt"/>
              </a:rPr>
              <a:t>wave-</a:t>
            </a:r>
            <a:r>
              <a:rPr lang="en-US" dirty="0" err="1">
                <a:latin typeface="+mj-lt"/>
              </a:rPr>
              <a:t>fct</a:t>
            </a:r>
            <a:r>
              <a:rPr lang="en-US" dirty="0">
                <a:latin typeface="+mj-lt"/>
              </a:rPr>
              <a:t> at origin in coord. space</a:t>
            </a:r>
            <a:br>
              <a:rPr lang="en-US" dirty="0">
                <a:latin typeface="+mj-lt"/>
              </a:rPr>
            </a:br>
            <a:r>
              <a:rPr lang="en-US" dirty="0">
                <a:latin typeface="+mj-lt"/>
              </a:rPr>
              <a:t>   - correction to </a:t>
            </a:r>
            <a:r>
              <a:rPr lang="en-US" dirty="0">
                <a:solidFill>
                  <a:srgbClr val="7030A0"/>
                </a:solidFill>
                <a:latin typeface="+mj-lt"/>
              </a:rPr>
              <a:t>Lamb Shift</a:t>
            </a:r>
            <a:r>
              <a:rPr lang="en-US" dirty="0">
                <a:latin typeface="+mj-lt"/>
              </a:rPr>
              <a:t>: f</a:t>
            </a:r>
            <a:r>
              <a:rPr lang="en-US" dirty="0"/>
              <a:t>inite size of</a:t>
            </a:r>
            <a:br>
              <a:rPr lang="en-US" dirty="0"/>
            </a:br>
            <a:r>
              <a:rPr lang="en-US" dirty="0"/>
              <a:t>     proton changes hydrogen energy level</a:t>
            </a:r>
          </a:p>
          <a:p>
            <a:pPr algn="l"/>
            <a:r>
              <a:rPr lang="en-US" sz="2000" dirty="0"/>
              <a:t>     </a:t>
            </a:r>
            <a:r>
              <a:rPr lang="en-US" sz="1400" dirty="0"/>
              <a:t>(only affects s states significantly, not p states!)</a:t>
            </a:r>
          </a:p>
        </p:txBody>
      </p:sp>
      <p:pic>
        <p:nvPicPr>
          <p:cNvPr id="22" name="Picture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48325" y="4264029"/>
            <a:ext cx="2610655" cy="244157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Slide Number Placeholder 2"/>
          <p:cNvSpPr>
            <a:spLocks noGrp="1"/>
          </p:cNvSpPr>
          <p:nvPr>
            <p:ph type="sldNum" sz="quarter" idx="10"/>
          </p:nvPr>
        </p:nvSpPr>
        <p:spPr/>
        <p:txBody>
          <a:bodyPr/>
          <a:lstStyle/>
          <a:p>
            <a:pPr>
              <a:defRPr/>
            </a:pPr>
            <a:fld id="{2F954390-7186-42D5-8CA0-4FBB614EFE2A}" type="slidenum">
              <a:rPr lang="en-US" smtClean="0"/>
              <a:pPr>
                <a:defRPr/>
              </a:pPr>
              <a:t>28</a:t>
            </a:fld>
            <a:endParaRPr lang="en-US"/>
          </a:p>
        </p:txBody>
      </p:sp>
      <p:graphicFrame>
        <p:nvGraphicFramePr>
          <p:cNvPr id="4" name="Object 3"/>
          <p:cNvGraphicFramePr>
            <a:graphicFrameLocks noChangeAspect="1"/>
          </p:cNvGraphicFramePr>
          <p:nvPr>
            <p:extLst>
              <p:ext uri="{D42A27DB-BD31-4B8C-83A1-F6EECF244321}">
                <p14:modId xmlns:p14="http://schemas.microsoft.com/office/powerpoint/2010/main" val="2951937333"/>
              </p:ext>
            </p:extLst>
          </p:nvPr>
        </p:nvGraphicFramePr>
        <p:xfrm>
          <a:off x="925513" y="1828800"/>
          <a:ext cx="2771775" cy="804863"/>
        </p:xfrm>
        <a:graphic>
          <a:graphicData uri="http://schemas.openxmlformats.org/presentationml/2006/ole">
            <mc:AlternateContent xmlns:mc="http://schemas.openxmlformats.org/markup-compatibility/2006">
              <mc:Choice xmlns:v="urn:schemas-microsoft-com:vml" Requires="v">
                <p:oleObj name="Equation" r:id="rId5" imgW="1574640" imgH="457200" progId="Equation.DSMT4">
                  <p:embed/>
                </p:oleObj>
              </mc:Choice>
              <mc:Fallback>
                <p:oleObj name="Equation" r:id="rId5" imgW="1574640" imgH="457200" progId="Equation.DSMT4">
                  <p:embed/>
                  <p:pic>
                    <p:nvPicPr>
                      <p:cNvPr id="4" name="Object 3"/>
                      <p:cNvPicPr>
                        <a:picLocks noChangeAspect="1" noChangeArrowheads="1"/>
                      </p:cNvPicPr>
                      <p:nvPr/>
                    </p:nvPicPr>
                    <p:blipFill>
                      <a:blip r:embed="rId6"/>
                      <a:srcRect/>
                      <a:stretch>
                        <a:fillRect/>
                      </a:stretch>
                    </p:blipFill>
                    <p:spPr bwMode="auto">
                      <a:xfrm>
                        <a:off x="925513" y="1828800"/>
                        <a:ext cx="2771775" cy="804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3822353165"/>
              </p:ext>
            </p:extLst>
          </p:nvPr>
        </p:nvGraphicFramePr>
        <p:xfrm>
          <a:off x="795338" y="2743200"/>
          <a:ext cx="2601912" cy="877888"/>
        </p:xfrm>
        <a:graphic>
          <a:graphicData uri="http://schemas.openxmlformats.org/presentationml/2006/ole">
            <mc:AlternateContent xmlns:mc="http://schemas.openxmlformats.org/markup-compatibility/2006">
              <mc:Choice xmlns:v="urn:schemas-microsoft-com:vml" Requires="v">
                <p:oleObj name="Equation" r:id="rId7" imgW="1511280" imgH="507960" progId="Equation.DSMT4">
                  <p:embed/>
                </p:oleObj>
              </mc:Choice>
              <mc:Fallback>
                <p:oleObj name="Equation" r:id="rId7" imgW="1511280" imgH="507960" progId="Equation.DSMT4">
                  <p:embed/>
                  <p:pic>
                    <p:nvPicPr>
                      <p:cNvPr id="6" name="Object 5"/>
                      <p:cNvPicPr>
                        <a:picLocks noChangeAspect="1" noChangeArrowheads="1"/>
                      </p:cNvPicPr>
                      <p:nvPr/>
                    </p:nvPicPr>
                    <p:blipFill>
                      <a:blip r:embed="rId8"/>
                      <a:srcRect/>
                      <a:stretch>
                        <a:fillRect/>
                      </a:stretch>
                    </p:blipFill>
                    <p:spPr bwMode="auto">
                      <a:xfrm>
                        <a:off x="795338" y="2743200"/>
                        <a:ext cx="2601912" cy="877888"/>
                      </a:xfrm>
                      <a:prstGeom prst="rect">
                        <a:avLst/>
                      </a:prstGeom>
                      <a:noFill/>
                      <a:ln>
                        <a:noFill/>
                      </a:ln>
                    </p:spPr>
                  </p:pic>
                </p:oleObj>
              </mc:Fallback>
            </mc:AlternateContent>
          </a:graphicData>
        </a:graphic>
      </p:graphicFrame>
      <p:grpSp>
        <p:nvGrpSpPr>
          <p:cNvPr id="30" name="Group 29"/>
          <p:cNvGrpSpPr/>
          <p:nvPr/>
        </p:nvGrpSpPr>
        <p:grpSpPr>
          <a:xfrm>
            <a:off x="5791200" y="2314575"/>
            <a:ext cx="2209800" cy="962025"/>
            <a:chOff x="5791200" y="2314575"/>
            <a:chExt cx="2209800" cy="962025"/>
          </a:xfrm>
        </p:grpSpPr>
        <p:cxnSp>
          <p:nvCxnSpPr>
            <p:cNvPr id="13" name="Straight Connector 12"/>
            <p:cNvCxnSpPr/>
            <p:nvPr/>
          </p:nvCxnSpPr>
          <p:spPr bwMode="auto">
            <a:xfrm>
              <a:off x="7315200" y="2667000"/>
              <a:ext cx="685800" cy="533400"/>
            </a:xfrm>
            <a:prstGeom prst="line">
              <a:avLst/>
            </a:prstGeom>
            <a:solidFill>
              <a:srgbClr val="FFFFFF"/>
            </a:solidFill>
            <a:ln w="25400" cap="flat" cmpd="sng" algn="ctr">
              <a:solidFill>
                <a:srgbClr val="00B0F0"/>
              </a:solidFill>
              <a:prstDash val="solid"/>
              <a:round/>
              <a:headEnd type="none" w="med" len="med"/>
              <a:tailEnd type="none" w="med" len="med"/>
            </a:ln>
            <a:effectLst/>
          </p:spPr>
        </p:cxnSp>
        <p:sp>
          <p:nvSpPr>
            <p:cNvPr id="23" name="Oval 22"/>
            <p:cNvSpPr/>
            <p:nvPr/>
          </p:nvSpPr>
          <p:spPr bwMode="auto">
            <a:xfrm>
              <a:off x="5791200" y="2362200"/>
              <a:ext cx="1143000" cy="533400"/>
            </a:xfrm>
            <a:prstGeom prst="ellipse">
              <a:avLst/>
            </a:prstGeom>
            <a:solidFill>
              <a:srgbClr val="FF0000">
                <a:alpha val="22000"/>
              </a:srgbClr>
            </a:solidFill>
            <a:ln w="254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tab pos="749300" algn="l"/>
                </a:tabLst>
              </a:pPr>
              <a:endParaRPr kumimoji="0" lang="en-US" sz="1800" b="0" i="0" u="none" strike="noStrike" cap="none" normalizeH="0" baseline="0">
                <a:ln>
                  <a:noFill/>
                </a:ln>
                <a:solidFill>
                  <a:schemeClr val="tx1"/>
                </a:solidFill>
                <a:effectLst/>
                <a:latin typeface="Helvetica" charset="0"/>
                <a:ea typeface="ヒラギノ角ゴ ProN W3" charset="0"/>
                <a:cs typeface="ヒラギノ角ゴ ProN W3" charset="0"/>
                <a:sym typeface="Helvetica" charset="0"/>
              </a:endParaRPr>
            </a:p>
          </p:txBody>
        </p:sp>
        <p:cxnSp>
          <p:nvCxnSpPr>
            <p:cNvPr id="27" name="Straight Connector 26"/>
            <p:cNvCxnSpPr/>
            <p:nvPr/>
          </p:nvCxnSpPr>
          <p:spPr bwMode="auto">
            <a:xfrm>
              <a:off x="6934200" y="2314575"/>
              <a:ext cx="838200" cy="962025"/>
            </a:xfrm>
            <a:prstGeom prst="line">
              <a:avLst/>
            </a:prstGeom>
            <a:solidFill>
              <a:srgbClr val="FFFFFF"/>
            </a:solidFill>
            <a:ln w="25400" cap="flat" cmpd="sng" algn="ctr">
              <a:solidFill>
                <a:srgbClr val="FF0000"/>
              </a:solidFill>
              <a:prstDash val="solid"/>
              <a:round/>
              <a:headEnd type="none" w="med" len="med"/>
              <a:tailEnd type="none" w="med" len="med"/>
            </a:ln>
            <a:effectLst/>
          </p:spPr>
        </p:cxnSp>
        <p:cxnSp>
          <p:nvCxnSpPr>
            <p:cNvPr id="28" name="Straight Arrow Connector 27"/>
            <p:cNvCxnSpPr/>
            <p:nvPr/>
          </p:nvCxnSpPr>
          <p:spPr bwMode="auto">
            <a:xfrm>
              <a:off x="6812280" y="2694432"/>
              <a:ext cx="640080" cy="201168"/>
            </a:xfrm>
            <a:prstGeom prst="straightConnector1">
              <a:avLst/>
            </a:prstGeom>
            <a:solidFill>
              <a:srgbClr val="FFFFFF"/>
            </a:solidFill>
            <a:ln w="25400" cap="flat" cmpd="sng" algn="ctr">
              <a:solidFill>
                <a:srgbClr val="FF0000"/>
              </a:solidFill>
              <a:prstDash val="solid"/>
              <a:round/>
              <a:headEnd type="none" w="med" len="med"/>
              <a:tailEnd type="arrow"/>
            </a:ln>
            <a:effectLst/>
          </p:spPr>
        </p:cxnSp>
      </p:grpSp>
      <p:graphicFrame>
        <p:nvGraphicFramePr>
          <p:cNvPr id="31" name="Object 30"/>
          <p:cNvGraphicFramePr>
            <a:graphicFrameLocks noChangeAspect="1"/>
          </p:cNvGraphicFramePr>
          <p:nvPr>
            <p:extLst>
              <p:ext uri="{D42A27DB-BD31-4B8C-83A1-F6EECF244321}">
                <p14:modId xmlns:p14="http://schemas.microsoft.com/office/powerpoint/2010/main" val="3802322939"/>
              </p:ext>
            </p:extLst>
          </p:nvPr>
        </p:nvGraphicFramePr>
        <p:xfrm>
          <a:off x="1055197" y="4539154"/>
          <a:ext cx="2526203" cy="718646"/>
        </p:xfrm>
        <a:graphic>
          <a:graphicData uri="http://schemas.openxmlformats.org/presentationml/2006/ole">
            <mc:AlternateContent xmlns:mc="http://schemas.openxmlformats.org/markup-compatibility/2006">
              <mc:Choice xmlns:v="urn:schemas-microsoft-com:vml" Requires="v">
                <p:oleObj name="Equation" r:id="rId9" imgW="1384200" imgH="393480" progId="Equation.DSMT4">
                  <p:embed/>
                </p:oleObj>
              </mc:Choice>
              <mc:Fallback>
                <p:oleObj name="Equation" r:id="rId9" imgW="1384200" imgH="393480" progId="Equation.DSMT4">
                  <p:embed/>
                  <p:pic>
                    <p:nvPicPr>
                      <p:cNvPr id="31" name="Object 30"/>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055197" y="4539154"/>
                        <a:ext cx="2526203" cy="718646"/>
                      </a:xfrm>
                      <a:prstGeom prst="rect">
                        <a:avLst/>
                      </a:prstGeom>
                      <a:noFill/>
                      <a:ln>
                        <a:noFill/>
                      </a:ln>
                    </p:spPr>
                  </p:pic>
                </p:oleObj>
              </mc:Fallback>
            </mc:AlternateContent>
          </a:graphicData>
        </a:graphic>
      </p:graphicFrame>
      <p:sp>
        <p:nvSpPr>
          <p:cNvPr id="33" name="Rectangle 2"/>
          <p:cNvSpPr>
            <a:spLocks noChangeArrowheads="1"/>
          </p:cNvSpPr>
          <p:nvPr/>
        </p:nvSpPr>
        <p:spPr bwMode="auto">
          <a:xfrm>
            <a:off x="303028" y="0"/>
            <a:ext cx="8458200" cy="762000"/>
          </a:xfrm>
          <a:prstGeom prst="rect">
            <a:avLst/>
          </a:prstGeom>
          <a:noFill/>
          <a:ln w="9525">
            <a:noFill/>
            <a:miter lim="800000"/>
            <a:headEnd/>
            <a:tailEnd/>
          </a:ln>
        </p:spPr>
        <p:txBody>
          <a:bodyPr lIns="91349" tIns="45673" rIns="91349" bIns="45673" anchor="ctr"/>
          <a:lstStyle/>
          <a:p>
            <a:r>
              <a:rPr lang="en-US" sz="3600" b="1" dirty="0">
                <a:solidFill>
                  <a:srgbClr val="1C11FD"/>
                </a:solidFill>
                <a:latin typeface="+mj-lt"/>
                <a:cs typeface="Calibri" pitchFamily="34" charset="0"/>
              </a:rPr>
              <a:t>How do you measure proton radius?</a:t>
            </a:r>
          </a:p>
        </p:txBody>
      </p:sp>
      <p:sp>
        <p:nvSpPr>
          <p:cNvPr id="15" name="Slide Number Placeholder 34"/>
          <p:cNvSpPr txBox="1">
            <a:spLocks/>
          </p:cNvSpPr>
          <p:nvPr/>
        </p:nvSpPr>
        <p:spPr bwMode="auto">
          <a:xfrm>
            <a:off x="8901113" y="6618288"/>
            <a:ext cx="244475" cy="241300"/>
          </a:xfrm>
          <a:prstGeom prst="rect">
            <a:avLst/>
          </a:prstGeom>
          <a:noFill/>
          <a:ln w="12700">
            <a:noFill/>
            <a:miter lim="800000"/>
            <a:headEnd/>
            <a:tailEnd/>
          </a:ln>
          <a:effectLst/>
        </p:spPr>
        <p:txBody>
          <a:bodyPr vert="horz" wrap="none" lIns="91349" tIns="45673" rIns="91349" bIns="45673" numCol="1" anchor="t" anchorCtr="0" compatLnSpc="1">
            <a:prstTxWarp prst="textNoShape">
              <a:avLst/>
            </a:prstTxWarp>
          </a:bodyPr>
          <a:lstStyle>
            <a:defPPr>
              <a:defRPr lang="en-US"/>
            </a:defPPr>
            <a:lvl1pPr algn="ctr" rtl="0" fontAlgn="base">
              <a:spcBef>
                <a:spcPct val="0"/>
              </a:spcBef>
              <a:spcAft>
                <a:spcPct val="0"/>
              </a:spcAft>
              <a:tabLst>
                <a:tab pos="748543" algn="l"/>
              </a:tabLst>
              <a:defRPr sz="1100" kern="1200">
                <a:solidFill>
                  <a:schemeClr val="tx1"/>
                </a:solidFill>
                <a:latin typeface="Helvetica" charset="0"/>
                <a:ea typeface="+mn-ea"/>
                <a:cs typeface="Helvetica" charset="0"/>
                <a:sym typeface="Helvetica" charset="0"/>
              </a:defRPr>
            </a:lvl1pPr>
            <a:lvl2pPr marL="456738" algn="ctr" rtl="0" fontAlgn="base">
              <a:spcBef>
                <a:spcPct val="0"/>
              </a:spcBef>
              <a:spcAft>
                <a:spcPct val="0"/>
              </a:spcAft>
              <a:defRPr kern="1200">
                <a:solidFill>
                  <a:schemeClr val="tx1"/>
                </a:solidFill>
                <a:latin typeface="Helvetica" charset="0"/>
                <a:ea typeface="ヒラギノ角ゴ ProN W3"/>
                <a:cs typeface="ヒラギノ角ゴ ProN W3"/>
                <a:sym typeface="Helvetica" charset="0"/>
              </a:defRPr>
            </a:lvl2pPr>
            <a:lvl3pPr marL="913474" algn="ctr" rtl="0" fontAlgn="base">
              <a:spcBef>
                <a:spcPct val="0"/>
              </a:spcBef>
              <a:spcAft>
                <a:spcPct val="0"/>
              </a:spcAft>
              <a:defRPr kern="1200">
                <a:solidFill>
                  <a:schemeClr val="tx1"/>
                </a:solidFill>
                <a:latin typeface="Helvetica" charset="0"/>
                <a:ea typeface="ヒラギノ角ゴ ProN W3"/>
                <a:cs typeface="ヒラギノ角ゴ ProN W3"/>
                <a:sym typeface="Helvetica" charset="0"/>
              </a:defRPr>
            </a:lvl3pPr>
            <a:lvl4pPr marL="1370213" algn="ctr" rtl="0" fontAlgn="base">
              <a:spcBef>
                <a:spcPct val="0"/>
              </a:spcBef>
              <a:spcAft>
                <a:spcPct val="0"/>
              </a:spcAft>
              <a:defRPr kern="1200">
                <a:solidFill>
                  <a:schemeClr val="tx1"/>
                </a:solidFill>
                <a:latin typeface="Helvetica" charset="0"/>
                <a:ea typeface="ヒラギノ角ゴ ProN W3"/>
                <a:cs typeface="ヒラギノ角ゴ ProN W3"/>
                <a:sym typeface="Helvetica" charset="0"/>
              </a:defRPr>
            </a:lvl4pPr>
            <a:lvl5pPr marL="1826949" algn="ctr" rtl="0" fontAlgn="base">
              <a:spcBef>
                <a:spcPct val="0"/>
              </a:spcBef>
              <a:spcAft>
                <a:spcPct val="0"/>
              </a:spcAft>
              <a:defRPr kern="1200">
                <a:solidFill>
                  <a:schemeClr val="tx1"/>
                </a:solidFill>
                <a:latin typeface="Helvetica" charset="0"/>
                <a:ea typeface="ヒラギノ角ゴ ProN W3"/>
                <a:cs typeface="ヒラギノ角ゴ ProN W3"/>
                <a:sym typeface="Helvetica" charset="0"/>
              </a:defRPr>
            </a:lvl5pPr>
            <a:lvl6pPr marL="2283689" algn="l" defTabSz="913474" rtl="0" eaLnBrk="1" latinLnBrk="0" hangingPunct="1">
              <a:defRPr kern="1200">
                <a:solidFill>
                  <a:schemeClr val="tx1"/>
                </a:solidFill>
                <a:latin typeface="Helvetica" charset="0"/>
                <a:ea typeface="ヒラギノ角ゴ ProN W3"/>
                <a:cs typeface="ヒラギノ角ゴ ProN W3"/>
                <a:sym typeface="Helvetica" charset="0"/>
              </a:defRPr>
            </a:lvl6pPr>
            <a:lvl7pPr marL="2740422" algn="l" defTabSz="913474" rtl="0" eaLnBrk="1" latinLnBrk="0" hangingPunct="1">
              <a:defRPr kern="1200">
                <a:solidFill>
                  <a:schemeClr val="tx1"/>
                </a:solidFill>
                <a:latin typeface="Helvetica" charset="0"/>
                <a:ea typeface="ヒラギノ角ゴ ProN W3"/>
                <a:cs typeface="ヒラギノ角ゴ ProN W3"/>
                <a:sym typeface="Helvetica" charset="0"/>
              </a:defRPr>
            </a:lvl7pPr>
            <a:lvl8pPr marL="3197160" algn="l" defTabSz="913474" rtl="0" eaLnBrk="1" latinLnBrk="0" hangingPunct="1">
              <a:defRPr kern="1200">
                <a:solidFill>
                  <a:schemeClr val="tx1"/>
                </a:solidFill>
                <a:latin typeface="Helvetica" charset="0"/>
                <a:ea typeface="ヒラギノ角ゴ ProN W3"/>
                <a:cs typeface="ヒラギノ角ゴ ProN W3"/>
                <a:sym typeface="Helvetica" charset="0"/>
              </a:defRPr>
            </a:lvl8pPr>
            <a:lvl9pPr marL="3653896" algn="l" defTabSz="913474" rtl="0" eaLnBrk="1" latinLnBrk="0" hangingPunct="1">
              <a:defRPr kern="1200">
                <a:solidFill>
                  <a:schemeClr val="tx1"/>
                </a:solidFill>
                <a:latin typeface="Helvetica" charset="0"/>
                <a:ea typeface="ヒラギノ角ゴ ProN W3"/>
                <a:cs typeface="ヒラギノ角ゴ ProN W3"/>
                <a:sym typeface="Helvetica" charset="0"/>
              </a:defRPr>
            </a:lvl9pPr>
          </a:lstStyle>
          <a:p>
            <a:pPr>
              <a:defRPr/>
            </a:pPr>
            <a:fld id="{B7904B64-8782-488E-B9CE-B57B49B52B68}" type="slidenum">
              <a:rPr lang="en-US" smtClean="0"/>
              <a:pPr>
                <a:defRPr/>
              </a:pPr>
              <a:t>28</a:t>
            </a:fld>
            <a:endParaRPr lang="en-US" dirty="0"/>
          </a:p>
        </p:txBody>
      </p:sp>
      <p:sp>
        <p:nvSpPr>
          <p:cNvPr id="2" name="TextBox 1">
            <a:extLst>
              <a:ext uri="{FF2B5EF4-FFF2-40B4-BE49-F238E27FC236}">
                <a16:creationId xmlns:a16="http://schemas.microsoft.com/office/drawing/2014/main" id="{ED76EC52-8493-B66C-05D4-F7E84F467F14}"/>
              </a:ext>
            </a:extLst>
          </p:cNvPr>
          <p:cNvSpPr txBox="1"/>
          <p:nvPr/>
        </p:nvSpPr>
        <p:spPr>
          <a:xfrm>
            <a:off x="3597584" y="4724400"/>
            <a:ext cx="1584016" cy="307777"/>
          </a:xfrm>
          <a:prstGeom prst="rect">
            <a:avLst/>
          </a:prstGeom>
          <a:noFill/>
        </p:spPr>
        <p:txBody>
          <a:bodyPr wrap="square" rtlCol="0">
            <a:spAutoFit/>
          </a:bodyPr>
          <a:lstStyle/>
          <a:p>
            <a:r>
              <a:rPr lang="en-US" sz="1400" dirty="0">
                <a:solidFill>
                  <a:srgbClr val="C00000"/>
                </a:solidFill>
              </a:rPr>
              <a:t>(Schwinger 1952)</a:t>
            </a:r>
          </a:p>
        </p:txBody>
      </p:sp>
    </p:spTree>
    <p:extLst>
      <p:ext uri="{BB962C8B-B14F-4D97-AF65-F5344CB8AC3E}">
        <p14:creationId xmlns:p14="http://schemas.microsoft.com/office/powerpoint/2010/main" val="8291300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55912" y="764258"/>
            <a:ext cx="3278488" cy="33505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1" name="TextBox 20"/>
          <p:cNvSpPr txBox="1"/>
          <p:nvPr/>
        </p:nvSpPr>
        <p:spPr>
          <a:xfrm>
            <a:off x="505046" y="1016452"/>
            <a:ext cx="4828954" cy="4031778"/>
          </a:xfrm>
          <a:prstGeom prst="rect">
            <a:avLst/>
          </a:prstGeom>
          <a:noFill/>
        </p:spPr>
        <p:txBody>
          <a:bodyPr wrap="square" lIns="91349" tIns="45673" rIns="91349" bIns="45673" rtlCol="0">
            <a:spAutoFit/>
          </a:bodyPr>
          <a:lstStyle/>
          <a:p>
            <a:pPr marL="285461" indent="-285461" algn="l">
              <a:buFont typeface="Arial" panose="020B0604020202020204" pitchFamily="34" charset="0"/>
              <a:buChar char="•"/>
            </a:pPr>
            <a:r>
              <a:rPr lang="en-US" sz="2800" dirty="0">
                <a:solidFill>
                  <a:srgbClr val="C00000"/>
                </a:solidFill>
                <a:latin typeface="+mj-lt"/>
              </a:rPr>
              <a:t>Scattering experiments</a:t>
            </a:r>
            <a:br>
              <a:rPr lang="en-US" sz="2800" dirty="0">
                <a:solidFill>
                  <a:srgbClr val="C00000"/>
                </a:solidFill>
                <a:latin typeface="+mj-lt"/>
              </a:rPr>
            </a:br>
            <a:r>
              <a:rPr lang="en-US" sz="2000" dirty="0">
                <a:latin typeface="+mj-lt"/>
              </a:rPr>
              <a:t>(Hofstadter @ Stanford: 1950s –extract from </a:t>
            </a:r>
            <a:r>
              <a:rPr lang="en-US" sz="2000" dirty="0">
                <a:solidFill>
                  <a:srgbClr val="7030A0"/>
                </a:solidFill>
                <a:latin typeface="+mj-lt"/>
              </a:rPr>
              <a:t>electron scattering</a:t>
            </a:r>
            <a:r>
              <a:rPr lang="en-US" sz="2000" dirty="0">
                <a:latin typeface="+mj-lt"/>
              </a:rPr>
              <a:t>)     </a:t>
            </a:r>
            <a:r>
              <a:rPr lang="en-US" sz="2200" dirty="0">
                <a:latin typeface="+mj-lt"/>
              </a:rPr>
              <a:t> </a:t>
            </a:r>
            <a:endParaRPr lang="en-US" sz="2200" dirty="0">
              <a:solidFill>
                <a:srgbClr val="C00000"/>
              </a:solidFill>
              <a:latin typeface="+mj-lt"/>
            </a:endParaRPr>
          </a:p>
          <a:p>
            <a:pPr marL="285461" indent="-285461" algn="l">
              <a:buFont typeface="Arial" panose="020B0604020202020204" pitchFamily="34" charset="0"/>
              <a:buChar char="•"/>
            </a:pPr>
            <a:endParaRPr lang="en-US" sz="2800" dirty="0">
              <a:latin typeface="+mj-lt"/>
            </a:endParaRPr>
          </a:p>
          <a:p>
            <a:pPr algn="l"/>
            <a:r>
              <a:rPr lang="en-US" sz="2800" dirty="0">
                <a:latin typeface="+mj-lt"/>
              </a:rPr>
              <a:t>                   </a:t>
            </a:r>
            <a:r>
              <a:rPr lang="en-US" sz="2800" dirty="0">
                <a:solidFill>
                  <a:srgbClr val="C00000"/>
                </a:solidFill>
                <a:latin typeface="+mj-lt"/>
              </a:rPr>
              <a:t>equivalent</a:t>
            </a:r>
          </a:p>
          <a:p>
            <a:pPr algn="l"/>
            <a:endParaRPr lang="en-US" sz="2800" dirty="0">
              <a:latin typeface="+mj-lt"/>
            </a:endParaRPr>
          </a:p>
          <a:p>
            <a:pPr algn="l"/>
            <a:endParaRPr lang="en-US" sz="2800" dirty="0">
              <a:latin typeface="+mj-lt"/>
            </a:endParaRPr>
          </a:p>
          <a:p>
            <a:pPr marL="285461" indent="-285461" algn="l">
              <a:buFont typeface="Arial" panose="020B0604020202020204" pitchFamily="34" charset="0"/>
              <a:buChar char="•"/>
            </a:pPr>
            <a:r>
              <a:rPr lang="en-US" sz="2800" dirty="0">
                <a:solidFill>
                  <a:srgbClr val="C00000"/>
                </a:solidFill>
                <a:latin typeface="+mj-lt"/>
              </a:rPr>
              <a:t>Atomic Energy Levels</a:t>
            </a:r>
            <a:br>
              <a:rPr lang="en-US" sz="2800" dirty="0">
                <a:solidFill>
                  <a:srgbClr val="C00000"/>
                </a:solidFill>
                <a:latin typeface="+mj-lt"/>
              </a:rPr>
            </a:br>
            <a:r>
              <a:rPr lang="en-US" sz="2000" dirty="0"/>
              <a:t>(</a:t>
            </a:r>
            <a:r>
              <a:rPr lang="en-US" sz="2000" dirty="0">
                <a:latin typeface="+mj-lt"/>
              </a:rPr>
              <a:t>extract from </a:t>
            </a:r>
            <a:r>
              <a:rPr lang="en-US" sz="2000" dirty="0">
                <a:solidFill>
                  <a:srgbClr val="7030A0"/>
                </a:solidFill>
                <a:latin typeface="+mj-lt"/>
              </a:rPr>
              <a:t>hydrogen spectroscopy</a:t>
            </a:r>
            <a:r>
              <a:rPr lang="en-US" sz="2000" dirty="0"/>
              <a:t>)</a:t>
            </a:r>
            <a:br>
              <a:rPr lang="en-US" sz="2800" dirty="0">
                <a:latin typeface="+mj-lt"/>
              </a:rPr>
            </a:br>
            <a:endParaRPr lang="en-US" sz="2800" dirty="0">
              <a:latin typeface="+mj-lt"/>
            </a:endParaRPr>
          </a:p>
        </p:txBody>
      </p:sp>
      <p:pic>
        <p:nvPicPr>
          <p:cNvPr id="22" name="Picture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48325" y="4264029"/>
            <a:ext cx="2610655" cy="244157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Slide Number Placeholder 1">
            <a:extLst>
              <a:ext uri="{FF2B5EF4-FFF2-40B4-BE49-F238E27FC236}">
                <a16:creationId xmlns:a16="http://schemas.microsoft.com/office/drawing/2014/main" id="{6CB3F57E-F531-A59C-A16E-1322C5F9239F}"/>
              </a:ext>
            </a:extLst>
          </p:cNvPr>
          <p:cNvSpPr>
            <a:spLocks noGrp="1"/>
          </p:cNvSpPr>
          <p:nvPr>
            <p:ph type="sldNum" sz="quarter" idx="10"/>
          </p:nvPr>
        </p:nvSpPr>
        <p:spPr>
          <a:xfrm>
            <a:off x="8901122" y="6618291"/>
            <a:ext cx="244475" cy="241300"/>
          </a:xfrm>
        </p:spPr>
        <p:txBody>
          <a:bodyPr/>
          <a:lstStyle/>
          <a:p>
            <a:pPr>
              <a:defRPr/>
            </a:pPr>
            <a:fld id="{2F954390-7186-42D5-8CA0-4FBB614EFE2A}" type="slidenum">
              <a:rPr lang="en-US" smtClean="0"/>
              <a:pPr>
                <a:defRPr/>
              </a:pPr>
              <a:t>29</a:t>
            </a:fld>
            <a:endParaRPr lang="en-US" dirty="0"/>
          </a:p>
        </p:txBody>
      </p:sp>
      <p:cxnSp>
        <p:nvCxnSpPr>
          <p:cNvPr id="6" name="Straight Arrow Connector 5">
            <a:extLst>
              <a:ext uri="{FF2B5EF4-FFF2-40B4-BE49-F238E27FC236}">
                <a16:creationId xmlns:a16="http://schemas.microsoft.com/office/drawing/2014/main" id="{272986B0-74DA-470A-C8D6-9A1E19FE8D60}"/>
              </a:ext>
            </a:extLst>
          </p:cNvPr>
          <p:cNvCxnSpPr/>
          <p:nvPr/>
        </p:nvCxnSpPr>
        <p:spPr bwMode="auto">
          <a:xfrm>
            <a:off x="2133600" y="2286000"/>
            <a:ext cx="0" cy="1371600"/>
          </a:xfrm>
          <a:prstGeom prst="straightConnector1">
            <a:avLst/>
          </a:prstGeom>
          <a:solidFill>
            <a:srgbClr val="FFFFFF"/>
          </a:solidFill>
          <a:ln w="50800" cap="flat" cmpd="sng" algn="ctr">
            <a:solidFill>
              <a:srgbClr val="C00000"/>
            </a:solidFill>
            <a:prstDash val="solid"/>
            <a:round/>
            <a:headEnd type="triangle"/>
            <a:tailEnd type="triangle"/>
          </a:ln>
          <a:effectLst/>
        </p:spPr>
      </p:cxnSp>
      <p:sp>
        <p:nvSpPr>
          <p:cNvPr id="7" name="Rectangle 2">
            <a:extLst>
              <a:ext uri="{FF2B5EF4-FFF2-40B4-BE49-F238E27FC236}">
                <a16:creationId xmlns:a16="http://schemas.microsoft.com/office/drawing/2014/main" id="{650A1D12-519A-A54C-837E-BEBF7EF03BA6}"/>
              </a:ext>
            </a:extLst>
          </p:cNvPr>
          <p:cNvSpPr>
            <a:spLocks noChangeArrowheads="1"/>
          </p:cNvSpPr>
          <p:nvPr/>
        </p:nvSpPr>
        <p:spPr bwMode="auto">
          <a:xfrm>
            <a:off x="303028" y="0"/>
            <a:ext cx="8458200" cy="762000"/>
          </a:xfrm>
          <a:prstGeom prst="rect">
            <a:avLst/>
          </a:prstGeom>
          <a:noFill/>
          <a:ln w="9525">
            <a:noFill/>
            <a:miter lim="800000"/>
            <a:headEnd/>
            <a:tailEnd/>
          </a:ln>
        </p:spPr>
        <p:txBody>
          <a:bodyPr lIns="91349" tIns="45673" rIns="91349" bIns="45673" anchor="ctr"/>
          <a:lstStyle/>
          <a:p>
            <a:r>
              <a:rPr lang="en-US" sz="3600" b="1" dirty="0">
                <a:solidFill>
                  <a:srgbClr val="1C11FD"/>
                </a:solidFill>
                <a:latin typeface="+mj-lt"/>
                <a:cs typeface="Calibri" pitchFamily="34" charset="0"/>
              </a:rPr>
              <a:t>How do you measure proton radius?</a:t>
            </a:r>
          </a:p>
        </p:txBody>
      </p:sp>
    </p:spTree>
    <p:extLst>
      <p:ext uri="{BB962C8B-B14F-4D97-AF65-F5344CB8AC3E}">
        <p14:creationId xmlns:p14="http://schemas.microsoft.com/office/powerpoint/2010/main" val="24563569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0999" y="1314484"/>
            <a:ext cx="7604305" cy="5139774"/>
          </a:xfrm>
          <a:prstGeom prst="rect">
            <a:avLst/>
          </a:prstGeom>
          <a:noFill/>
        </p:spPr>
        <p:txBody>
          <a:bodyPr wrap="square" lIns="91349" tIns="45673" rIns="91349" bIns="45673" rtlCol="0">
            <a:spAutoFit/>
          </a:bodyPr>
          <a:lstStyle/>
          <a:p>
            <a:pPr marL="285461" indent="-285461" algn="l">
              <a:spcBef>
                <a:spcPts val="600"/>
              </a:spcBef>
              <a:buFont typeface="Arial" panose="020B0604020202020204" pitchFamily="34" charset="0"/>
              <a:buChar char="•"/>
            </a:pPr>
            <a:r>
              <a:rPr lang="en-US" sz="2400" dirty="0">
                <a:latin typeface="+mj-lt"/>
              </a:rPr>
              <a:t>Standard Model is not complete</a:t>
            </a:r>
          </a:p>
          <a:p>
            <a:pPr marL="799638" lvl="1" indent="-342900" algn="l">
              <a:spcBef>
                <a:spcPts val="600"/>
              </a:spcBef>
              <a:buFont typeface="Arial" panose="020B0604020202020204" pitchFamily="34" charset="0"/>
              <a:buChar char="-"/>
            </a:pPr>
            <a:r>
              <a:rPr lang="en-US" sz="2000" dirty="0">
                <a:latin typeface="+mj-lt"/>
              </a:rPr>
              <a:t>Dark Matter?</a:t>
            </a:r>
          </a:p>
          <a:p>
            <a:pPr marL="799638" lvl="1" indent="-342900" algn="l">
              <a:spcBef>
                <a:spcPts val="600"/>
              </a:spcBef>
              <a:buFont typeface="Arial" panose="020B0604020202020204" pitchFamily="34" charset="0"/>
              <a:buChar char="-"/>
            </a:pPr>
            <a:r>
              <a:rPr lang="en-US" sz="2000" dirty="0">
                <a:latin typeface="+mj-lt"/>
              </a:rPr>
              <a:t>Dark Energy?</a:t>
            </a:r>
          </a:p>
          <a:p>
            <a:pPr marL="799638" lvl="1" indent="-342900" algn="l">
              <a:spcBef>
                <a:spcPts val="600"/>
              </a:spcBef>
              <a:buFont typeface="Arial" panose="020B0604020202020204" pitchFamily="34" charset="0"/>
              <a:buChar char="-"/>
            </a:pPr>
            <a:r>
              <a:rPr lang="en-US" sz="2000" dirty="0">
                <a:latin typeface="+mj-lt"/>
              </a:rPr>
              <a:t>baryon to anti-baryon asymmetry?</a:t>
            </a:r>
          </a:p>
          <a:p>
            <a:pPr marL="799638" lvl="1" indent="-342900" algn="l">
              <a:spcBef>
                <a:spcPts val="600"/>
              </a:spcBef>
              <a:buFont typeface="Arial" panose="020B0604020202020204" pitchFamily="34" charset="0"/>
              <a:buChar char="-"/>
            </a:pPr>
            <a:r>
              <a:rPr lang="en-US" sz="2000" dirty="0">
                <a:latin typeface="+mj-lt"/>
              </a:rPr>
              <a:t>neutrino masses, oscillations?</a:t>
            </a:r>
          </a:p>
          <a:p>
            <a:pPr marL="799638" lvl="1" indent="-342900" algn="l">
              <a:spcBef>
                <a:spcPts val="600"/>
              </a:spcBef>
              <a:buFont typeface="Arial" panose="020B0604020202020204" pitchFamily="34" charset="0"/>
              <a:buChar char="-"/>
            </a:pPr>
            <a:r>
              <a:rPr lang="en-US" sz="2000" dirty="0">
                <a:latin typeface="+mj-lt"/>
              </a:rPr>
              <a:t>CP violation?</a:t>
            </a:r>
          </a:p>
          <a:p>
            <a:pPr marL="799638" lvl="1" indent="-342900" algn="l">
              <a:spcBef>
                <a:spcPts val="600"/>
              </a:spcBef>
              <a:buFont typeface="Arial" panose="020B0604020202020204" pitchFamily="34" charset="0"/>
              <a:buChar char="-"/>
            </a:pPr>
            <a:r>
              <a:rPr lang="en-US" sz="2000" dirty="0">
                <a:latin typeface="+mj-lt"/>
              </a:rPr>
              <a:t>origin of families?</a:t>
            </a:r>
          </a:p>
          <a:p>
            <a:pPr marL="799638" lvl="1" indent="-342900" algn="l">
              <a:spcBef>
                <a:spcPts val="600"/>
              </a:spcBef>
              <a:buFont typeface="Arial" panose="020B0604020202020204" pitchFamily="34" charset="0"/>
              <a:buChar char="-"/>
            </a:pPr>
            <a:r>
              <a:rPr lang="en-US" sz="2000" dirty="0">
                <a:latin typeface="+mj-lt"/>
              </a:rPr>
              <a:t>gravity?</a:t>
            </a:r>
          </a:p>
          <a:p>
            <a:pPr marL="799638" lvl="1" indent="-342900" algn="l">
              <a:spcBef>
                <a:spcPts val="600"/>
              </a:spcBef>
              <a:buFont typeface="Arial" panose="020B0604020202020204" pitchFamily="34" charset="0"/>
              <a:buChar char="-"/>
            </a:pPr>
            <a:r>
              <a:rPr lang="en-US" sz="2000" dirty="0">
                <a:latin typeface="+mj-lt"/>
              </a:rPr>
              <a:t>….</a:t>
            </a:r>
            <a:endParaRPr lang="en-US" sz="2400" dirty="0">
              <a:latin typeface="+mj-lt"/>
            </a:endParaRPr>
          </a:p>
          <a:p>
            <a:pPr marL="285461" indent="-285461" algn="l">
              <a:spcBef>
                <a:spcPts val="600"/>
              </a:spcBef>
              <a:buFont typeface="Arial" panose="020B0604020202020204" pitchFamily="34" charset="0"/>
              <a:buChar char="•"/>
            </a:pPr>
            <a:r>
              <a:rPr lang="en-US" sz="2400" dirty="0">
                <a:solidFill>
                  <a:srgbClr val="1C11FD"/>
                </a:solidFill>
                <a:latin typeface="+mj-lt"/>
              </a:rPr>
              <a:t>might need BSM physics to address these puzzles!</a:t>
            </a:r>
            <a:r>
              <a:rPr lang="en-US" sz="2400" dirty="0">
                <a:latin typeface="+mj-lt"/>
              </a:rPr>
              <a:t> </a:t>
            </a:r>
          </a:p>
          <a:p>
            <a:pPr marL="799638" lvl="1" indent="-342900" algn="l">
              <a:spcBef>
                <a:spcPts val="600"/>
              </a:spcBef>
              <a:buFont typeface="Arial" panose="020B0604020202020204" pitchFamily="34" charset="0"/>
              <a:buChar char="-"/>
            </a:pPr>
            <a:r>
              <a:rPr lang="en-US" sz="2000" dirty="0">
                <a:latin typeface="+mj-lt"/>
              </a:rPr>
              <a:t>where is the ‘new’ physics?</a:t>
            </a:r>
          </a:p>
          <a:p>
            <a:pPr marL="799638" lvl="1" indent="-342900" algn="l">
              <a:spcBef>
                <a:spcPts val="600"/>
              </a:spcBef>
              <a:buFont typeface="Arial" panose="020B0604020202020204" pitchFamily="34" charset="0"/>
              <a:buChar char="-"/>
            </a:pPr>
            <a:r>
              <a:rPr lang="en-US" sz="2000" dirty="0">
                <a:latin typeface="+mj-lt"/>
              </a:rPr>
              <a:t>what’s its mass and coupling?                </a:t>
            </a:r>
            <a:r>
              <a:rPr lang="en-US" sz="2000" dirty="0">
                <a:solidFill>
                  <a:srgbClr val="1C11FD"/>
                </a:solidFill>
                <a:latin typeface="+mj-lt"/>
              </a:rPr>
              <a:t>theory lecture!</a:t>
            </a:r>
          </a:p>
          <a:p>
            <a:pPr marL="799638" lvl="1" indent="-342900" algn="l">
              <a:spcBef>
                <a:spcPts val="600"/>
              </a:spcBef>
              <a:buFont typeface="Arial" panose="020B0604020202020204" pitchFamily="34" charset="0"/>
              <a:buChar char="-"/>
            </a:pPr>
            <a:r>
              <a:rPr lang="en-US" sz="2000" dirty="0">
                <a:latin typeface="+mj-lt"/>
              </a:rPr>
              <a:t>energy or intensity frontier?</a:t>
            </a:r>
          </a:p>
        </p:txBody>
      </p:sp>
      <p:grpSp>
        <p:nvGrpSpPr>
          <p:cNvPr id="4" name="Group 3">
            <a:extLst>
              <a:ext uri="{FF2B5EF4-FFF2-40B4-BE49-F238E27FC236}">
                <a16:creationId xmlns:a16="http://schemas.microsoft.com/office/drawing/2014/main" id="{01114007-E3AA-BD06-4591-CA499130CC0C}"/>
              </a:ext>
            </a:extLst>
          </p:cNvPr>
          <p:cNvGrpSpPr/>
          <p:nvPr/>
        </p:nvGrpSpPr>
        <p:grpSpPr>
          <a:xfrm>
            <a:off x="5562600" y="1600200"/>
            <a:ext cx="3505200" cy="2337159"/>
            <a:chOff x="5029200" y="2316992"/>
            <a:chExt cx="4038600" cy="2688477"/>
          </a:xfrm>
        </p:grpSpPr>
        <p:graphicFrame>
          <p:nvGraphicFramePr>
            <p:cNvPr id="5" name="Chart 4">
              <a:extLst>
                <a:ext uri="{FF2B5EF4-FFF2-40B4-BE49-F238E27FC236}">
                  <a16:creationId xmlns:a16="http://schemas.microsoft.com/office/drawing/2014/main" id="{65545F0D-E0C8-CCCD-B876-520354AE5B58}"/>
                </a:ext>
              </a:extLst>
            </p:cNvPr>
            <p:cNvGraphicFramePr>
              <a:graphicFrameLocks/>
            </p:cNvGraphicFramePr>
            <p:nvPr/>
          </p:nvGraphicFramePr>
          <p:xfrm>
            <a:off x="5029200" y="2404646"/>
            <a:ext cx="3552830" cy="2446108"/>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5">
              <a:extLst>
                <a:ext uri="{FF2B5EF4-FFF2-40B4-BE49-F238E27FC236}">
                  <a16:creationId xmlns:a16="http://schemas.microsoft.com/office/drawing/2014/main" id="{707D61C1-FB7D-DBA5-E83F-0DE70BDB519D}"/>
                </a:ext>
              </a:extLst>
            </p:cNvPr>
            <p:cNvSpPr txBox="1"/>
            <p:nvPr/>
          </p:nvSpPr>
          <p:spPr>
            <a:xfrm>
              <a:off x="5204791" y="2316992"/>
              <a:ext cx="1524000" cy="338554"/>
            </a:xfrm>
            <a:prstGeom prst="rect">
              <a:avLst/>
            </a:prstGeom>
            <a:noFill/>
          </p:spPr>
          <p:txBody>
            <a:bodyPr wrap="square" rtlCol="0">
              <a:spAutoFit/>
            </a:bodyPr>
            <a:lstStyle/>
            <a:p>
              <a:r>
                <a:rPr lang="en-US" sz="1600" dirty="0">
                  <a:solidFill>
                    <a:srgbClr val="FF6600"/>
                  </a:solidFill>
                </a:rPr>
                <a:t>Dark energy</a:t>
              </a:r>
            </a:p>
          </p:txBody>
        </p:sp>
        <p:sp>
          <p:nvSpPr>
            <p:cNvPr id="8" name="TextBox 7">
              <a:extLst>
                <a:ext uri="{FF2B5EF4-FFF2-40B4-BE49-F238E27FC236}">
                  <a16:creationId xmlns:a16="http://schemas.microsoft.com/office/drawing/2014/main" id="{A4379A1D-059E-3DB0-AFA0-281F0E904C61}"/>
                </a:ext>
              </a:extLst>
            </p:cNvPr>
            <p:cNvSpPr txBox="1"/>
            <p:nvPr/>
          </p:nvSpPr>
          <p:spPr>
            <a:xfrm>
              <a:off x="7543800" y="4070077"/>
              <a:ext cx="1524000" cy="584775"/>
            </a:xfrm>
            <a:prstGeom prst="rect">
              <a:avLst/>
            </a:prstGeom>
            <a:noFill/>
          </p:spPr>
          <p:txBody>
            <a:bodyPr wrap="square" rtlCol="0">
              <a:spAutoFit/>
            </a:bodyPr>
            <a:lstStyle/>
            <a:p>
              <a:r>
                <a:rPr lang="en-US" sz="1600" dirty="0">
                  <a:solidFill>
                    <a:schemeClr val="tx2">
                      <a:lumMod val="50000"/>
                      <a:lumOff val="50000"/>
                    </a:schemeClr>
                  </a:solidFill>
                </a:rPr>
                <a:t>Dark </a:t>
              </a:r>
            </a:p>
            <a:p>
              <a:r>
                <a:rPr lang="en-US" sz="1600" dirty="0">
                  <a:solidFill>
                    <a:schemeClr val="tx2">
                      <a:lumMod val="50000"/>
                      <a:lumOff val="50000"/>
                    </a:schemeClr>
                  </a:solidFill>
                </a:rPr>
                <a:t>matter</a:t>
              </a:r>
            </a:p>
          </p:txBody>
        </p:sp>
        <p:sp>
          <p:nvSpPr>
            <p:cNvPr id="9" name="TextBox 8">
              <a:extLst>
                <a:ext uri="{FF2B5EF4-FFF2-40B4-BE49-F238E27FC236}">
                  <a16:creationId xmlns:a16="http://schemas.microsoft.com/office/drawing/2014/main" id="{2483C56D-B76B-8CEC-F5EA-4453C28C17DB}"/>
                </a:ext>
              </a:extLst>
            </p:cNvPr>
            <p:cNvSpPr txBox="1"/>
            <p:nvPr/>
          </p:nvSpPr>
          <p:spPr>
            <a:xfrm>
              <a:off x="6172200" y="4420694"/>
              <a:ext cx="1524000" cy="584775"/>
            </a:xfrm>
            <a:prstGeom prst="rect">
              <a:avLst/>
            </a:prstGeom>
            <a:noFill/>
          </p:spPr>
          <p:txBody>
            <a:bodyPr wrap="square" rtlCol="0">
              <a:spAutoFit/>
            </a:bodyPr>
            <a:lstStyle/>
            <a:p>
              <a:r>
                <a:rPr lang="en-US" sz="1600" dirty="0">
                  <a:solidFill>
                    <a:srgbClr val="1C11FD"/>
                  </a:solidFill>
                </a:rPr>
                <a:t>Ordinary </a:t>
              </a:r>
            </a:p>
            <a:p>
              <a:r>
                <a:rPr lang="en-US" sz="1600" dirty="0">
                  <a:solidFill>
                    <a:srgbClr val="1C11FD"/>
                  </a:solidFill>
                </a:rPr>
                <a:t>matter</a:t>
              </a:r>
            </a:p>
          </p:txBody>
        </p:sp>
        <p:sp>
          <p:nvSpPr>
            <p:cNvPr id="10" name="TextBox 9">
              <a:extLst>
                <a:ext uri="{FF2B5EF4-FFF2-40B4-BE49-F238E27FC236}">
                  <a16:creationId xmlns:a16="http://schemas.microsoft.com/office/drawing/2014/main" id="{D4532CD2-A4E7-D743-2547-8CE3048F4A66}"/>
                </a:ext>
              </a:extLst>
            </p:cNvPr>
            <p:cNvSpPr txBox="1"/>
            <p:nvPr/>
          </p:nvSpPr>
          <p:spPr>
            <a:xfrm>
              <a:off x="5715000" y="3110299"/>
              <a:ext cx="914400" cy="276999"/>
            </a:xfrm>
            <a:prstGeom prst="rect">
              <a:avLst/>
            </a:prstGeom>
            <a:noFill/>
          </p:spPr>
          <p:txBody>
            <a:bodyPr wrap="square" rtlCol="0">
              <a:spAutoFit/>
            </a:bodyPr>
            <a:lstStyle/>
            <a:p>
              <a:r>
                <a:rPr lang="en-US" sz="1200" dirty="0"/>
                <a:t>68.3%</a:t>
              </a:r>
            </a:p>
          </p:txBody>
        </p:sp>
        <p:sp>
          <p:nvSpPr>
            <p:cNvPr id="11" name="TextBox 10">
              <a:extLst>
                <a:ext uri="{FF2B5EF4-FFF2-40B4-BE49-F238E27FC236}">
                  <a16:creationId xmlns:a16="http://schemas.microsoft.com/office/drawing/2014/main" id="{A61BEFC9-A467-3063-6C77-01E55A7CBC93}"/>
                </a:ext>
              </a:extLst>
            </p:cNvPr>
            <p:cNvSpPr txBox="1"/>
            <p:nvPr/>
          </p:nvSpPr>
          <p:spPr>
            <a:xfrm>
              <a:off x="6553200" y="3837801"/>
              <a:ext cx="638175" cy="276999"/>
            </a:xfrm>
            <a:prstGeom prst="rect">
              <a:avLst/>
            </a:prstGeom>
            <a:noFill/>
          </p:spPr>
          <p:txBody>
            <a:bodyPr wrap="square" rtlCol="0">
              <a:spAutoFit/>
            </a:bodyPr>
            <a:lstStyle/>
            <a:p>
              <a:r>
                <a:rPr lang="en-US" sz="1200" dirty="0"/>
                <a:t>4.9%</a:t>
              </a:r>
            </a:p>
          </p:txBody>
        </p:sp>
        <p:sp>
          <p:nvSpPr>
            <p:cNvPr id="12" name="TextBox 11">
              <a:extLst>
                <a:ext uri="{FF2B5EF4-FFF2-40B4-BE49-F238E27FC236}">
                  <a16:creationId xmlns:a16="http://schemas.microsoft.com/office/drawing/2014/main" id="{9D6F2EA6-A7DF-7A74-069D-2982CC09BA1A}"/>
                </a:ext>
              </a:extLst>
            </p:cNvPr>
            <p:cNvSpPr txBox="1"/>
            <p:nvPr/>
          </p:nvSpPr>
          <p:spPr>
            <a:xfrm>
              <a:off x="7162800" y="3406348"/>
              <a:ext cx="914400" cy="276999"/>
            </a:xfrm>
            <a:prstGeom prst="rect">
              <a:avLst/>
            </a:prstGeom>
            <a:noFill/>
          </p:spPr>
          <p:txBody>
            <a:bodyPr wrap="square" rtlCol="0">
              <a:spAutoFit/>
            </a:bodyPr>
            <a:lstStyle/>
            <a:p>
              <a:r>
                <a:rPr lang="en-US" sz="1200" dirty="0"/>
                <a:t>26.8%</a:t>
              </a:r>
            </a:p>
          </p:txBody>
        </p:sp>
      </p:grpSp>
      <p:sp>
        <p:nvSpPr>
          <p:cNvPr id="2" name="Right Brace 1">
            <a:extLst>
              <a:ext uri="{FF2B5EF4-FFF2-40B4-BE49-F238E27FC236}">
                <a16:creationId xmlns:a16="http://schemas.microsoft.com/office/drawing/2014/main" id="{BC5EB47C-93EB-4F07-ABC8-40782E6F1C92}"/>
              </a:ext>
            </a:extLst>
          </p:cNvPr>
          <p:cNvSpPr/>
          <p:nvPr/>
        </p:nvSpPr>
        <p:spPr bwMode="auto">
          <a:xfrm>
            <a:off x="5181600" y="5334000"/>
            <a:ext cx="228600" cy="990600"/>
          </a:xfrm>
          <a:prstGeom prst="rightBrace">
            <a:avLst/>
          </a:prstGeom>
          <a:solidFill>
            <a:srgbClr val="FFFFFF"/>
          </a:solidFill>
          <a:ln w="2540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tab pos="749300" algn="l"/>
              </a:tabLst>
            </a:pPr>
            <a:endParaRPr kumimoji="0" lang="en-US" sz="1800" b="0" i="0" u="none" strike="noStrike" cap="none" normalizeH="0" baseline="0">
              <a:ln>
                <a:noFill/>
              </a:ln>
              <a:solidFill>
                <a:schemeClr val="tx1"/>
              </a:solidFill>
              <a:effectLst/>
              <a:latin typeface="Helvetica" charset="0"/>
              <a:ea typeface="ヒラギノ角ゴ ProN W3" charset="0"/>
              <a:cs typeface="ヒラギノ角ゴ ProN W3" charset="0"/>
              <a:sym typeface="Helvetica" charset="0"/>
            </a:endParaRPr>
          </a:p>
        </p:txBody>
      </p:sp>
      <p:sp>
        <p:nvSpPr>
          <p:cNvPr id="13" name="Rectangle 2">
            <a:extLst>
              <a:ext uri="{FF2B5EF4-FFF2-40B4-BE49-F238E27FC236}">
                <a16:creationId xmlns:a16="http://schemas.microsoft.com/office/drawing/2014/main" id="{832AFF63-9F23-2943-7860-2E6AFABDC245}"/>
              </a:ext>
            </a:extLst>
          </p:cNvPr>
          <p:cNvSpPr>
            <a:spLocks noChangeArrowheads="1"/>
          </p:cNvSpPr>
          <p:nvPr/>
        </p:nvSpPr>
        <p:spPr bwMode="auto">
          <a:xfrm>
            <a:off x="0" y="0"/>
            <a:ext cx="9144000" cy="1066800"/>
          </a:xfrm>
          <a:prstGeom prst="rect">
            <a:avLst/>
          </a:prstGeom>
          <a:noFill/>
          <a:ln w="9525">
            <a:noFill/>
            <a:miter lim="800000"/>
            <a:headEnd/>
            <a:tailEnd/>
          </a:ln>
        </p:spPr>
        <p:txBody>
          <a:bodyPr lIns="91349" tIns="45673" rIns="91349" bIns="45673" anchor="ctr"/>
          <a:lstStyle/>
          <a:p>
            <a:r>
              <a:rPr lang="en-US" sz="4200" b="1" dirty="0">
                <a:solidFill>
                  <a:srgbClr val="1C11FD"/>
                </a:solidFill>
                <a:latin typeface="+mj-lt"/>
                <a:cs typeface="Calibri" pitchFamily="34" charset="0"/>
              </a:rPr>
              <a:t>The Standard Model - Challenges</a:t>
            </a:r>
          </a:p>
        </p:txBody>
      </p:sp>
      <p:sp>
        <p:nvSpPr>
          <p:cNvPr id="3" name="Slide Number Placeholder 1">
            <a:extLst>
              <a:ext uri="{FF2B5EF4-FFF2-40B4-BE49-F238E27FC236}">
                <a16:creationId xmlns:a16="http://schemas.microsoft.com/office/drawing/2014/main" id="{A9FEB344-B191-0819-C4D5-7EAF2D48A08F}"/>
              </a:ext>
            </a:extLst>
          </p:cNvPr>
          <p:cNvSpPr>
            <a:spLocks noGrp="1"/>
          </p:cNvSpPr>
          <p:nvPr>
            <p:ph type="sldNum" sz="quarter" idx="10"/>
          </p:nvPr>
        </p:nvSpPr>
        <p:spPr>
          <a:xfrm>
            <a:off x="8901122" y="6618291"/>
            <a:ext cx="244475" cy="241300"/>
          </a:xfrm>
        </p:spPr>
        <p:txBody>
          <a:bodyPr/>
          <a:lstStyle/>
          <a:p>
            <a:pPr>
              <a:defRPr/>
            </a:pPr>
            <a:fld id="{2F954390-7186-42D5-8CA0-4FBB614EFE2A}" type="slidenum">
              <a:rPr lang="en-US" smtClean="0"/>
              <a:pPr>
                <a:defRPr/>
              </a:pPr>
              <a:t>3</a:t>
            </a:fld>
            <a:endParaRPr lang="en-US" dirty="0"/>
          </a:p>
        </p:txBody>
      </p:sp>
    </p:spTree>
    <p:extLst>
      <p:ext uri="{BB962C8B-B14F-4D97-AF65-F5344CB8AC3E}">
        <p14:creationId xmlns:p14="http://schemas.microsoft.com/office/powerpoint/2010/main" val="341504637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2"/>
          <p:cNvSpPr>
            <a:spLocks noChangeArrowheads="1"/>
          </p:cNvSpPr>
          <p:nvPr/>
        </p:nvSpPr>
        <p:spPr bwMode="auto">
          <a:xfrm>
            <a:off x="304800" y="0"/>
            <a:ext cx="8458200" cy="1066800"/>
          </a:xfrm>
          <a:prstGeom prst="rect">
            <a:avLst/>
          </a:prstGeom>
          <a:noFill/>
          <a:ln w="9525">
            <a:noFill/>
            <a:miter lim="800000"/>
            <a:headEnd/>
            <a:tailEnd/>
          </a:ln>
        </p:spPr>
        <p:txBody>
          <a:bodyPr lIns="91349" tIns="45673" rIns="91349" bIns="45673" anchor="ctr"/>
          <a:lstStyle/>
          <a:p>
            <a:r>
              <a:rPr lang="en-US" sz="3200" b="1" dirty="0">
                <a:solidFill>
                  <a:srgbClr val="1C11FD"/>
                </a:solidFill>
                <a:latin typeface="+mj-lt"/>
                <a:cs typeface="Calibri" pitchFamily="34" charset="0"/>
              </a:rPr>
              <a:t>Extracting the radius from scattering data</a:t>
            </a:r>
          </a:p>
        </p:txBody>
      </p:sp>
      <p:sp>
        <p:nvSpPr>
          <p:cNvPr id="8" name="TextBox 7"/>
          <p:cNvSpPr txBox="1"/>
          <p:nvPr/>
        </p:nvSpPr>
        <p:spPr>
          <a:xfrm>
            <a:off x="609600" y="5939135"/>
            <a:ext cx="4800600" cy="707886"/>
          </a:xfrm>
          <a:prstGeom prst="rect">
            <a:avLst/>
          </a:prstGeom>
          <a:noFill/>
        </p:spPr>
        <p:txBody>
          <a:bodyPr wrap="square" rtlCol="0">
            <a:spAutoFit/>
          </a:bodyPr>
          <a:lstStyle/>
          <a:p>
            <a:pPr algn="l">
              <a:spcBef>
                <a:spcPts val="0"/>
              </a:spcBef>
              <a:spcAft>
                <a:spcPts val="1200"/>
              </a:spcAft>
            </a:pPr>
            <a:r>
              <a:rPr lang="en-US" sz="2000" dirty="0">
                <a:solidFill>
                  <a:srgbClr val="1C11FD"/>
                </a:solidFill>
                <a:latin typeface="+mn-lt"/>
              </a:rPr>
              <a:t>Form factor G(Q</a:t>
            </a:r>
            <a:r>
              <a:rPr lang="en-US" sz="2000" baseline="30000" dirty="0">
                <a:solidFill>
                  <a:srgbClr val="1C11FD"/>
                </a:solidFill>
                <a:latin typeface="+mn-lt"/>
              </a:rPr>
              <a:t>2</a:t>
            </a:r>
            <a:r>
              <a:rPr lang="en-US" sz="2000" dirty="0">
                <a:solidFill>
                  <a:srgbClr val="1C11FD"/>
                </a:solidFill>
                <a:latin typeface="+mn-lt"/>
              </a:rPr>
              <a:t>) is related to charge distribution </a:t>
            </a:r>
            <a:r>
              <a:rPr lang="en-US" sz="2000" dirty="0">
                <a:solidFill>
                  <a:srgbClr val="1C11FD"/>
                </a:solidFill>
                <a:latin typeface="Symbol" panose="05050102010706020507" pitchFamily="18" charset="2"/>
              </a:rPr>
              <a:t>r</a:t>
            </a:r>
            <a:r>
              <a:rPr lang="en-US" sz="2000" dirty="0">
                <a:solidFill>
                  <a:srgbClr val="1C11FD"/>
                </a:solidFill>
                <a:latin typeface="+mn-lt"/>
              </a:rPr>
              <a:t>(r) in proton </a:t>
            </a:r>
          </a:p>
        </p:txBody>
      </p:sp>
      <p:graphicFrame>
        <p:nvGraphicFramePr>
          <p:cNvPr id="3" name="Object 2"/>
          <p:cNvGraphicFramePr>
            <a:graphicFrameLocks noChangeAspect="1"/>
          </p:cNvGraphicFramePr>
          <p:nvPr/>
        </p:nvGraphicFramePr>
        <p:xfrm>
          <a:off x="5169911" y="6172200"/>
          <a:ext cx="2831089" cy="561117"/>
        </p:xfrm>
        <a:graphic>
          <a:graphicData uri="http://schemas.openxmlformats.org/presentationml/2006/ole">
            <mc:AlternateContent xmlns:mc="http://schemas.openxmlformats.org/markup-compatibility/2006">
              <mc:Choice xmlns:v="urn:schemas-microsoft-com:vml" Requires="v">
                <p:oleObj name="Equation" r:id="rId3" imgW="1409400" imgH="279360" progId="Equation.DSMT4">
                  <p:embed/>
                </p:oleObj>
              </mc:Choice>
              <mc:Fallback>
                <p:oleObj name="Equation" r:id="rId3" imgW="1409400" imgH="279360" progId="Equation.DSMT4">
                  <p:embed/>
                  <p:pic>
                    <p:nvPicPr>
                      <p:cNvPr id="3" name="Object 2"/>
                      <p:cNvPicPr>
                        <a:picLocks noChangeAspect="1" noChangeArrowheads="1"/>
                      </p:cNvPicPr>
                      <p:nvPr/>
                    </p:nvPicPr>
                    <p:blipFill>
                      <a:blip r:embed="rId4"/>
                      <a:srcRect/>
                      <a:stretch>
                        <a:fillRect/>
                      </a:stretch>
                    </p:blipFill>
                    <p:spPr bwMode="auto">
                      <a:xfrm>
                        <a:off x="5169911" y="6172200"/>
                        <a:ext cx="2831089" cy="561117"/>
                      </a:xfrm>
                      <a:prstGeom prst="rect">
                        <a:avLst/>
                      </a:prstGeom>
                      <a:noFill/>
                      <a:ln>
                        <a:noFill/>
                      </a:ln>
                    </p:spPr>
                  </p:pic>
                </p:oleObj>
              </mc:Fallback>
            </mc:AlternateContent>
          </a:graphicData>
        </a:graphic>
      </p:graphicFrame>
      <p:graphicFrame>
        <p:nvGraphicFramePr>
          <p:cNvPr id="2" name="Object 1"/>
          <p:cNvGraphicFramePr>
            <a:graphicFrameLocks noChangeAspect="1"/>
          </p:cNvGraphicFramePr>
          <p:nvPr/>
        </p:nvGraphicFramePr>
        <p:xfrm>
          <a:off x="1214438" y="2514600"/>
          <a:ext cx="6964362" cy="1871663"/>
        </p:xfrm>
        <a:graphic>
          <a:graphicData uri="http://schemas.openxmlformats.org/presentationml/2006/ole">
            <mc:AlternateContent xmlns:mc="http://schemas.openxmlformats.org/markup-compatibility/2006">
              <mc:Choice xmlns:v="urn:schemas-microsoft-com:vml" Requires="v">
                <p:oleObj name="Equation" r:id="rId5" imgW="1701720" imgH="457200" progId="Equation.DSMT4">
                  <p:embed/>
                </p:oleObj>
              </mc:Choice>
              <mc:Fallback>
                <p:oleObj name="Equation" r:id="rId5" imgW="1701720" imgH="457200" progId="Equation.DSMT4">
                  <p:embed/>
                  <p:pic>
                    <p:nvPicPr>
                      <p:cNvPr id="2" name="Object 1"/>
                      <p:cNvPicPr>
                        <a:picLocks noChangeAspect="1" noChangeArrowheads="1"/>
                      </p:cNvPicPr>
                      <p:nvPr/>
                    </p:nvPicPr>
                    <p:blipFill>
                      <a:blip r:embed="rId6"/>
                      <a:srcRect/>
                      <a:stretch>
                        <a:fillRect/>
                      </a:stretch>
                    </p:blipFill>
                    <p:spPr bwMode="auto">
                      <a:xfrm>
                        <a:off x="1214438" y="2514600"/>
                        <a:ext cx="6964362" cy="1871663"/>
                      </a:xfrm>
                      <a:prstGeom prst="rect">
                        <a:avLst/>
                      </a:prstGeom>
                      <a:noFill/>
                      <a:ln>
                        <a:noFill/>
                      </a:ln>
                    </p:spPr>
                  </p:pic>
                </p:oleObj>
              </mc:Fallback>
            </mc:AlternateContent>
          </a:graphicData>
        </a:graphic>
      </p:graphicFrame>
      <p:sp>
        <p:nvSpPr>
          <p:cNvPr id="4" name="Rectangle 3"/>
          <p:cNvSpPr/>
          <p:nvPr/>
        </p:nvSpPr>
        <p:spPr bwMode="auto">
          <a:xfrm>
            <a:off x="1371600" y="2667000"/>
            <a:ext cx="990600" cy="1524000"/>
          </a:xfrm>
          <a:prstGeom prst="rect">
            <a:avLst/>
          </a:prstGeom>
          <a:solidFill>
            <a:srgbClr val="1C11FD">
              <a:alpha val="10000"/>
            </a:srgbClr>
          </a:solidFill>
          <a:ln w="254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tab pos="749300" algn="l"/>
              </a:tabLst>
            </a:pPr>
            <a:endParaRPr kumimoji="0" lang="en-US" sz="1800" b="0" i="0" u="none" strike="noStrike" cap="none" normalizeH="0" baseline="0">
              <a:ln>
                <a:noFill/>
              </a:ln>
              <a:solidFill>
                <a:schemeClr val="tx1"/>
              </a:solidFill>
              <a:effectLst/>
              <a:latin typeface="Helvetica" charset="0"/>
              <a:ea typeface="ヒラギノ角ゴ ProN W3" charset="0"/>
              <a:cs typeface="ヒラギノ角ゴ ProN W3" charset="0"/>
              <a:sym typeface="Helvetica" charset="0"/>
            </a:endParaRPr>
          </a:p>
        </p:txBody>
      </p:sp>
      <p:sp>
        <p:nvSpPr>
          <p:cNvPr id="9" name="Rectangle 8"/>
          <p:cNvSpPr/>
          <p:nvPr/>
        </p:nvSpPr>
        <p:spPr bwMode="auto">
          <a:xfrm>
            <a:off x="2819400" y="2514600"/>
            <a:ext cx="2438400" cy="1752600"/>
          </a:xfrm>
          <a:prstGeom prst="rect">
            <a:avLst/>
          </a:prstGeom>
          <a:solidFill>
            <a:srgbClr val="33CCFF">
              <a:alpha val="10000"/>
            </a:srgbClr>
          </a:solidFill>
          <a:ln w="254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tab pos="749300" algn="l"/>
              </a:tabLst>
            </a:pPr>
            <a:endParaRPr kumimoji="0" lang="en-US" sz="1800" b="0" i="0" u="none" strike="noStrike" cap="none" normalizeH="0" baseline="0">
              <a:ln>
                <a:noFill/>
              </a:ln>
              <a:solidFill>
                <a:schemeClr val="tx1"/>
              </a:solidFill>
              <a:effectLst/>
              <a:latin typeface="Helvetica" charset="0"/>
              <a:ea typeface="ヒラギノ角ゴ ProN W3" charset="0"/>
              <a:cs typeface="ヒラギノ角ゴ ProN W3" charset="0"/>
              <a:sym typeface="Helvetica" charset="0"/>
            </a:endParaRPr>
          </a:p>
        </p:txBody>
      </p:sp>
      <p:sp>
        <p:nvSpPr>
          <p:cNvPr id="10" name="Rectangle 9"/>
          <p:cNvSpPr/>
          <p:nvPr/>
        </p:nvSpPr>
        <p:spPr bwMode="auto">
          <a:xfrm>
            <a:off x="5715000" y="2819400"/>
            <a:ext cx="2362200" cy="1066800"/>
          </a:xfrm>
          <a:prstGeom prst="rect">
            <a:avLst/>
          </a:prstGeom>
          <a:solidFill>
            <a:srgbClr val="A50021">
              <a:alpha val="10000"/>
            </a:srgbClr>
          </a:solidFill>
          <a:ln w="254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tab pos="749300" algn="l"/>
              </a:tabLst>
            </a:pPr>
            <a:endParaRPr kumimoji="0" lang="en-US" sz="1800" b="0" i="0" u="none" strike="noStrike" cap="none" normalizeH="0" baseline="0" dirty="0">
              <a:ln>
                <a:noFill/>
              </a:ln>
              <a:solidFill>
                <a:schemeClr val="tx1"/>
              </a:solidFill>
              <a:effectLst/>
              <a:latin typeface="Helvetica" charset="0"/>
              <a:ea typeface="ヒラギノ角ゴ ProN W3" charset="0"/>
              <a:cs typeface="ヒラギノ角ゴ ProN W3" charset="0"/>
              <a:sym typeface="Helvetica" charset="0"/>
            </a:endParaRPr>
          </a:p>
        </p:txBody>
      </p:sp>
      <p:sp>
        <p:nvSpPr>
          <p:cNvPr id="5" name="TextBox 4"/>
          <p:cNvSpPr txBox="1"/>
          <p:nvPr/>
        </p:nvSpPr>
        <p:spPr>
          <a:xfrm>
            <a:off x="685800" y="1238250"/>
            <a:ext cx="1838325" cy="707886"/>
          </a:xfrm>
          <a:prstGeom prst="rect">
            <a:avLst/>
          </a:prstGeom>
          <a:noFill/>
        </p:spPr>
        <p:txBody>
          <a:bodyPr wrap="square" rtlCol="0">
            <a:spAutoFit/>
          </a:bodyPr>
          <a:lstStyle/>
          <a:p>
            <a:r>
              <a:rPr lang="en-US" sz="2000" b="1" dirty="0">
                <a:latin typeface="+mn-lt"/>
              </a:rPr>
              <a:t>Differential cross section</a:t>
            </a:r>
          </a:p>
        </p:txBody>
      </p:sp>
      <p:sp>
        <p:nvSpPr>
          <p:cNvPr id="11" name="TextBox 10"/>
          <p:cNvSpPr txBox="1"/>
          <p:nvPr/>
        </p:nvSpPr>
        <p:spPr>
          <a:xfrm>
            <a:off x="2971800" y="1457325"/>
            <a:ext cx="1838325" cy="707886"/>
          </a:xfrm>
          <a:prstGeom prst="rect">
            <a:avLst/>
          </a:prstGeom>
          <a:noFill/>
        </p:spPr>
        <p:txBody>
          <a:bodyPr wrap="square" rtlCol="0">
            <a:spAutoFit/>
          </a:bodyPr>
          <a:lstStyle/>
          <a:p>
            <a:r>
              <a:rPr lang="en-US" sz="2000" b="1" dirty="0">
                <a:latin typeface="+mn-lt"/>
              </a:rPr>
              <a:t>Mott cross section</a:t>
            </a:r>
          </a:p>
        </p:txBody>
      </p:sp>
      <p:sp>
        <p:nvSpPr>
          <p:cNvPr id="12" name="TextBox 11"/>
          <p:cNvSpPr txBox="1"/>
          <p:nvPr/>
        </p:nvSpPr>
        <p:spPr>
          <a:xfrm>
            <a:off x="5781675" y="1447800"/>
            <a:ext cx="1838325" cy="400110"/>
          </a:xfrm>
          <a:prstGeom prst="rect">
            <a:avLst/>
          </a:prstGeom>
          <a:noFill/>
        </p:spPr>
        <p:txBody>
          <a:bodyPr wrap="square" rtlCol="0">
            <a:spAutoFit/>
          </a:bodyPr>
          <a:lstStyle/>
          <a:p>
            <a:r>
              <a:rPr lang="en-US" sz="2000" b="1" dirty="0">
                <a:latin typeface="+mn-lt"/>
              </a:rPr>
              <a:t>Form Factor</a:t>
            </a:r>
          </a:p>
        </p:txBody>
      </p:sp>
      <p:sp>
        <p:nvSpPr>
          <p:cNvPr id="13" name="TextBox 12"/>
          <p:cNvSpPr txBox="1"/>
          <p:nvPr/>
        </p:nvSpPr>
        <p:spPr>
          <a:xfrm>
            <a:off x="685800" y="4476690"/>
            <a:ext cx="2362200" cy="400110"/>
          </a:xfrm>
          <a:prstGeom prst="rect">
            <a:avLst/>
          </a:prstGeom>
          <a:noFill/>
        </p:spPr>
        <p:txBody>
          <a:bodyPr wrap="square" rtlCol="0">
            <a:spAutoFit/>
          </a:bodyPr>
          <a:lstStyle/>
          <a:p>
            <a:r>
              <a:rPr lang="en-US" sz="2000" b="1" dirty="0">
                <a:latin typeface="+mn-lt"/>
              </a:rPr>
              <a:t>will be measured</a:t>
            </a:r>
          </a:p>
        </p:txBody>
      </p:sp>
      <p:sp>
        <p:nvSpPr>
          <p:cNvPr id="14" name="TextBox 13"/>
          <p:cNvSpPr txBox="1"/>
          <p:nvPr/>
        </p:nvSpPr>
        <p:spPr>
          <a:xfrm>
            <a:off x="2819400" y="5086290"/>
            <a:ext cx="2362200" cy="400110"/>
          </a:xfrm>
          <a:prstGeom prst="rect">
            <a:avLst/>
          </a:prstGeom>
          <a:noFill/>
        </p:spPr>
        <p:txBody>
          <a:bodyPr wrap="square" rtlCol="0">
            <a:spAutoFit/>
          </a:bodyPr>
          <a:lstStyle/>
          <a:p>
            <a:r>
              <a:rPr lang="en-US" sz="2000" b="1" dirty="0">
                <a:latin typeface="+mn-lt"/>
              </a:rPr>
              <a:t>We know this</a:t>
            </a:r>
          </a:p>
        </p:txBody>
      </p:sp>
      <p:sp>
        <p:nvSpPr>
          <p:cNvPr id="16" name="TextBox 15"/>
          <p:cNvSpPr txBox="1"/>
          <p:nvPr/>
        </p:nvSpPr>
        <p:spPr>
          <a:xfrm>
            <a:off x="6067425" y="4597568"/>
            <a:ext cx="1838325" cy="1015663"/>
          </a:xfrm>
          <a:prstGeom prst="rect">
            <a:avLst/>
          </a:prstGeom>
          <a:noFill/>
        </p:spPr>
        <p:txBody>
          <a:bodyPr wrap="square" rtlCol="0">
            <a:spAutoFit/>
          </a:bodyPr>
          <a:lstStyle/>
          <a:p>
            <a:r>
              <a:rPr lang="en-US" sz="2000" b="1" dirty="0">
                <a:latin typeface="+mn-lt"/>
              </a:rPr>
              <a:t>We extract this from the other two</a:t>
            </a:r>
          </a:p>
        </p:txBody>
      </p:sp>
      <p:cxnSp>
        <p:nvCxnSpPr>
          <p:cNvPr id="7" name="Straight Arrow Connector 6"/>
          <p:cNvCxnSpPr>
            <a:stCxn id="5" idx="2"/>
          </p:cNvCxnSpPr>
          <p:nvPr/>
        </p:nvCxnSpPr>
        <p:spPr bwMode="auto">
          <a:xfrm>
            <a:off x="1604963" y="1946136"/>
            <a:ext cx="207168" cy="816114"/>
          </a:xfrm>
          <a:prstGeom prst="straightConnector1">
            <a:avLst/>
          </a:prstGeom>
          <a:solidFill>
            <a:srgbClr val="FFFFFF"/>
          </a:solidFill>
          <a:ln w="25400" cap="flat" cmpd="sng" algn="ctr">
            <a:solidFill>
              <a:srgbClr val="000000"/>
            </a:solidFill>
            <a:prstDash val="solid"/>
            <a:round/>
            <a:headEnd type="none" w="med" len="med"/>
            <a:tailEnd type="arrow"/>
          </a:ln>
          <a:effectLst/>
        </p:spPr>
      </p:cxnSp>
      <p:cxnSp>
        <p:nvCxnSpPr>
          <p:cNvPr id="19" name="Straight Arrow Connector 18"/>
          <p:cNvCxnSpPr/>
          <p:nvPr/>
        </p:nvCxnSpPr>
        <p:spPr bwMode="auto">
          <a:xfrm flipH="1">
            <a:off x="3733800" y="2138154"/>
            <a:ext cx="157162" cy="489228"/>
          </a:xfrm>
          <a:prstGeom prst="straightConnector1">
            <a:avLst/>
          </a:prstGeom>
          <a:solidFill>
            <a:srgbClr val="FFFFFF"/>
          </a:solidFill>
          <a:ln w="25400" cap="flat" cmpd="sng" algn="ctr">
            <a:solidFill>
              <a:srgbClr val="000000"/>
            </a:solidFill>
            <a:prstDash val="solid"/>
            <a:round/>
            <a:headEnd type="none" w="med" len="med"/>
            <a:tailEnd type="arrow"/>
          </a:ln>
          <a:effectLst/>
        </p:spPr>
      </p:cxnSp>
      <p:cxnSp>
        <p:nvCxnSpPr>
          <p:cNvPr id="21" name="Straight Arrow Connector 20"/>
          <p:cNvCxnSpPr/>
          <p:nvPr/>
        </p:nvCxnSpPr>
        <p:spPr bwMode="auto">
          <a:xfrm flipH="1">
            <a:off x="6553200" y="1888986"/>
            <a:ext cx="152400" cy="1006614"/>
          </a:xfrm>
          <a:prstGeom prst="straightConnector1">
            <a:avLst/>
          </a:prstGeom>
          <a:solidFill>
            <a:srgbClr val="FFFFFF"/>
          </a:solidFill>
          <a:ln w="25400" cap="flat" cmpd="sng" algn="ctr">
            <a:solidFill>
              <a:srgbClr val="000000"/>
            </a:solidFill>
            <a:prstDash val="solid"/>
            <a:round/>
            <a:headEnd type="none" w="med" len="med"/>
            <a:tailEnd type="arrow"/>
          </a:ln>
          <a:effectLst/>
        </p:spPr>
      </p:cxnSp>
      <p:cxnSp>
        <p:nvCxnSpPr>
          <p:cNvPr id="23" name="Straight Arrow Connector 22"/>
          <p:cNvCxnSpPr>
            <a:stCxn id="13" idx="0"/>
          </p:cNvCxnSpPr>
          <p:nvPr/>
        </p:nvCxnSpPr>
        <p:spPr bwMode="auto">
          <a:xfrm flipV="1">
            <a:off x="1866900" y="4114800"/>
            <a:ext cx="76200" cy="361890"/>
          </a:xfrm>
          <a:prstGeom prst="straightConnector1">
            <a:avLst/>
          </a:prstGeom>
          <a:solidFill>
            <a:srgbClr val="FFFFFF"/>
          </a:solidFill>
          <a:ln w="25400" cap="flat" cmpd="sng" algn="ctr">
            <a:solidFill>
              <a:srgbClr val="000000"/>
            </a:solidFill>
            <a:prstDash val="solid"/>
            <a:round/>
            <a:headEnd type="none" w="med" len="med"/>
            <a:tailEnd type="arrow"/>
          </a:ln>
          <a:effectLst/>
        </p:spPr>
      </p:cxnSp>
      <p:cxnSp>
        <p:nvCxnSpPr>
          <p:cNvPr id="27" name="Straight Arrow Connector 26"/>
          <p:cNvCxnSpPr/>
          <p:nvPr/>
        </p:nvCxnSpPr>
        <p:spPr bwMode="auto">
          <a:xfrm flipH="1" flipV="1">
            <a:off x="3812381" y="4171890"/>
            <a:ext cx="178594" cy="914400"/>
          </a:xfrm>
          <a:prstGeom prst="straightConnector1">
            <a:avLst/>
          </a:prstGeom>
          <a:solidFill>
            <a:srgbClr val="FFFFFF"/>
          </a:solidFill>
          <a:ln w="25400" cap="flat" cmpd="sng" algn="ctr">
            <a:solidFill>
              <a:srgbClr val="000000"/>
            </a:solidFill>
            <a:prstDash val="solid"/>
            <a:round/>
            <a:headEnd type="none" w="med" len="med"/>
            <a:tailEnd type="arrow"/>
          </a:ln>
          <a:effectLst/>
        </p:spPr>
      </p:cxnSp>
      <p:cxnSp>
        <p:nvCxnSpPr>
          <p:cNvPr id="29" name="Straight Arrow Connector 28"/>
          <p:cNvCxnSpPr/>
          <p:nvPr/>
        </p:nvCxnSpPr>
        <p:spPr bwMode="auto">
          <a:xfrm flipH="1" flipV="1">
            <a:off x="6705600" y="3810000"/>
            <a:ext cx="280987" cy="787568"/>
          </a:xfrm>
          <a:prstGeom prst="straightConnector1">
            <a:avLst/>
          </a:prstGeom>
          <a:solidFill>
            <a:srgbClr val="FFFFFF"/>
          </a:solidFill>
          <a:ln w="25400" cap="flat" cmpd="sng" algn="ctr">
            <a:solidFill>
              <a:srgbClr val="000000"/>
            </a:solidFill>
            <a:prstDash val="solid"/>
            <a:round/>
            <a:headEnd type="none" w="med" len="med"/>
            <a:tailEnd type="arrow"/>
          </a:ln>
          <a:effectLst/>
        </p:spPr>
      </p:cxnSp>
      <p:sp>
        <p:nvSpPr>
          <p:cNvPr id="31" name="Rectangle 30"/>
          <p:cNvSpPr/>
          <p:nvPr/>
        </p:nvSpPr>
        <p:spPr bwMode="auto">
          <a:xfrm>
            <a:off x="746521" y="1219200"/>
            <a:ext cx="1777603" cy="726936"/>
          </a:xfrm>
          <a:prstGeom prst="rect">
            <a:avLst/>
          </a:prstGeom>
          <a:solidFill>
            <a:srgbClr val="1C11FD">
              <a:alpha val="10000"/>
            </a:srgbClr>
          </a:solidFill>
          <a:ln w="254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tab pos="749300" algn="l"/>
              </a:tabLst>
            </a:pPr>
            <a:endParaRPr kumimoji="0" lang="en-US" sz="1800" b="0" i="0" u="none" strike="noStrike" cap="none" normalizeH="0" baseline="0">
              <a:ln>
                <a:noFill/>
              </a:ln>
              <a:solidFill>
                <a:schemeClr val="tx1"/>
              </a:solidFill>
              <a:effectLst/>
              <a:latin typeface="Helvetica" charset="0"/>
              <a:ea typeface="ヒラギノ角ゴ ProN W3" charset="0"/>
              <a:cs typeface="ヒラギノ角ゴ ProN W3" charset="0"/>
              <a:sym typeface="Helvetica" charset="0"/>
            </a:endParaRPr>
          </a:p>
        </p:txBody>
      </p:sp>
      <p:sp>
        <p:nvSpPr>
          <p:cNvPr id="32" name="Rectangle 31"/>
          <p:cNvSpPr/>
          <p:nvPr/>
        </p:nvSpPr>
        <p:spPr bwMode="auto">
          <a:xfrm>
            <a:off x="759618" y="4476690"/>
            <a:ext cx="2212182" cy="363468"/>
          </a:xfrm>
          <a:prstGeom prst="rect">
            <a:avLst/>
          </a:prstGeom>
          <a:solidFill>
            <a:srgbClr val="1C11FD">
              <a:alpha val="10000"/>
            </a:srgbClr>
          </a:solidFill>
          <a:ln w="254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tab pos="749300" algn="l"/>
              </a:tabLst>
            </a:pPr>
            <a:endParaRPr kumimoji="0" lang="en-US" sz="1800" b="0" i="0" u="none" strike="noStrike" cap="none" normalizeH="0" baseline="0">
              <a:ln>
                <a:noFill/>
              </a:ln>
              <a:solidFill>
                <a:schemeClr val="tx1"/>
              </a:solidFill>
              <a:effectLst/>
              <a:latin typeface="Helvetica" charset="0"/>
              <a:ea typeface="ヒラギノ角ゴ ProN W3" charset="0"/>
              <a:cs typeface="ヒラギノ角ゴ ProN W3" charset="0"/>
              <a:sym typeface="Helvetica" charset="0"/>
            </a:endParaRPr>
          </a:p>
        </p:txBody>
      </p:sp>
      <p:sp>
        <p:nvSpPr>
          <p:cNvPr id="33" name="Rectangle 32"/>
          <p:cNvSpPr/>
          <p:nvPr/>
        </p:nvSpPr>
        <p:spPr bwMode="auto">
          <a:xfrm>
            <a:off x="3152775" y="1447800"/>
            <a:ext cx="1495425" cy="690354"/>
          </a:xfrm>
          <a:prstGeom prst="rect">
            <a:avLst/>
          </a:prstGeom>
          <a:solidFill>
            <a:srgbClr val="33CCFF">
              <a:alpha val="10000"/>
            </a:srgbClr>
          </a:solidFill>
          <a:ln w="254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tab pos="749300" algn="l"/>
              </a:tabLst>
            </a:pPr>
            <a:endParaRPr kumimoji="0" lang="en-US" sz="1800" b="0" i="0" u="none" strike="noStrike" cap="none" normalizeH="0" baseline="0">
              <a:ln>
                <a:noFill/>
              </a:ln>
              <a:solidFill>
                <a:schemeClr val="tx1"/>
              </a:solidFill>
              <a:effectLst/>
              <a:latin typeface="Helvetica" charset="0"/>
              <a:ea typeface="ヒラギノ角ゴ ProN W3" charset="0"/>
              <a:cs typeface="ヒラギノ角ゴ ProN W3" charset="0"/>
              <a:sym typeface="Helvetica" charset="0"/>
            </a:endParaRPr>
          </a:p>
        </p:txBody>
      </p:sp>
      <p:sp>
        <p:nvSpPr>
          <p:cNvPr id="34" name="Rectangle 33"/>
          <p:cNvSpPr/>
          <p:nvPr/>
        </p:nvSpPr>
        <p:spPr bwMode="auto">
          <a:xfrm>
            <a:off x="3152775" y="5086290"/>
            <a:ext cx="1724025" cy="345177"/>
          </a:xfrm>
          <a:prstGeom prst="rect">
            <a:avLst/>
          </a:prstGeom>
          <a:solidFill>
            <a:srgbClr val="33CCFF">
              <a:alpha val="10000"/>
            </a:srgbClr>
          </a:solidFill>
          <a:ln w="254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tab pos="749300" algn="l"/>
              </a:tabLst>
            </a:pPr>
            <a:endParaRPr kumimoji="0" lang="en-US" sz="1800" b="0" i="0" u="none" strike="noStrike" cap="none" normalizeH="0" baseline="0">
              <a:ln>
                <a:noFill/>
              </a:ln>
              <a:solidFill>
                <a:schemeClr val="tx1"/>
              </a:solidFill>
              <a:effectLst/>
              <a:latin typeface="Helvetica" charset="0"/>
              <a:ea typeface="ヒラギノ角ゴ ProN W3" charset="0"/>
              <a:cs typeface="ヒラギノ角ゴ ProN W3" charset="0"/>
              <a:sym typeface="Helvetica" charset="0"/>
            </a:endParaRPr>
          </a:p>
        </p:txBody>
      </p:sp>
      <p:sp>
        <p:nvSpPr>
          <p:cNvPr id="35" name="Rectangle 34"/>
          <p:cNvSpPr/>
          <p:nvPr/>
        </p:nvSpPr>
        <p:spPr bwMode="auto">
          <a:xfrm>
            <a:off x="5867400" y="1469886"/>
            <a:ext cx="1676400" cy="378024"/>
          </a:xfrm>
          <a:prstGeom prst="rect">
            <a:avLst/>
          </a:prstGeom>
          <a:solidFill>
            <a:srgbClr val="A50021">
              <a:alpha val="10000"/>
            </a:srgbClr>
          </a:solidFill>
          <a:ln w="254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tab pos="749300" algn="l"/>
              </a:tabLst>
            </a:pPr>
            <a:endParaRPr kumimoji="0" lang="en-US" sz="1800" b="0" i="0" u="none" strike="noStrike" cap="none" normalizeH="0" baseline="0">
              <a:ln>
                <a:noFill/>
              </a:ln>
              <a:solidFill>
                <a:schemeClr val="tx1"/>
              </a:solidFill>
              <a:effectLst/>
              <a:latin typeface="Helvetica" charset="0"/>
              <a:ea typeface="ヒラギノ角ゴ ProN W3" charset="0"/>
              <a:cs typeface="ヒラギノ角ゴ ProN W3" charset="0"/>
              <a:sym typeface="Helvetica" charset="0"/>
            </a:endParaRPr>
          </a:p>
        </p:txBody>
      </p:sp>
      <p:sp>
        <p:nvSpPr>
          <p:cNvPr id="36" name="Rectangle 35"/>
          <p:cNvSpPr/>
          <p:nvPr/>
        </p:nvSpPr>
        <p:spPr bwMode="auto">
          <a:xfrm>
            <a:off x="6076950" y="4597567"/>
            <a:ext cx="1771650" cy="1015663"/>
          </a:xfrm>
          <a:prstGeom prst="rect">
            <a:avLst/>
          </a:prstGeom>
          <a:solidFill>
            <a:srgbClr val="A50021">
              <a:alpha val="10000"/>
            </a:srgbClr>
          </a:solidFill>
          <a:ln w="254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tab pos="749300" algn="l"/>
              </a:tabLst>
            </a:pPr>
            <a:endParaRPr kumimoji="0" lang="en-US" sz="1800" b="0" i="0" u="none" strike="noStrike" cap="none" normalizeH="0" baseline="0">
              <a:ln>
                <a:noFill/>
              </a:ln>
              <a:solidFill>
                <a:schemeClr val="tx1"/>
              </a:solidFill>
              <a:effectLst/>
              <a:latin typeface="Helvetica" charset="0"/>
              <a:ea typeface="ヒラギノ角ゴ ProN W3" charset="0"/>
              <a:cs typeface="ヒラギノ角ゴ ProN W3" charset="0"/>
              <a:sym typeface="Helvetica" charset="0"/>
            </a:endParaRPr>
          </a:p>
        </p:txBody>
      </p:sp>
    </p:spTree>
    <p:extLst>
      <p:ext uri="{BB962C8B-B14F-4D97-AF65-F5344CB8AC3E}">
        <p14:creationId xmlns:p14="http://schemas.microsoft.com/office/powerpoint/2010/main" val="3136208954"/>
      </p:ext>
    </p:extLst>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3426618" y="1392703"/>
            <a:ext cx="2590800" cy="1323439"/>
          </a:xfrm>
          <a:prstGeom prst="rect">
            <a:avLst/>
          </a:prstGeom>
          <a:noFill/>
        </p:spPr>
        <p:txBody>
          <a:bodyPr wrap="square" rtlCol="0">
            <a:spAutoFit/>
          </a:bodyPr>
          <a:lstStyle/>
          <a:p>
            <a:r>
              <a:rPr lang="en-US" sz="2000" b="1" dirty="0">
                <a:latin typeface="+mn-lt"/>
              </a:rPr>
              <a:t>Slope of the form factor as a function of </a:t>
            </a:r>
            <a:br>
              <a:rPr lang="en-US" sz="2000" b="1" dirty="0">
                <a:latin typeface="+mn-lt"/>
              </a:rPr>
            </a:br>
            <a:r>
              <a:rPr lang="en-US" sz="2000" b="1" dirty="0">
                <a:latin typeface="+mn-lt"/>
              </a:rPr>
              <a:t>momentum transfer</a:t>
            </a:r>
          </a:p>
        </p:txBody>
      </p:sp>
      <p:graphicFrame>
        <p:nvGraphicFramePr>
          <p:cNvPr id="6" name="Object 5"/>
          <p:cNvGraphicFramePr>
            <a:graphicFrameLocks noChangeAspect="1"/>
          </p:cNvGraphicFramePr>
          <p:nvPr>
            <p:extLst>
              <p:ext uri="{D42A27DB-BD31-4B8C-83A1-F6EECF244321}">
                <p14:modId xmlns:p14="http://schemas.microsoft.com/office/powerpoint/2010/main" val="825595262"/>
              </p:ext>
            </p:extLst>
          </p:nvPr>
        </p:nvGraphicFramePr>
        <p:xfrm>
          <a:off x="1726406" y="2778324"/>
          <a:ext cx="4938713" cy="2020887"/>
        </p:xfrm>
        <a:graphic>
          <a:graphicData uri="http://schemas.openxmlformats.org/presentationml/2006/ole">
            <mc:AlternateContent xmlns:mc="http://schemas.openxmlformats.org/markup-compatibility/2006">
              <mc:Choice xmlns:v="urn:schemas-microsoft-com:vml" Requires="v">
                <p:oleObj name="Equation" r:id="rId3" imgW="1244520" imgH="507960" progId="Equation.DSMT4">
                  <p:embed/>
                </p:oleObj>
              </mc:Choice>
              <mc:Fallback>
                <p:oleObj name="Equation" r:id="rId3" imgW="1244520" imgH="507960" progId="Equation.DSMT4">
                  <p:embed/>
                  <p:pic>
                    <p:nvPicPr>
                      <p:cNvPr id="6" name="Object 5"/>
                      <p:cNvPicPr>
                        <a:picLocks noChangeAspect="1" noChangeArrowheads="1"/>
                      </p:cNvPicPr>
                      <p:nvPr/>
                    </p:nvPicPr>
                    <p:blipFill>
                      <a:blip r:embed="rId4"/>
                      <a:srcRect/>
                      <a:stretch>
                        <a:fillRect/>
                      </a:stretch>
                    </p:blipFill>
                    <p:spPr bwMode="auto">
                      <a:xfrm>
                        <a:off x="1726406" y="2778324"/>
                        <a:ext cx="4938713" cy="2020887"/>
                      </a:xfrm>
                      <a:prstGeom prst="rect">
                        <a:avLst/>
                      </a:prstGeom>
                      <a:noFill/>
                      <a:ln>
                        <a:noFill/>
                      </a:ln>
                    </p:spPr>
                  </p:pic>
                </p:oleObj>
              </mc:Fallback>
            </mc:AlternateContent>
          </a:graphicData>
        </a:graphic>
      </p:graphicFrame>
      <p:sp>
        <p:nvSpPr>
          <p:cNvPr id="15" name="Rectangle 2"/>
          <p:cNvSpPr>
            <a:spLocks noChangeArrowheads="1"/>
          </p:cNvSpPr>
          <p:nvPr/>
        </p:nvSpPr>
        <p:spPr bwMode="auto">
          <a:xfrm>
            <a:off x="304800" y="0"/>
            <a:ext cx="8458200" cy="1066800"/>
          </a:xfrm>
          <a:prstGeom prst="rect">
            <a:avLst/>
          </a:prstGeom>
          <a:noFill/>
          <a:ln w="9525">
            <a:noFill/>
            <a:miter lim="800000"/>
            <a:headEnd/>
            <a:tailEnd/>
          </a:ln>
        </p:spPr>
        <p:txBody>
          <a:bodyPr lIns="91349" tIns="45673" rIns="91349" bIns="45673" anchor="ctr"/>
          <a:lstStyle/>
          <a:p>
            <a:r>
              <a:rPr lang="en-US" sz="3200" b="1" dirty="0">
                <a:solidFill>
                  <a:srgbClr val="1C11FD"/>
                </a:solidFill>
                <a:latin typeface="+mj-lt"/>
                <a:cs typeface="Calibri" pitchFamily="34" charset="0"/>
              </a:rPr>
              <a:t>Extracting the radius from scattering data</a:t>
            </a:r>
          </a:p>
        </p:txBody>
      </p:sp>
      <p:sp>
        <p:nvSpPr>
          <p:cNvPr id="4" name="Rectangle 3"/>
          <p:cNvSpPr/>
          <p:nvPr/>
        </p:nvSpPr>
        <p:spPr bwMode="auto">
          <a:xfrm>
            <a:off x="5710236" y="2840532"/>
            <a:ext cx="995363" cy="1861781"/>
          </a:xfrm>
          <a:prstGeom prst="rect">
            <a:avLst/>
          </a:prstGeom>
          <a:solidFill>
            <a:srgbClr val="1C11FD">
              <a:alpha val="10000"/>
            </a:srgbClr>
          </a:solidFill>
          <a:ln w="254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tab pos="749300" algn="l"/>
              </a:tabLst>
            </a:pPr>
            <a:endParaRPr kumimoji="0" lang="en-US" sz="1800" b="0" i="0" u="none" strike="noStrike" cap="none" normalizeH="0" baseline="0">
              <a:ln>
                <a:noFill/>
              </a:ln>
              <a:solidFill>
                <a:schemeClr val="tx1"/>
              </a:solidFill>
              <a:effectLst/>
              <a:latin typeface="Helvetica" charset="0"/>
              <a:ea typeface="ヒラギノ角ゴ ProN W3" charset="0"/>
              <a:cs typeface="ヒラギノ角ゴ ProN W3" charset="0"/>
              <a:sym typeface="Helvetica" charset="0"/>
            </a:endParaRPr>
          </a:p>
        </p:txBody>
      </p:sp>
      <p:sp>
        <p:nvSpPr>
          <p:cNvPr id="10" name="Rectangle 9"/>
          <p:cNvSpPr/>
          <p:nvPr/>
        </p:nvSpPr>
        <p:spPr bwMode="auto">
          <a:xfrm>
            <a:off x="3448049" y="1410265"/>
            <a:ext cx="2569369" cy="1305877"/>
          </a:xfrm>
          <a:prstGeom prst="rect">
            <a:avLst/>
          </a:prstGeom>
          <a:solidFill>
            <a:srgbClr val="A50021">
              <a:alpha val="10000"/>
            </a:srgbClr>
          </a:solidFill>
          <a:ln w="254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tab pos="749300" algn="l"/>
              </a:tabLst>
            </a:pPr>
            <a:endParaRPr kumimoji="0" lang="en-US" sz="1800" b="0" i="0" u="none" strike="noStrike" cap="none" normalizeH="0" baseline="0">
              <a:ln>
                <a:noFill/>
              </a:ln>
              <a:solidFill>
                <a:schemeClr val="tx1"/>
              </a:solidFill>
              <a:effectLst/>
              <a:latin typeface="Helvetica" charset="0"/>
              <a:ea typeface="ヒラギノ角ゴ ProN W3" charset="0"/>
              <a:cs typeface="ヒラギノ角ゴ ProN W3" charset="0"/>
              <a:sym typeface="Helvetica" charset="0"/>
            </a:endParaRPr>
          </a:p>
        </p:txBody>
      </p:sp>
      <p:cxnSp>
        <p:nvCxnSpPr>
          <p:cNvPr id="7" name="Straight Arrow Connector 6"/>
          <p:cNvCxnSpPr>
            <a:stCxn id="5" idx="2"/>
          </p:cNvCxnSpPr>
          <p:nvPr/>
        </p:nvCxnSpPr>
        <p:spPr bwMode="auto">
          <a:xfrm>
            <a:off x="1716881" y="2408367"/>
            <a:ext cx="207168" cy="816114"/>
          </a:xfrm>
          <a:prstGeom prst="straightConnector1">
            <a:avLst/>
          </a:prstGeom>
          <a:solidFill>
            <a:srgbClr val="FFFFFF"/>
          </a:solidFill>
          <a:ln w="25400" cap="flat" cmpd="sng" algn="ctr">
            <a:solidFill>
              <a:srgbClr val="000000"/>
            </a:solidFill>
            <a:prstDash val="solid"/>
            <a:round/>
            <a:headEnd type="none" w="med" len="med"/>
            <a:tailEnd type="arrow"/>
          </a:ln>
          <a:effectLst/>
        </p:spPr>
      </p:cxnSp>
      <p:cxnSp>
        <p:nvCxnSpPr>
          <p:cNvPr id="19" name="Straight Arrow Connector 18"/>
          <p:cNvCxnSpPr/>
          <p:nvPr/>
        </p:nvCxnSpPr>
        <p:spPr bwMode="auto">
          <a:xfrm flipH="1">
            <a:off x="5562601" y="2616368"/>
            <a:ext cx="147635" cy="381001"/>
          </a:xfrm>
          <a:prstGeom prst="straightConnector1">
            <a:avLst/>
          </a:prstGeom>
          <a:solidFill>
            <a:srgbClr val="FFFFFF"/>
          </a:solidFill>
          <a:ln w="25400" cap="flat" cmpd="sng" algn="ctr">
            <a:solidFill>
              <a:srgbClr val="000000"/>
            </a:solidFill>
            <a:prstDash val="solid"/>
            <a:round/>
            <a:headEnd type="none" w="med" len="med"/>
            <a:tailEnd type="arrow"/>
          </a:ln>
          <a:effectLst/>
        </p:spPr>
      </p:cxnSp>
      <p:cxnSp>
        <p:nvCxnSpPr>
          <p:cNvPr id="29" name="Straight Arrow Connector 28"/>
          <p:cNvCxnSpPr/>
          <p:nvPr/>
        </p:nvCxnSpPr>
        <p:spPr bwMode="auto">
          <a:xfrm flipH="1" flipV="1">
            <a:off x="6400800" y="4610353"/>
            <a:ext cx="585788" cy="393784"/>
          </a:xfrm>
          <a:prstGeom prst="straightConnector1">
            <a:avLst/>
          </a:prstGeom>
          <a:solidFill>
            <a:srgbClr val="FFFFFF"/>
          </a:solidFill>
          <a:ln w="25400" cap="flat" cmpd="sng" algn="ctr">
            <a:solidFill>
              <a:srgbClr val="000000"/>
            </a:solidFill>
            <a:prstDash val="solid"/>
            <a:round/>
            <a:headEnd type="none" w="med" len="med"/>
            <a:tailEnd type="arrow"/>
          </a:ln>
          <a:effectLst/>
        </p:spPr>
      </p:cxnSp>
      <p:sp>
        <p:nvSpPr>
          <p:cNvPr id="5" name="TextBox 4"/>
          <p:cNvSpPr txBox="1"/>
          <p:nvPr/>
        </p:nvSpPr>
        <p:spPr>
          <a:xfrm>
            <a:off x="797718" y="1700481"/>
            <a:ext cx="1838325" cy="707886"/>
          </a:xfrm>
          <a:prstGeom prst="rect">
            <a:avLst/>
          </a:prstGeom>
          <a:noFill/>
        </p:spPr>
        <p:txBody>
          <a:bodyPr wrap="square" rtlCol="0">
            <a:spAutoFit/>
          </a:bodyPr>
          <a:lstStyle/>
          <a:p>
            <a:r>
              <a:rPr lang="en-US" sz="2000" b="1" dirty="0">
                <a:latin typeface="+mn-lt"/>
              </a:rPr>
              <a:t>proton radius squared</a:t>
            </a:r>
          </a:p>
        </p:txBody>
      </p:sp>
      <p:sp>
        <p:nvSpPr>
          <p:cNvPr id="30" name="Rectangle 29"/>
          <p:cNvSpPr/>
          <p:nvPr/>
        </p:nvSpPr>
        <p:spPr bwMode="auto">
          <a:xfrm>
            <a:off x="759617" y="1716524"/>
            <a:ext cx="1876425" cy="691844"/>
          </a:xfrm>
          <a:prstGeom prst="rect">
            <a:avLst/>
          </a:prstGeom>
          <a:solidFill>
            <a:srgbClr val="33CCFF">
              <a:alpha val="10000"/>
            </a:srgbClr>
          </a:solidFill>
          <a:ln w="254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tab pos="749300" algn="l"/>
              </a:tabLst>
            </a:pPr>
            <a:endParaRPr kumimoji="0" lang="en-US" sz="1800" b="0" i="0" u="none" strike="noStrike" cap="none" normalizeH="0" baseline="0">
              <a:ln>
                <a:noFill/>
              </a:ln>
              <a:solidFill>
                <a:schemeClr val="tx1"/>
              </a:solidFill>
              <a:effectLst/>
              <a:latin typeface="Helvetica" charset="0"/>
              <a:ea typeface="ヒラギノ角ゴ ProN W3" charset="0"/>
              <a:cs typeface="ヒラギノ角ゴ ProN W3" charset="0"/>
              <a:sym typeface="Helvetica" charset="0"/>
            </a:endParaRPr>
          </a:p>
        </p:txBody>
      </p:sp>
      <p:sp>
        <p:nvSpPr>
          <p:cNvPr id="37" name="Rectangle 36"/>
          <p:cNvSpPr/>
          <p:nvPr/>
        </p:nvSpPr>
        <p:spPr bwMode="auto">
          <a:xfrm>
            <a:off x="3592115" y="2840533"/>
            <a:ext cx="2046685" cy="1680836"/>
          </a:xfrm>
          <a:prstGeom prst="rect">
            <a:avLst/>
          </a:prstGeom>
          <a:solidFill>
            <a:srgbClr val="A50021">
              <a:alpha val="10000"/>
            </a:srgbClr>
          </a:solidFill>
          <a:ln w="254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tab pos="749300" algn="l"/>
              </a:tabLst>
            </a:pPr>
            <a:endParaRPr kumimoji="0" lang="en-US" sz="1800" b="0" i="0" u="none" strike="noStrike" cap="none" normalizeH="0" baseline="0">
              <a:ln>
                <a:noFill/>
              </a:ln>
              <a:solidFill>
                <a:schemeClr val="tx1"/>
              </a:solidFill>
              <a:effectLst/>
              <a:latin typeface="Helvetica" charset="0"/>
              <a:ea typeface="ヒラギノ角ゴ ProN W3" charset="0"/>
              <a:cs typeface="ヒラギノ角ゴ ProN W3" charset="0"/>
              <a:sym typeface="Helvetica" charset="0"/>
            </a:endParaRPr>
          </a:p>
        </p:txBody>
      </p:sp>
      <p:sp>
        <p:nvSpPr>
          <p:cNvPr id="38" name="Rectangle 37"/>
          <p:cNvSpPr/>
          <p:nvPr/>
        </p:nvSpPr>
        <p:spPr bwMode="auto">
          <a:xfrm>
            <a:off x="6119812" y="5004137"/>
            <a:ext cx="1728788" cy="1015663"/>
          </a:xfrm>
          <a:prstGeom prst="rect">
            <a:avLst/>
          </a:prstGeom>
          <a:solidFill>
            <a:srgbClr val="1C11FD">
              <a:alpha val="10000"/>
            </a:srgbClr>
          </a:solidFill>
          <a:ln w="254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tab pos="749300" algn="l"/>
              </a:tabLst>
            </a:pPr>
            <a:endParaRPr kumimoji="0" lang="en-US" sz="1800" b="0" i="0" u="none" strike="noStrike" cap="none" normalizeH="0" baseline="0">
              <a:ln>
                <a:noFill/>
              </a:ln>
              <a:solidFill>
                <a:schemeClr val="tx1"/>
              </a:solidFill>
              <a:effectLst/>
              <a:latin typeface="Helvetica" charset="0"/>
              <a:ea typeface="ヒラギノ角ゴ ProN W3" charset="0"/>
              <a:cs typeface="ヒラギノ角ゴ ProN W3" charset="0"/>
              <a:sym typeface="Helvetica" charset="0"/>
            </a:endParaRPr>
          </a:p>
        </p:txBody>
      </p:sp>
      <p:sp>
        <p:nvSpPr>
          <p:cNvPr id="16" name="TextBox 15"/>
          <p:cNvSpPr txBox="1"/>
          <p:nvPr/>
        </p:nvSpPr>
        <p:spPr>
          <a:xfrm>
            <a:off x="6067425" y="5004137"/>
            <a:ext cx="1838325" cy="1015663"/>
          </a:xfrm>
          <a:prstGeom prst="rect">
            <a:avLst/>
          </a:prstGeom>
          <a:noFill/>
        </p:spPr>
        <p:txBody>
          <a:bodyPr wrap="square" rtlCol="0">
            <a:spAutoFit/>
          </a:bodyPr>
          <a:lstStyle/>
          <a:p>
            <a:r>
              <a:rPr lang="en-US" sz="2000" b="1" dirty="0">
                <a:latin typeface="+mn-lt"/>
              </a:rPr>
              <a:t>evaluated at momentum transfer =0</a:t>
            </a:r>
          </a:p>
        </p:txBody>
      </p:sp>
      <p:sp>
        <p:nvSpPr>
          <p:cNvPr id="2" name="TextBox 1">
            <a:extLst>
              <a:ext uri="{FF2B5EF4-FFF2-40B4-BE49-F238E27FC236}">
                <a16:creationId xmlns:a16="http://schemas.microsoft.com/office/drawing/2014/main" id="{4B877E2A-3F16-B0DA-9A5D-FAAD8DC70ED0}"/>
              </a:ext>
            </a:extLst>
          </p:cNvPr>
          <p:cNvSpPr txBox="1"/>
          <p:nvPr/>
        </p:nvSpPr>
        <p:spPr>
          <a:xfrm>
            <a:off x="1828800" y="3761601"/>
            <a:ext cx="302417" cy="307777"/>
          </a:xfrm>
          <a:prstGeom prst="rect">
            <a:avLst/>
          </a:prstGeom>
          <a:noFill/>
        </p:spPr>
        <p:txBody>
          <a:bodyPr wrap="square" rtlCol="0">
            <a:spAutoFit/>
          </a:bodyPr>
          <a:lstStyle/>
          <a:p>
            <a:r>
              <a:rPr lang="en-US" sz="1400" b="1" i="1" dirty="0">
                <a:solidFill>
                  <a:srgbClr val="1C11FD"/>
                </a:solidFill>
              </a:rPr>
              <a:t>E</a:t>
            </a:r>
          </a:p>
        </p:txBody>
      </p:sp>
      <p:sp>
        <p:nvSpPr>
          <p:cNvPr id="12" name="Rectangle 11">
            <a:extLst>
              <a:ext uri="{FF2B5EF4-FFF2-40B4-BE49-F238E27FC236}">
                <a16:creationId xmlns:a16="http://schemas.microsoft.com/office/drawing/2014/main" id="{2C10AC1F-1DA1-1674-7D6B-0890317C0639}"/>
              </a:ext>
            </a:extLst>
          </p:cNvPr>
          <p:cNvSpPr/>
          <p:nvPr/>
        </p:nvSpPr>
        <p:spPr bwMode="auto">
          <a:xfrm>
            <a:off x="1737172" y="3227203"/>
            <a:ext cx="609600" cy="812633"/>
          </a:xfrm>
          <a:prstGeom prst="rect">
            <a:avLst/>
          </a:prstGeom>
          <a:solidFill>
            <a:srgbClr val="33CCFF">
              <a:alpha val="10000"/>
            </a:srgbClr>
          </a:solidFill>
          <a:ln w="254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tab pos="749300" algn="l"/>
              </a:tabLst>
            </a:pPr>
            <a:endParaRPr kumimoji="0" lang="en-US" sz="1800" b="0" i="0" u="none" strike="noStrike" cap="none" normalizeH="0" baseline="0" dirty="0">
              <a:ln>
                <a:noFill/>
              </a:ln>
              <a:solidFill>
                <a:schemeClr val="tx1"/>
              </a:solidFill>
              <a:effectLst/>
              <a:latin typeface="Helvetica" charset="0"/>
              <a:ea typeface="ヒラギノ角ゴ ProN W3" charset="0"/>
              <a:cs typeface="ヒラギノ角ゴ ProN W3" charset="0"/>
              <a:sym typeface="Helvetica" charset="0"/>
            </a:endParaRPr>
          </a:p>
        </p:txBody>
      </p:sp>
    </p:spTree>
    <p:extLst>
      <p:ext uri="{BB962C8B-B14F-4D97-AF65-F5344CB8AC3E}">
        <p14:creationId xmlns:p14="http://schemas.microsoft.com/office/powerpoint/2010/main" val="830187896"/>
      </p:ext>
    </p:extLst>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Double Brace 17"/>
          <p:cNvSpPr/>
          <p:nvPr/>
        </p:nvSpPr>
        <p:spPr bwMode="auto">
          <a:xfrm rot="16200000">
            <a:off x="3310421" y="1040732"/>
            <a:ext cx="762000" cy="1423735"/>
          </a:xfrm>
          <a:prstGeom prst="bracePair">
            <a:avLst/>
          </a:prstGeom>
          <a:solidFill>
            <a:srgbClr val="FFFFFF"/>
          </a:solidFill>
          <a:ln w="2540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tab pos="749300" algn="l"/>
              </a:tabLst>
            </a:pPr>
            <a:endParaRPr kumimoji="0" lang="en-US" sz="1800" b="0" i="0" u="none" strike="noStrike" cap="none" normalizeH="0" baseline="0">
              <a:ln>
                <a:noFill/>
              </a:ln>
              <a:solidFill>
                <a:schemeClr val="tx1"/>
              </a:solidFill>
              <a:effectLst/>
              <a:latin typeface="Helvetica" charset="0"/>
              <a:ea typeface="ヒラギノ角ゴ ProN W3" charset="0"/>
              <a:cs typeface="ヒラギノ角ゴ ProN W3" charset="0"/>
              <a:sym typeface="Helvetica" charset="0"/>
            </a:endParaRPr>
          </a:p>
        </p:txBody>
      </p:sp>
      <p:sp>
        <p:nvSpPr>
          <p:cNvPr id="8" name="Rectangle 2"/>
          <p:cNvSpPr>
            <a:spLocks noChangeArrowheads="1"/>
          </p:cNvSpPr>
          <p:nvPr/>
        </p:nvSpPr>
        <p:spPr bwMode="auto">
          <a:xfrm>
            <a:off x="303028" y="0"/>
            <a:ext cx="8458200" cy="762000"/>
          </a:xfrm>
          <a:prstGeom prst="rect">
            <a:avLst/>
          </a:prstGeom>
          <a:noFill/>
          <a:ln w="9525">
            <a:noFill/>
            <a:miter lim="800000"/>
            <a:headEnd/>
            <a:tailEnd/>
          </a:ln>
        </p:spPr>
        <p:txBody>
          <a:bodyPr lIns="91349" tIns="45673" rIns="91349" bIns="45673" anchor="ctr"/>
          <a:lstStyle/>
          <a:p>
            <a:r>
              <a:rPr lang="en-US" sz="3600" b="1" dirty="0">
                <a:solidFill>
                  <a:srgbClr val="1C11FD"/>
                </a:solidFill>
                <a:latin typeface="+mj-lt"/>
                <a:cs typeface="Calibri" pitchFamily="34" charset="0"/>
              </a:rPr>
              <a:t>Electron Scattering Measurements</a:t>
            </a:r>
          </a:p>
        </p:txBody>
      </p:sp>
      <p:sp>
        <p:nvSpPr>
          <p:cNvPr id="2" name="TextBox 1"/>
          <p:cNvSpPr txBox="1"/>
          <p:nvPr/>
        </p:nvSpPr>
        <p:spPr>
          <a:xfrm>
            <a:off x="209549" y="762000"/>
            <a:ext cx="8324851" cy="6017032"/>
          </a:xfrm>
          <a:prstGeom prst="rect">
            <a:avLst/>
          </a:prstGeom>
          <a:noFill/>
        </p:spPr>
        <p:txBody>
          <a:bodyPr wrap="square" rtlCol="0">
            <a:spAutoFit/>
          </a:bodyPr>
          <a:lstStyle/>
          <a:p>
            <a:pPr marL="342900" indent="-342900" algn="l">
              <a:spcBef>
                <a:spcPts val="600"/>
              </a:spcBef>
              <a:buFont typeface="Arial" panose="020B0604020202020204" pitchFamily="34" charset="0"/>
              <a:buChar char="•"/>
            </a:pPr>
            <a:r>
              <a:rPr lang="en-US" sz="2000" dirty="0">
                <a:latin typeface="Arial" panose="020B0604020202020204" pitchFamily="34" charset="0"/>
                <a:cs typeface="Arial" panose="020B0604020202020204" pitchFamily="34" charset="0"/>
              </a:rPr>
              <a:t>Cross section for ep scattering (Born approximation)</a:t>
            </a:r>
          </a:p>
          <a:p>
            <a:pPr marL="342900" indent="-342900" algn="l">
              <a:spcBef>
                <a:spcPts val="600"/>
              </a:spcBef>
              <a:buFont typeface="Arial" panose="020B0604020202020204" pitchFamily="34" charset="0"/>
              <a:buChar char="•"/>
            </a:pPr>
            <a:endParaRPr lang="en-US" sz="2000" dirty="0">
              <a:latin typeface="Arial" panose="020B0604020202020204" pitchFamily="34" charset="0"/>
              <a:cs typeface="Arial" panose="020B0604020202020204" pitchFamily="34" charset="0"/>
            </a:endParaRPr>
          </a:p>
          <a:p>
            <a:pPr marL="342900" indent="-342900" algn="l">
              <a:spcBef>
                <a:spcPts val="600"/>
              </a:spcBef>
              <a:buFont typeface="Arial" panose="020B0604020202020204" pitchFamily="34" charset="0"/>
              <a:buChar char="•"/>
            </a:pPr>
            <a:endParaRPr lang="en-US" sz="2000" dirty="0">
              <a:latin typeface="Arial" panose="020B0604020202020204" pitchFamily="34" charset="0"/>
              <a:cs typeface="Arial" panose="020B0604020202020204" pitchFamily="34" charset="0"/>
            </a:endParaRPr>
          </a:p>
          <a:p>
            <a:pPr marL="342900" indent="-342900" algn="l">
              <a:spcBef>
                <a:spcPts val="600"/>
              </a:spcBef>
              <a:buFont typeface="Arial" panose="020B0604020202020204" pitchFamily="34" charset="0"/>
              <a:buChar char="•"/>
            </a:pPr>
            <a:endParaRPr lang="en-US" sz="2000" dirty="0">
              <a:latin typeface="Arial" panose="020B0604020202020204" pitchFamily="34" charset="0"/>
              <a:cs typeface="Arial" panose="020B0604020202020204" pitchFamily="34" charset="0"/>
            </a:endParaRPr>
          </a:p>
          <a:p>
            <a:pPr marL="342900" indent="-342900" algn="l">
              <a:spcBef>
                <a:spcPts val="600"/>
              </a:spcBef>
              <a:buFont typeface="Arial" panose="020B0604020202020204" pitchFamily="34" charset="0"/>
              <a:buChar char="•"/>
            </a:pPr>
            <a:endParaRPr lang="en-US" sz="2000" dirty="0">
              <a:latin typeface="Arial" panose="020B0604020202020204" pitchFamily="34" charset="0"/>
              <a:cs typeface="Arial" panose="020B0604020202020204" pitchFamily="34" charset="0"/>
            </a:endParaRPr>
          </a:p>
          <a:p>
            <a:pPr algn="l">
              <a:spcBef>
                <a:spcPts val="600"/>
              </a:spcBef>
            </a:pPr>
            <a:endParaRPr lang="en-US" sz="2000" dirty="0">
              <a:latin typeface="Arial" panose="020B0604020202020204" pitchFamily="34" charset="0"/>
              <a:cs typeface="Arial" panose="020B0604020202020204" pitchFamily="34" charset="0"/>
            </a:endParaRPr>
          </a:p>
          <a:p>
            <a:pPr marL="342900" indent="-342900" algn="l">
              <a:spcBef>
                <a:spcPts val="600"/>
              </a:spcBef>
              <a:buFont typeface="Arial" panose="020B0604020202020204" pitchFamily="34" charset="0"/>
              <a:buChar char="•"/>
            </a:pPr>
            <a:r>
              <a:rPr lang="en-US" sz="2000" dirty="0">
                <a:latin typeface="Arial" panose="020B0604020202020204" pitchFamily="34" charset="0"/>
                <a:cs typeface="Arial" panose="020B0604020202020204" pitchFamily="34" charset="0"/>
              </a:rPr>
              <a:t>Classical </a:t>
            </a:r>
            <a:r>
              <a:rPr lang="en-US" sz="2000" b="1" dirty="0" err="1">
                <a:solidFill>
                  <a:srgbClr val="7030A0"/>
                </a:solidFill>
                <a:latin typeface="Arial" panose="020B0604020202020204" pitchFamily="34" charset="0"/>
                <a:cs typeface="Arial" panose="020B0604020202020204" pitchFamily="34" charset="0"/>
              </a:rPr>
              <a:t>Rosenbluth</a:t>
            </a:r>
            <a:r>
              <a:rPr lang="en-US" sz="2000" b="1" dirty="0">
                <a:solidFill>
                  <a:srgbClr val="7030A0"/>
                </a:solidFill>
                <a:latin typeface="Arial" panose="020B0604020202020204" pitchFamily="34" charset="0"/>
                <a:cs typeface="Arial" panose="020B0604020202020204" pitchFamily="34" charset="0"/>
              </a:rPr>
              <a:t> separation</a:t>
            </a:r>
          </a:p>
          <a:p>
            <a:pPr marL="799638" lvl="1" indent="-342900" algn="l">
              <a:spcBef>
                <a:spcPts val="600"/>
              </a:spcBef>
              <a:buFont typeface="Symbol" panose="05050102010706020507" pitchFamily="18" charset="2"/>
              <a:buChar char="-"/>
            </a:pPr>
            <a:r>
              <a:rPr lang="en-US" dirty="0">
                <a:latin typeface="Arial" panose="020B0604020202020204" pitchFamily="34" charset="0"/>
                <a:cs typeface="Arial" panose="020B0604020202020204" pitchFamily="34" charset="0"/>
              </a:rPr>
              <a:t>measure the reduced cross section </a:t>
            </a:r>
            <a:br>
              <a:rPr lang="en-US" dirty="0">
                <a:latin typeface="Arial" panose="020B0604020202020204" pitchFamily="34" charset="0"/>
                <a:cs typeface="Arial" panose="020B0604020202020204" pitchFamily="34" charset="0"/>
              </a:rPr>
            </a:br>
            <a:r>
              <a:rPr lang="en-US" dirty="0">
                <a:latin typeface="Arial" panose="020B0604020202020204" pitchFamily="34" charset="0"/>
                <a:cs typeface="Arial" panose="020B0604020202020204" pitchFamily="34" charset="0"/>
              </a:rPr>
              <a:t>at several values of ε (angle/beam </a:t>
            </a:r>
            <a:br>
              <a:rPr lang="en-US" dirty="0">
                <a:latin typeface="Arial" panose="020B0604020202020204" pitchFamily="34" charset="0"/>
                <a:cs typeface="Arial" panose="020B0604020202020204" pitchFamily="34" charset="0"/>
              </a:rPr>
            </a:br>
            <a:r>
              <a:rPr lang="en-US" dirty="0">
                <a:latin typeface="Arial" panose="020B0604020202020204" pitchFamily="34" charset="0"/>
                <a:cs typeface="Arial" panose="020B0604020202020204" pitchFamily="34" charset="0"/>
              </a:rPr>
              <a:t>energy combination) while keeping </a:t>
            </a:r>
            <a:br>
              <a:rPr lang="en-US" dirty="0">
                <a:latin typeface="Arial" panose="020B0604020202020204" pitchFamily="34" charset="0"/>
                <a:cs typeface="Arial" panose="020B0604020202020204" pitchFamily="34" charset="0"/>
              </a:rPr>
            </a:br>
            <a:r>
              <a:rPr lang="en-US" dirty="0">
                <a:latin typeface="Arial" panose="020B0604020202020204" pitchFamily="34" charset="0"/>
                <a:cs typeface="Arial" panose="020B0604020202020204" pitchFamily="34" charset="0"/>
              </a:rPr>
              <a:t>Q</a:t>
            </a:r>
            <a:r>
              <a:rPr lang="en-US" baseline="30000" dirty="0">
                <a:latin typeface="Arial" panose="020B0604020202020204" pitchFamily="34" charset="0"/>
                <a:cs typeface="Arial" panose="020B0604020202020204" pitchFamily="34" charset="0"/>
              </a:rPr>
              <a:t>2</a:t>
            </a:r>
            <a:r>
              <a:rPr lang="en-US" dirty="0">
                <a:latin typeface="Arial" panose="020B0604020202020204" pitchFamily="34" charset="0"/>
                <a:cs typeface="Arial" panose="020B0604020202020204" pitchFamily="34" charset="0"/>
              </a:rPr>
              <a:t> fixed</a:t>
            </a:r>
          </a:p>
          <a:p>
            <a:pPr marL="799638" lvl="1" indent="-342900" algn="l">
              <a:spcBef>
                <a:spcPts val="600"/>
              </a:spcBef>
              <a:buFont typeface="Symbol" panose="05050102010706020507" pitchFamily="18" charset="2"/>
              <a:buChar char="-"/>
            </a:pPr>
            <a:r>
              <a:rPr lang="en-US" dirty="0">
                <a:latin typeface="Arial" panose="020B0604020202020204" pitchFamily="34" charset="0"/>
                <a:cs typeface="Arial" panose="020B0604020202020204" pitchFamily="34" charset="0"/>
              </a:rPr>
              <a:t>linear fit to get intercept and slope </a:t>
            </a:r>
          </a:p>
          <a:p>
            <a:pPr marL="342900" indent="-342900" algn="l">
              <a:spcBef>
                <a:spcPts val="600"/>
              </a:spcBef>
              <a:buFont typeface="Arial" panose="020B0604020202020204" pitchFamily="34" charset="0"/>
              <a:buChar char="•"/>
            </a:pPr>
            <a:r>
              <a:rPr lang="en-US" sz="2000" dirty="0">
                <a:latin typeface="Arial" panose="020B0604020202020204" pitchFamily="34" charset="0"/>
                <a:cs typeface="Arial" panose="020B0604020202020204" pitchFamily="34" charset="0"/>
              </a:rPr>
              <a:t>Note: </a:t>
            </a:r>
            <a:r>
              <a:rPr lang="en-US" sz="2000" i="1" dirty="0">
                <a:solidFill>
                  <a:srgbClr val="1C11FD"/>
                </a:solidFill>
                <a:latin typeface="Arial" panose="020B0604020202020204" pitchFamily="34" charset="0"/>
                <a:cs typeface="Arial" panose="020B0604020202020204" pitchFamily="34" charset="0"/>
              </a:rPr>
              <a:t>G</a:t>
            </a:r>
            <a:r>
              <a:rPr lang="en-US" sz="2000" i="1" baseline="-25000" dirty="0">
                <a:solidFill>
                  <a:srgbClr val="1C11FD"/>
                </a:solidFill>
                <a:latin typeface="Arial" panose="020B0604020202020204" pitchFamily="34" charset="0"/>
                <a:cs typeface="Arial" panose="020B0604020202020204" pitchFamily="34" charset="0"/>
              </a:rPr>
              <a:t>M</a:t>
            </a:r>
            <a:r>
              <a:rPr lang="en-US" sz="2000" dirty="0">
                <a:latin typeface="Arial" panose="020B0604020202020204" pitchFamily="34" charset="0"/>
                <a:cs typeface="Arial" panose="020B0604020202020204" pitchFamily="34" charset="0"/>
              </a:rPr>
              <a:t> is suppressed at low Q</a:t>
            </a:r>
            <a:r>
              <a:rPr lang="en-US" sz="2000" baseline="30000" dirty="0">
                <a:latin typeface="Arial" panose="020B0604020202020204" pitchFamily="34" charset="0"/>
                <a:cs typeface="Arial" panose="020B0604020202020204" pitchFamily="34" charset="0"/>
              </a:rPr>
              <a:t>2</a:t>
            </a:r>
            <a:r>
              <a:rPr lang="en-US" sz="2000" dirty="0">
                <a:latin typeface="Arial" panose="020B0604020202020204" pitchFamily="34" charset="0"/>
                <a:cs typeface="Arial" panose="020B0604020202020204" pitchFamily="34" charset="0"/>
              </a:rPr>
              <a:t>   </a:t>
            </a:r>
            <a:br>
              <a:rPr lang="en-US" sz="2000" dirty="0">
                <a:latin typeface="Arial" panose="020B0604020202020204" pitchFamily="34" charset="0"/>
                <a:cs typeface="Arial" panose="020B0604020202020204" pitchFamily="34" charset="0"/>
              </a:rPr>
            </a:br>
            <a:r>
              <a:rPr lang="en-US" sz="2000" dirty="0">
                <a:latin typeface="Arial" panose="020B0604020202020204" pitchFamily="34" charset="0"/>
                <a:cs typeface="Arial" panose="020B0604020202020204" pitchFamily="34" charset="0"/>
                <a:sym typeface="Symbol"/>
              </a:rPr>
              <a:t> </a:t>
            </a:r>
            <a:r>
              <a:rPr lang="en-US" sz="2000" i="1" dirty="0">
                <a:solidFill>
                  <a:srgbClr val="FF0000"/>
                </a:solidFill>
                <a:latin typeface="Arial" panose="020B0604020202020204" pitchFamily="34" charset="0"/>
                <a:cs typeface="Arial" panose="020B0604020202020204" pitchFamily="34" charset="0"/>
              </a:rPr>
              <a:t>G</a:t>
            </a:r>
            <a:r>
              <a:rPr lang="en-US" sz="2000" i="1" baseline="-25000" dirty="0">
                <a:solidFill>
                  <a:srgbClr val="FF0000"/>
                </a:solidFill>
                <a:latin typeface="Arial" panose="020B0604020202020204" pitchFamily="34" charset="0"/>
                <a:cs typeface="Arial" panose="020B0604020202020204" pitchFamily="34" charset="0"/>
              </a:rPr>
              <a:t>E</a:t>
            </a:r>
            <a:r>
              <a:rPr lang="en-US" sz="2000" dirty="0">
                <a:latin typeface="Arial" panose="020B0604020202020204" pitchFamily="34" charset="0"/>
                <a:cs typeface="Arial" panose="020B0604020202020204" pitchFamily="34" charset="0"/>
              </a:rPr>
              <a:t> dominates cross section at low Q</a:t>
            </a:r>
            <a:r>
              <a:rPr lang="en-US" sz="2000" baseline="30000" dirty="0">
                <a:latin typeface="Arial" panose="020B0604020202020204" pitchFamily="34" charset="0"/>
                <a:cs typeface="Arial" panose="020B0604020202020204" pitchFamily="34" charset="0"/>
              </a:rPr>
              <a:t>2</a:t>
            </a:r>
          </a:p>
          <a:p>
            <a:pPr algn="l">
              <a:spcBef>
                <a:spcPts val="600"/>
              </a:spcBef>
            </a:pPr>
            <a:r>
              <a:rPr lang="en-US" sz="1050" dirty="0">
                <a:latin typeface="Arial" panose="020B0604020202020204" pitchFamily="34" charset="0"/>
                <a:cs typeface="Arial" panose="020B0604020202020204" pitchFamily="34" charset="0"/>
              </a:rPr>
              <a:t>       </a:t>
            </a:r>
          </a:p>
          <a:p>
            <a:pPr marL="342900" indent="-342900" algn="l">
              <a:spcBef>
                <a:spcPts val="600"/>
              </a:spcBef>
              <a:buFont typeface="Arial" panose="020B0604020202020204" pitchFamily="34" charset="0"/>
              <a:buChar char="•"/>
            </a:pPr>
            <a:r>
              <a:rPr lang="en-US" sz="2000" dirty="0">
                <a:solidFill>
                  <a:srgbClr val="008000"/>
                </a:solidFill>
                <a:latin typeface="Arial" panose="020B0604020202020204" pitchFamily="34" charset="0"/>
                <a:cs typeface="Arial" panose="020B0604020202020204" pitchFamily="34" charset="0"/>
              </a:rPr>
              <a:t>Alternatively</a:t>
            </a:r>
            <a:r>
              <a:rPr lang="en-US" sz="2000" dirty="0">
                <a:latin typeface="Arial" panose="020B0604020202020204" pitchFamily="34" charset="0"/>
                <a:cs typeface="Arial" panose="020B0604020202020204" pitchFamily="34" charset="0"/>
              </a:rPr>
              <a:t>:  direct fits of </a:t>
            </a:r>
            <a:r>
              <a:rPr lang="en-US" sz="2000" i="1" dirty="0">
                <a:solidFill>
                  <a:srgbClr val="1C11FD"/>
                </a:solidFill>
                <a:latin typeface="Arial" panose="020B0604020202020204" pitchFamily="34" charset="0"/>
                <a:cs typeface="Arial" panose="020B0604020202020204" pitchFamily="34" charset="0"/>
              </a:rPr>
              <a:t>G</a:t>
            </a:r>
            <a:r>
              <a:rPr lang="en-US" sz="2000" i="1" baseline="-25000" dirty="0">
                <a:solidFill>
                  <a:srgbClr val="1C11FD"/>
                </a:solidFill>
                <a:latin typeface="Arial" panose="020B0604020202020204" pitchFamily="34" charset="0"/>
                <a:cs typeface="Arial" panose="020B0604020202020204" pitchFamily="34" charset="0"/>
              </a:rPr>
              <a:t>M</a:t>
            </a:r>
            <a:r>
              <a:rPr lang="en-US" sz="2000" i="1" dirty="0">
                <a:solidFill>
                  <a:srgbClr val="1C11FD"/>
                </a:solidFill>
                <a:latin typeface="Arial" panose="020B0604020202020204" pitchFamily="34" charset="0"/>
                <a:cs typeface="Arial" panose="020B0604020202020204" pitchFamily="34" charset="0"/>
              </a:rPr>
              <a:t> </a:t>
            </a:r>
            <a:r>
              <a:rPr lang="en-US" sz="2000" i="1" dirty="0">
                <a:latin typeface="Arial" panose="020B0604020202020204" pitchFamily="34" charset="0"/>
                <a:cs typeface="Arial" panose="020B0604020202020204" pitchFamily="34" charset="0"/>
              </a:rPr>
              <a:t>(Q</a:t>
            </a:r>
            <a:r>
              <a:rPr lang="en-US" sz="2000" i="1" baseline="30000" dirty="0">
                <a:latin typeface="Arial" panose="020B0604020202020204" pitchFamily="34" charset="0"/>
                <a:cs typeface="Arial" panose="020B0604020202020204" pitchFamily="34" charset="0"/>
              </a:rPr>
              <a:t>2</a:t>
            </a:r>
            <a:r>
              <a:rPr lang="en-US" sz="2000" i="1" dirty="0">
                <a:latin typeface="Arial" panose="020B0604020202020204" pitchFamily="34" charset="0"/>
                <a:cs typeface="Arial" panose="020B0604020202020204" pitchFamily="34" charset="0"/>
              </a:rPr>
              <a:t>) </a:t>
            </a:r>
            <a:r>
              <a:rPr lang="en-US" sz="2000" dirty="0">
                <a:latin typeface="Arial" panose="020B0604020202020204" pitchFamily="34" charset="0"/>
                <a:cs typeface="Arial" panose="020B0604020202020204" pitchFamily="34" charset="0"/>
              </a:rPr>
              <a:t>and </a:t>
            </a:r>
            <a:br>
              <a:rPr lang="en-US" sz="2000" dirty="0">
                <a:latin typeface="Arial" panose="020B0604020202020204" pitchFamily="34" charset="0"/>
                <a:cs typeface="Arial" panose="020B0604020202020204" pitchFamily="34" charset="0"/>
              </a:rPr>
            </a:br>
            <a:r>
              <a:rPr lang="en-US" sz="2000" i="1" dirty="0">
                <a:solidFill>
                  <a:srgbClr val="FF0000"/>
                </a:solidFill>
                <a:latin typeface="Arial" panose="020B0604020202020204" pitchFamily="34" charset="0"/>
                <a:cs typeface="Arial" panose="020B0604020202020204" pitchFamily="34" charset="0"/>
              </a:rPr>
              <a:t>G</a:t>
            </a:r>
            <a:r>
              <a:rPr lang="en-US" sz="2000" i="1" baseline="-25000" dirty="0">
                <a:solidFill>
                  <a:srgbClr val="FF0000"/>
                </a:solidFill>
                <a:latin typeface="Arial" panose="020B0604020202020204" pitchFamily="34" charset="0"/>
                <a:cs typeface="Arial" panose="020B0604020202020204" pitchFamily="34" charset="0"/>
              </a:rPr>
              <a:t>E</a:t>
            </a:r>
            <a:r>
              <a:rPr lang="en-US" sz="2000" i="1" dirty="0">
                <a:solidFill>
                  <a:srgbClr val="1C11FD"/>
                </a:solidFill>
                <a:latin typeface="Arial" panose="020B0604020202020204" pitchFamily="34" charset="0"/>
                <a:cs typeface="Arial" panose="020B0604020202020204" pitchFamily="34" charset="0"/>
              </a:rPr>
              <a:t> </a:t>
            </a:r>
            <a:r>
              <a:rPr lang="en-US" sz="2000" i="1" dirty="0">
                <a:latin typeface="Arial" panose="020B0604020202020204" pitchFamily="34" charset="0"/>
                <a:cs typeface="Arial" panose="020B0604020202020204" pitchFamily="34" charset="0"/>
              </a:rPr>
              <a:t>(Q</a:t>
            </a:r>
            <a:r>
              <a:rPr lang="en-US" sz="2000" i="1" baseline="30000" dirty="0">
                <a:latin typeface="Arial" panose="020B0604020202020204" pitchFamily="34" charset="0"/>
                <a:cs typeface="Arial" panose="020B0604020202020204" pitchFamily="34" charset="0"/>
              </a:rPr>
              <a:t>2</a:t>
            </a:r>
            <a:r>
              <a:rPr lang="en-US" sz="2000" i="1" dirty="0">
                <a:latin typeface="Arial" panose="020B0604020202020204" pitchFamily="34" charset="0"/>
                <a:cs typeface="Arial" panose="020B0604020202020204" pitchFamily="34" charset="0"/>
              </a:rPr>
              <a:t>) </a:t>
            </a:r>
            <a:r>
              <a:rPr lang="en-US" sz="2000" dirty="0">
                <a:latin typeface="Arial" panose="020B0604020202020204" pitchFamily="34" charset="0"/>
                <a:cs typeface="Arial" panose="020B0604020202020204" pitchFamily="34" charset="0"/>
              </a:rPr>
              <a:t>to experimental cross section data</a:t>
            </a:r>
          </a:p>
        </p:txBody>
      </p:sp>
      <p:pic>
        <p:nvPicPr>
          <p:cNvPr id="922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56749" y="2667000"/>
            <a:ext cx="3687251" cy="334084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10" name="Object 9"/>
          <p:cNvGraphicFramePr>
            <a:graphicFrameLocks noChangeAspect="1"/>
          </p:cNvGraphicFramePr>
          <p:nvPr>
            <p:extLst>
              <p:ext uri="{D42A27DB-BD31-4B8C-83A1-F6EECF244321}">
                <p14:modId xmlns:p14="http://schemas.microsoft.com/office/powerpoint/2010/main" val="1895511416"/>
              </p:ext>
            </p:extLst>
          </p:nvPr>
        </p:nvGraphicFramePr>
        <p:xfrm>
          <a:off x="611188" y="1290638"/>
          <a:ext cx="7842250" cy="1252537"/>
        </p:xfrm>
        <a:graphic>
          <a:graphicData uri="http://schemas.openxmlformats.org/presentationml/2006/ole">
            <mc:AlternateContent xmlns:mc="http://schemas.openxmlformats.org/markup-compatibility/2006">
              <mc:Choice xmlns:v="urn:schemas-microsoft-com:vml" Requires="v">
                <p:oleObj name="Equation" r:id="rId4" imgW="4457520" imgH="711000" progId="Equation.DSMT4">
                  <p:embed/>
                </p:oleObj>
              </mc:Choice>
              <mc:Fallback>
                <p:oleObj name="Equation" r:id="rId4" imgW="4457520" imgH="711000" progId="Equation.DSMT4">
                  <p:embed/>
                  <p:pic>
                    <p:nvPicPr>
                      <p:cNvPr id="10" name="Object 9"/>
                      <p:cNvPicPr>
                        <a:picLocks noChangeAspect="1" noChangeArrowheads="1"/>
                      </p:cNvPicPr>
                      <p:nvPr/>
                    </p:nvPicPr>
                    <p:blipFill>
                      <a:blip r:embed="rId5"/>
                      <a:srcRect/>
                      <a:stretch>
                        <a:fillRect/>
                      </a:stretch>
                    </p:blipFill>
                    <p:spPr bwMode="auto">
                      <a:xfrm>
                        <a:off x="611188" y="1290638"/>
                        <a:ext cx="7842250" cy="1252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9" name="Rectangle 18"/>
          <p:cNvSpPr/>
          <p:nvPr/>
        </p:nvSpPr>
        <p:spPr bwMode="auto">
          <a:xfrm>
            <a:off x="2926080" y="1981200"/>
            <a:ext cx="1737360" cy="164067"/>
          </a:xfrm>
          <a:prstGeom prst="rect">
            <a:avLst/>
          </a:prstGeom>
          <a:solidFill>
            <a:srgbClr val="FFFFFF"/>
          </a:solidFill>
          <a:ln w="12700"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tab pos="749300" algn="l"/>
              </a:tabLst>
            </a:pPr>
            <a:endParaRPr kumimoji="0" lang="en-US" sz="1800" b="0" i="0" u="none" strike="noStrike" cap="none" normalizeH="0" baseline="0" dirty="0">
              <a:ln>
                <a:noFill/>
              </a:ln>
              <a:solidFill>
                <a:schemeClr val="tx1"/>
              </a:solidFill>
              <a:effectLst/>
              <a:latin typeface="Georgia" panose="02040502050405020303" pitchFamily="18" charset="0"/>
              <a:ea typeface="ヒラギノ角ゴ ProN W3" charset="0"/>
              <a:cs typeface="ヒラギノ角ゴ ProN W3" charset="0"/>
              <a:sym typeface="Helvetica" charset="0"/>
            </a:endParaRPr>
          </a:p>
        </p:txBody>
      </p:sp>
      <p:sp>
        <p:nvSpPr>
          <p:cNvPr id="5" name="TextBox 4"/>
          <p:cNvSpPr txBox="1"/>
          <p:nvPr/>
        </p:nvSpPr>
        <p:spPr>
          <a:xfrm>
            <a:off x="3961846" y="2014210"/>
            <a:ext cx="694107" cy="430887"/>
          </a:xfrm>
          <a:prstGeom prst="rect">
            <a:avLst/>
          </a:prstGeom>
          <a:solidFill>
            <a:schemeClr val="accent1"/>
          </a:solidFill>
          <a:ln>
            <a:solidFill>
              <a:srgbClr val="FF0000"/>
            </a:solidFill>
          </a:ln>
        </p:spPr>
        <p:txBody>
          <a:bodyPr wrap="square" rtlCol="0">
            <a:spAutoFit/>
          </a:bodyPr>
          <a:lstStyle/>
          <a:p>
            <a:r>
              <a:rPr lang="en-US" sz="1100" dirty="0">
                <a:solidFill>
                  <a:srgbClr val="FF0000"/>
                </a:solidFill>
              </a:rPr>
              <a:t>charge distr.</a:t>
            </a:r>
          </a:p>
        </p:txBody>
      </p:sp>
      <p:sp>
        <p:nvSpPr>
          <p:cNvPr id="9" name="TextBox 8"/>
          <p:cNvSpPr txBox="1"/>
          <p:nvPr/>
        </p:nvSpPr>
        <p:spPr>
          <a:xfrm>
            <a:off x="2979553" y="2031087"/>
            <a:ext cx="685800" cy="430887"/>
          </a:xfrm>
          <a:prstGeom prst="rect">
            <a:avLst/>
          </a:prstGeom>
          <a:noFill/>
          <a:ln>
            <a:solidFill>
              <a:srgbClr val="1C11FD"/>
            </a:solidFill>
          </a:ln>
        </p:spPr>
        <p:txBody>
          <a:bodyPr wrap="square" rtlCol="0">
            <a:spAutoFit/>
          </a:bodyPr>
          <a:lstStyle/>
          <a:p>
            <a:r>
              <a:rPr lang="en-US" sz="1100" dirty="0">
                <a:solidFill>
                  <a:srgbClr val="1C11FD"/>
                </a:solidFill>
              </a:rPr>
              <a:t>current density</a:t>
            </a:r>
          </a:p>
        </p:txBody>
      </p:sp>
      <p:cxnSp>
        <p:nvCxnSpPr>
          <p:cNvPr id="7" name="Straight Arrow Connector 6"/>
          <p:cNvCxnSpPr/>
          <p:nvPr/>
        </p:nvCxnSpPr>
        <p:spPr bwMode="auto">
          <a:xfrm flipV="1">
            <a:off x="3330206" y="1878687"/>
            <a:ext cx="106547" cy="152400"/>
          </a:xfrm>
          <a:prstGeom prst="straightConnector1">
            <a:avLst/>
          </a:prstGeom>
          <a:solidFill>
            <a:srgbClr val="FFFFFF"/>
          </a:solidFill>
          <a:ln w="12700" cap="flat" cmpd="sng" algn="ctr">
            <a:solidFill>
              <a:srgbClr val="1C11FD"/>
            </a:solidFill>
            <a:prstDash val="solid"/>
            <a:round/>
            <a:headEnd type="none" w="med" len="med"/>
            <a:tailEnd type="arrow"/>
          </a:ln>
          <a:effectLst/>
        </p:spPr>
      </p:cxnSp>
      <p:cxnSp>
        <p:nvCxnSpPr>
          <p:cNvPr id="13" name="Straight Arrow Connector 12"/>
          <p:cNvCxnSpPr>
            <a:stCxn id="5" idx="0"/>
          </p:cNvCxnSpPr>
          <p:nvPr/>
        </p:nvCxnSpPr>
        <p:spPr bwMode="auto">
          <a:xfrm flipH="1" flipV="1">
            <a:off x="4253826" y="1878687"/>
            <a:ext cx="55074" cy="135523"/>
          </a:xfrm>
          <a:prstGeom prst="straightConnector1">
            <a:avLst/>
          </a:prstGeom>
          <a:solidFill>
            <a:srgbClr val="FFFFFF"/>
          </a:solidFill>
          <a:ln w="12700" cap="flat" cmpd="sng" algn="ctr">
            <a:solidFill>
              <a:srgbClr val="FF0000"/>
            </a:solidFill>
            <a:prstDash val="solid"/>
            <a:round/>
            <a:headEnd type="none" w="med" len="med"/>
            <a:tailEnd type="arrow"/>
          </a:ln>
          <a:effectLst/>
        </p:spPr>
      </p:cxnSp>
      <p:sp>
        <p:nvSpPr>
          <p:cNvPr id="20" name="TextBox 19"/>
          <p:cNvSpPr txBox="1"/>
          <p:nvPr/>
        </p:nvSpPr>
        <p:spPr>
          <a:xfrm>
            <a:off x="3200400" y="990600"/>
            <a:ext cx="1053426" cy="369332"/>
          </a:xfrm>
          <a:prstGeom prst="rect">
            <a:avLst/>
          </a:prstGeom>
          <a:noFill/>
        </p:spPr>
        <p:txBody>
          <a:bodyPr wrap="square" rtlCol="0">
            <a:spAutoFit/>
          </a:bodyPr>
          <a:lstStyle/>
          <a:p>
            <a:r>
              <a:rPr lang="en-US" dirty="0">
                <a:latin typeface="Symbol" panose="05050102010706020507" pitchFamily="18" charset="2"/>
              </a:rPr>
              <a:t>s </a:t>
            </a:r>
            <a:r>
              <a:rPr lang="en-US" baseline="-25000" dirty="0">
                <a:latin typeface="+mn-lt"/>
              </a:rPr>
              <a:t>R</a:t>
            </a:r>
            <a:endParaRPr lang="en-US" baseline="-25000" dirty="0">
              <a:latin typeface="Symbol" panose="05050102010706020507" pitchFamily="18" charset="2"/>
            </a:endParaRPr>
          </a:p>
        </p:txBody>
      </p:sp>
      <p:sp>
        <p:nvSpPr>
          <p:cNvPr id="14" name="Slide Number Placeholder 34"/>
          <p:cNvSpPr>
            <a:spLocks noGrp="1"/>
          </p:cNvSpPr>
          <p:nvPr>
            <p:ph type="sldNum" sz="quarter" idx="10"/>
          </p:nvPr>
        </p:nvSpPr>
        <p:spPr>
          <a:xfrm>
            <a:off x="8901113" y="6618288"/>
            <a:ext cx="244475" cy="241300"/>
          </a:xfrm>
        </p:spPr>
        <p:txBody>
          <a:bodyPr/>
          <a:lstStyle/>
          <a:p>
            <a:pPr>
              <a:defRPr/>
            </a:pPr>
            <a:fld id="{B7904B64-8782-488E-B9CE-B57B49B52B68}" type="slidenum">
              <a:rPr lang="en-US" smtClean="0"/>
              <a:pPr>
                <a:defRPr/>
              </a:pPr>
              <a:t>32</a:t>
            </a:fld>
            <a:endParaRPr lang="en-US" dirty="0"/>
          </a:p>
        </p:txBody>
      </p:sp>
      <p:sp>
        <p:nvSpPr>
          <p:cNvPr id="3" name="TextBox 2">
            <a:extLst>
              <a:ext uri="{FF2B5EF4-FFF2-40B4-BE49-F238E27FC236}">
                <a16:creationId xmlns:a16="http://schemas.microsoft.com/office/drawing/2014/main" id="{65738CE4-B4DE-8B33-9C5F-C5B9B27817A4}"/>
              </a:ext>
            </a:extLst>
          </p:cNvPr>
          <p:cNvSpPr txBox="1"/>
          <p:nvPr/>
        </p:nvSpPr>
        <p:spPr>
          <a:xfrm>
            <a:off x="621493" y="2521802"/>
            <a:ext cx="3493307" cy="461665"/>
          </a:xfrm>
          <a:prstGeom prst="rect">
            <a:avLst/>
          </a:prstGeom>
          <a:noFill/>
        </p:spPr>
        <p:txBody>
          <a:bodyPr wrap="square" rtlCol="0">
            <a:spAutoFit/>
          </a:bodyPr>
          <a:lstStyle/>
          <a:p>
            <a:pPr algn="l"/>
            <a:r>
              <a:rPr lang="en-US" sz="1200" dirty="0">
                <a:latin typeface="Arial" panose="020B0604020202020204" pitchFamily="34" charset="0"/>
                <a:cs typeface="Arial" panose="020B0604020202020204" pitchFamily="34" charset="0"/>
              </a:rPr>
              <a:t>Mott cross section is scattering of an unpolarized spin-½ electron from a point-like spin-0 target</a:t>
            </a:r>
            <a:endParaRPr lang="en-US" sz="1200" dirty="0"/>
          </a:p>
        </p:txBody>
      </p:sp>
      <p:graphicFrame>
        <p:nvGraphicFramePr>
          <p:cNvPr id="4" name="Object 3">
            <a:extLst>
              <a:ext uri="{FF2B5EF4-FFF2-40B4-BE49-F238E27FC236}">
                <a16:creationId xmlns:a16="http://schemas.microsoft.com/office/drawing/2014/main" id="{1FFDA6A4-F9DE-489C-5348-DFA7F4997FC4}"/>
              </a:ext>
            </a:extLst>
          </p:cNvPr>
          <p:cNvGraphicFramePr>
            <a:graphicFrameLocks noChangeAspect="1"/>
          </p:cNvGraphicFramePr>
          <p:nvPr>
            <p:extLst>
              <p:ext uri="{D42A27DB-BD31-4B8C-83A1-F6EECF244321}">
                <p14:modId xmlns:p14="http://schemas.microsoft.com/office/powerpoint/2010/main" val="1557942956"/>
              </p:ext>
            </p:extLst>
          </p:nvPr>
        </p:nvGraphicFramePr>
        <p:xfrm>
          <a:off x="6658107" y="1991742"/>
          <a:ext cx="1495293" cy="539001"/>
        </p:xfrm>
        <a:graphic>
          <a:graphicData uri="http://schemas.openxmlformats.org/presentationml/2006/ole">
            <mc:AlternateContent xmlns:mc="http://schemas.openxmlformats.org/markup-compatibility/2006">
              <mc:Choice xmlns:v="urn:schemas-microsoft-com:vml" Requires="v">
                <p:oleObj name="Equation" r:id="rId6" imgW="1091880" imgH="393480" progId="Equation.DSMT4">
                  <p:embed/>
                </p:oleObj>
              </mc:Choice>
              <mc:Fallback>
                <p:oleObj name="Equation" r:id="rId6" imgW="1091880" imgH="393480" progId="Equation.DSMT4">
                  <p:embed/>
                  <p:pic>
                    <p:nvPicPr>
                      <p:cNvPr id="0" name=""/>
                      <p:cNvPicPr/>
                      <p:nvPr/>
                    </p:nvPicPr>
                    <p:blipFill>
                      <a:blip r:embed="rId7"/>
                      <a:stretch>
                        <a:fillRect/>
                      </a:stretch>
                    </p:blipFill>
                    <p:spPr>
                      <a:xfrm>
                        <a:off x="6658107" y="1991742"/>
                        <a:ext cx="1495293" cy="539001"/>
                      </a:xfrm>
                      <a:prstGeom prst="rect">
                        <a:avLst/>
                      </a:prstGeom>
                    </p:spPr>
                  </p:pic>
                </p:oleObj>
              </mc:Fallback>
            </mc:AlternateContent>
          </a:graphicData>
        </a:graphic>
      </p:graphicFrame>
    </p:spTree>
    <p:extLst>
      <p:ext uri="{BB962C8B-B14F-4D97-AF65-F5344CB8AC3E}">
        <p14:creationId xmlns:p14="http://schemas.microsoft.com/office/powerpoint/2010/main" val="17864521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2"/>
          <p:cNvSpPr>
            <a:spLocks noChangeArrowheads="1"/>
          </p:cNvSpPr>
          <p:nvPr/>
        </p:nvSpPr>
        <p:spPr bwMode="auto">
          <a:xfrm>
            <a:off x="303028" y="0"/>
            <a:ext cx="8458200" cy="762000"/>
          </a:xfrm>
          <a:prstGeom prst="rect">
            <a:avLst/>
          </a:prstGeom>
          <a:noFill/>
          <a:ln w="9525">
            <a:noFill/>
            <a:miter lim="800000"/>
            <a:headEnd/>
            <a:tailEnd/>
          </a:ln>
        </p:spPr>
        <p:txBody>
          <a:bodyPr lIns="91349" tIns="45673" rIns="91349" bIns="45673" anchor="ctr"/>
          <a:lstStyle/>
          <a:p>
            <a:r>
              <a:rPr lang="en-US" sz="3600" b="1" dirty="0">
                <a:solidFill>
                  <a:srgbClr val="1C11FD"/>
                </a:solidFill>
                <a:latin typeface="+mj-lt"/>
                <a:cs typeface="Calibri" pitchFamily="34" charset="0"/>
              </a:rPr>
              <a:t>Extracting the proton radius</a:t>
            </a:r>
          </a:p>
        </p:txBody>
      </p:sp>
      <p:sp>
        <p:nvSpPr>
          <p:cNvPr id="14" name="Slide Number Placeholder 34"/>
          <p:cNvSpPr>
            <a:spLocks noGrp="1"/>
          </p:cNvSpPr>
          <p:nvPr>
            <p:ph type="sldNum" sz="quarter" idx="10"/>
          </p:nvPr>
        </p:nvSpPr>
        <p:spPr>
          <a:xfrm>
            <a:off x="8901113" y="6618288"/>
            <a:ext cx="244475" cy="241300"/>
          </a:xfrm>
        </p:spPr>
        <p:txBody>
          <a:bodyPr/>
          <a:lstStyle/>
          <a:p>
            <a:pPr>
              <a:defRPr/>
            </a:pPr>
            <a:fld id="{B7904B64-8782-488E-B9CE-B57B49B52B68}" type="slidenum">
              <a:rPr lang="en-US" smtClean="0"/>
              <a:pPr>
                <a:defRPr/>
              </a:pPr>
              <a:t>33</a:t>
            </a:fld>
            <a:endParaRPr lang="en-US" dirty="0"/>
          </a:p>
        </p:txBody>
      </p:sp>
      <p:pic>
        <p:nvPicPr>
          <p:cNvPr id="11" name="Picture 10">
            <a:extLst>
              <a:ext uri="{FF2B5EF4-FFF2-40B4-BE49-F238E27FC236}">
                <a16:creationId xmlns:a16="http://schemas.microsoft.com/office/drawing/2014/main" id="{54D45399-695A-4241-45C8-9D603C4DEFB6}"/>
              </a:ext>
            </a:extLst>
          </p:cNvPr>
          <p:cNvPicPr>
            <a:picLocks noChangeAspect="1"/>
          </p:cNvPicPr>
          <p:nvPr/>
        </p:nvPicPr>
        <p:blipFill>
          <a:blip r:embed="rId3"/>
          <a:stretch>
            <a:fillRect/>
          </a:stretch>
        </p:blipFill>
        <p:spPr>
          <a:xfrm>
            <a:off x="303028" y="1274945"/>
            <a:ext cx="8458200" cy="4308110"/>
          </a:xfrm>
          <a:prstGeom prst="rect">
            <a:avLst/>
          </a:prstGeom>
        </p:spPr>
      </p:pic>
      <p:sp>
        <p:nvSpPr>
          <p:cNvPr id="12" name="Rectangle 11">
            <a:extLst>
              <a:ext uri="{FF2B5EF4-FFF2-40B4-BE49-F238E27FC236}">
                <a16:creationId xmlns:a16="http://schemas.microsoft.com/office/drawing/2014/main" id="{39B818B7-382E-A4D3-0DDD-8C8A64C24EED}"/>
              </a:ext>
            </a:extLst>
          </p:cNvPr>
          <p:cNvSpPr/>
          <p:nvPr/>
        </p:nvSpPr>
        <p:spPr>
          <a:xfrm>
            <a:off x="1066800" y="6019800"/>
            <a:ext cx="6248400" cy="369332"/>
          </a:xfrm>
          <a:prstGeom prst="rect">
            <a:avLst/>
          </a:prstGeom>
        </p:spPr>
        <p:txBody>
          <a:bodyPr wrap="square">
            <a:spAutoFit/>
          </a:bodyPr>
          <a:lstStyle/>
          <a:p>
            <a:r>
              <a:rPr lang="en-US" dirty="0"/>
              <a:t>A sample </a:t>
            </a:r>
            <a:r>
              <a:rPr lang="en-US" sz="1800" i="1" dirty="0">
                <a:solidFill>
                  <a:srgbClr val="FF0000"/>
                </a:solidFill>
                <a:latin typeface="Arial" panose="020B0604020202020204" pitchFamily="34" charset="0"/>
                <a:cs typeface="Arial" panose="020B0604020202020204" pitchFamily="34" charset="0"/>
              </a:rPr>
              <a:t>G</a:t>
            </a:r>
            <a:r>
              <a:rPr lang="en-US" sz="1800" i="1" baseline="-25000" dirty="0">
                <a:solidFill>
                  <a:srgbClr val="FF0000"/>
                </a:solidFill>
                <a:latin typeface="Arial" panose="020B0604020202020204" pitchFamily="34" charset="0"/>
                <a:cs typeface="Arial" panose="020B0604020202020204" pitchFamily="34" charset="0"/>
              </a:rPr>
              <a:t>E</a:t>
            </a:r>
            <a:r>
              <a:rPr lang="en-US" sz="1800" i="1" dirty="0">
                <a:solidFill>
                  <a:srgbClr val="1C11FD"/>
                </a:solidFill>
                <a:latin typeface="Arial" panose="020B0604020202020204" pitchFamily="34" charset="0"/>
                <a:cs typeface="Arial" panose="020B0604020202020204" pitchFamily="34" charset="0"/>
              </a:rPr>
              <a:t> </a:t>
            </a:r>
            <a:r>
              <a:rPr lang="en-US" sz="1800" i="1" dirty="0">
                <a:latin typeface="Arial" panose="020B0604020202020204" pitchFamily="34" charset="0"/>
                <a:cs typeface="Arial" panose="020B0604020202020204" pitchFamily="34" charset="0"/>
              </a:rPr>
              <a:t>(Q</a:t>
            </a:r>
            <a:r>
              <a:rPr lang="en-US" sz="1800" i="1" baseline="30000" dirty="0">
                <a:latin typeface="Arial" panose="020B0604020202020204" pitchFamily="34" charset="0"/>
                <a:cs typeface="Arial" panose="020B0604020202020204" pitchFamily="34" charset="0"/>
              </a:rPr>
              <a:t>2</a:t>
            </a:r>
            <a:r>
              <a:rPr lang="en-US" sz="1800" i="1" dirty="0">
                <a:latin typeface="Arial" panose="020B0604020202020204" pitchFamily="34" charset="0"/>
                <a:cs typeface="Arial" panose="020B0604020202020204" pitchFamily="34" charset="0"/>
              </a:rPr>
              <a:t>)</a:t>
            </a:r>
            <a:r>
              <a:rPr lang="en-US" dirty="0">
                <a:solidFill>
                  <a:srgbClr val="7030A0"/>
                </a:solidFill>
              </a:rPr>
              <a:t> </a:t>
            </a:r>
            <a:r>
              <a:rPr lang="en-US" dirty="0"/>
              <a:t>behavior</a:t>
            </a:r>
          </a:p>
        </p:txBody>
      </p:sp>
    </p:spTree>
    <p:extLst>
      <p:ext uri="{BB962C8B-B14F-4D97-AF65-F5344CB8AC3E}">
        <p14:creationId xmlns:p14="http://schemas.microsoft.com/office/powerpoint/2010/main" val="230212677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486138-E579-8132-CAB9-D7DFB33FC5B9}"/>
            </a:ext>
          </a:extLst>
        </p:cNvPr>
        <p:cNvGrpSpPr/>
        <p:nvPr/>
      </p:nvGrpSpPr>
      <p:grpSpPr>
        <a:xfrm>
          <a:off x="0" y="0"/>
          <a:ext cx="0" cy="0"/>
          <a:chOff x="0" y="0"/>
          <a:chExt cx="0" cy="0"/>
        </a:xfrm>
      </p:grpSpPr>
      <p:sp>
        <p:nvSpPr>
          <p:cNvPr id="8" name="Rectangle 2">
            <a:extLst>
              <a:ext uri="{FF2B5EF4-FFF2-40B4-BE49-F238E27FC236}">
                <a16:creationId xmlns:a16="http://schemas.microsoft.com/office/drawing/2014/main" id="{FD9A89DB-B1F5-F54F-A5A4-8CCCFB7B735F}"/>
              </a:ext>
            </a:extLst>
          </p:cNvPr>
          <p:cNvSpPr>
            <a:spLocks noChangeArrowheads="1"/>
          </p:cNvSpPr>
          <p:nvPr/>
        </p:nvSpPr>
        <p:spPr bwMode="auto">
          <a:xfrm>
            <a:off x="303028" y="0"/>
            <a:ext cx="8458200" cy="762000"/>
          </a:xfrm>
          <a:prstGeom prst="rect">
            <a:avLst/>
          </a:prstGeom>
          <a:noFill/>
          <a:ln w="9525">
            <a:noFill/>
            <a:miter lim="800000"/>
            <a:headEnd/>
            <a:tailEnd/>
          </a:ln>
        </p:spPr>
        <p:txBody>
          <a:bodyPr lIns="91349" tIns="45673" rIns="91349" bIns="45673" anchor="ctr"/>
          <a:lstStyle/>
          <a:p>
            <a:r>
              <a:rPr lang="en-US" sz="3600" b="1" dirty="0">
                <a:solidFill>
                  <a:srgbClr val="1C11FD"/>
                </a:solidFill>
                <a:latin typeface="+mj-lt"/>
                <a:cs typeface="Calibri" pitchFamily="34" charset="0"/>
              </a:rPr>
              <a:t>Standard Dipole Form Factor</a:t>
            </a:r>
          </a:p>
        </p:txBody>
      </p:sp>
      <p:sp>
        <p:nvSpPr>
          <p:cNvPr id="14" name="Slide Number Placeholder 34">
            <a:extLst>
              <a:ext uri="{FF2B5EF4-FFF2-40B4-BE49-F238E27FC236}">
                <a16:creationId xmlns:a16="http://schemas.microsoft.com/office/drawing/2014/main" id="{B792B01F-828D-76BA-82A0-CFDC117F042D}"/>
              </a:ext>
            </a:extLst>
          </p:cNvPr>
          <p:cNvSpPr>
            <a:spLocks noGrp="1"/>
          </p:cNvSpPr>
          <p:nvPr>
            <p:ph type="sldNum" sz="quarter" idx="10"/>
          </p:nvPr>
        </p:nvSpPr>
        <p:spPr>
          <a:xfrm>
            <a:off x="8901113" y="6618288"/>
            <a:ext cx="244475" cy="241300"/>
          </a:xfrm>
        </p:spPr>
        <p:txBody>
          <a:bodyPr/>
          <a:lstStyle/>
          <a:p>
            <a:pPr>
              <a:defRPr/>
            </a:pPr>
            <a:fld id="{B7904B64-8782-488E-B9CE-B57B49B52B68}" type="slidenum">
              <a:rPr lang="en-US" smtClean="0"/>
              <a:pPr>
                <a:defRPr/>
              </a:pPr>
              <a:t>34</a:t>
            </a:fld>
            <a:endParaRPr lang="en-US" dirty="0"/>
          </a:p>
        </p:txBody>
      </p:sp>
      <p:sp>
        <p:nvSpPr>
          <p:cNvPr id="2" name="TextBox 1">
            <a:extLst>
              <a:ext uri="{FF2B5EF4-FFF2-40B4-BE49-F238E27FC236}">
                <a16:creationId xmlns:a16="http://schemas.microsoft.com/office/drawing/2014/main" id="{B28D15F9-D180-E52E-703A-424196674F31}"/>
              </a:ext>
            </a:extLst>
          </p:cNvPr>
          <p:cNvSpPr txBox="1"/>
          <p:nvPr/>
        </p:nvSpPr>
        <p:spPr>
          <a:xfrm>
            <a:off x="269358" y="1138565"/>
            <a:ext cx="8324851" cy="5186035"/>
          </a:xfrm>
          <a:prstGeom prst="rect">
            <a:avLst/>
          </a:prstGeom>
          <a:noFill/>
        </p:spPr>
        <p:txBody>
          <a:bodyPr wrap="square" rtlCol="0">
            <a:spAutoFit/>
          </a:bodyPr>
          <a:lstStyle/>
          <a:p>
            <a:pPr marL="342900" indent="-342900" algn="l">
              <a:spcBef>
                <a:spcPts val="600"/>
              </a:spcBef>
              <a:buFont typeface="Arial" panose="020B0604020202020204" pitchFamily="34" charset="0"/>
              <a:buChar char="•"/>
            </a:pPr>
            <a:r>
              <a:rPr lang="en-US" dirty="0">
                <a:latin typeface="Arial" panose="020B0604020202020204" pitchFamily="34" charset="0"/>
                <a:cs typeface="Arial" panose="020B0604020202020204" pitchFamily="34" charset="0"/>
              </a:rPr>
              <a:t>describes spatial distribution of charge or magnetization within a particle</a:t>
            </a:r>
          </a:p>
          <a:p>
            <a:pPr marL="342900" indent="-342900" algn="l">
              <a:spcBef>
                <a:spcPts val="600"/>
              </a:spcBef>
              <a:buFont typeface="Arial" panose="020B0604020202020204" pitchFamily="34" charset="0"/>
              <a:buChar char="•"/>
            </a:pPr>
            <a:r>
              <a:rPr lang="en-US" dirty="0">
                <a:latin typeface="Arial" panose="020B0604020202020204" pitchFamily="34" charset="0"/>
                <a:cs typeface="Arial" panose="020B0604020202020204" pitchFamily="34" charset="0"/>
              </a:rPr>
              <a:t>serves as an approximation to model the way internal structure of a particle influences its interaction with e-m fields</a:t>
            </a:r>
          </a:p>
          <a:p>
            <a:pPr marL="342900" indent="-342900" algn="l">
              <a:spcBef>
                <a:spcPts val="600"/>
              </a:spcBef>
              <a:buFont typeface="Arial" panose="020B0604020202020204" pitchFamily="34" charset="0"/>
              <a:buChar char="•"/>
            </a:pPr>
            <a:r>
              <a:rPr lang="en-US" dirty="0">
                <a:latin typeface="Arial" panose="020B0604020202020204" pitchFamily="34" charset="0"/>
                <a:cs typeface="Arial" panose="020B0604020202020204" pitchFamily="34" charset="0"/>
              </a:rPr>
              <a:t>Standard </a:t>
            </a:r>
            <a:r>
              <a:rPr lang="en-US" b="1" dirty="0">
                <a:solidFill>
                  <a:srgbClr val="7030A0"/>
                </a:solidFill>
                <a:latin typeface="Arial" panose="020B0604020202020204" pitchFamily="34" charset="0"/>
                <a:cs typeface="Arial" panose="020B0604020202020204" pitchFamily="34" charset="0"/>
              </a:rPr>
              <a:t>Dipole Approximation </a:t>
            </a:r>
            <a:r>
              <a:rPr lang="en-US" dirty="0">
                <a:latin typeface="Arial" panose="020B0604020202020204" pitchFamily="34" charset="0"/>
                <a:cs typeface="Arial" panose="020B0604020202020204" pitchFamily="34" charset="0"/>
              </a:rPr>
              <a:t>(functional form):</a:t>
            </a:r>
          </a:p>
          <a:p>
            <a:pPr marL="799638" lvl="1" indent="-342900" algn="l">
              <a:spcBef>
                <a:spcPts val="600"/>
              </a:spcBef>
              <a:buFont typeface="Symbol" panose="05050102010706020507" pitchFamily="18" charset="2"/>
              <a:buChar char="-"/>
            </a:pPr>
            <a:endParaRPr lang="en-US" dirty="0">
              <a:latin typeface="+mn-lt"/>
              <a:cs typeface="Arial" panose="020B0604020202020204" pitchFamily="34" charset="0"/>
            </a:endParaRPr>
          </a:p>
          <a:p>
            <a:pPr marL="799638" lvl="1" indent="-342900" algn="l">
              <a:spcBef>
                <a:spcPts val="600"/>
              </a:spcBef>
              <a:buFont typeface="Symbol" panose="05050102010706020507" pitchFamily="18" charset="2"/>
              <a:buChar char="-"/>
            </a:pPr>
            <a:endParaRPr lang="en-US" dirty="0">
              <a:latin typeface="+mn-lt"/>
              <a:cs typeface="Arial" panose="020B0604020202020204" pitchFamily="34" charset="0"/>
            </a:endParaRPr>
          </a:p>
          <a:p>
            <a:pPr marL="799638" lvl="1" indent="-342900" algn="l">
              <a:spcBef>
                <a:spcPts val="600"/>
              </a:spcBef>
              <a:buFont typeface="Symbol" panose="05050102010706020507" pitchFamily="18" charset="2"/>
              <a:buChar char="-"/>
            </a:pPr>
            <a:endParaRPr lang="en-US" dirty="0">
              <a:latin typeface="+mn-lt"/>
              <a:cs typeface="Arial" panose="020B0604020202020204" pitchFamily="34" charset="0"/>
            </a:endParaRPr>
          </a:p>
          <a:p>
            <a:pPr marL="799638" lvl="1" indent="-342900" algn="l">
              <a:spcBef>
                <a:spcPts val="600"/>
              </a:spcBef>
              <a:buFont typeface="Symbol" panose="05050102010706020507" pitchFamily="18" charset="2"/>
              <a:buChar char="-"/>
            </a:pPr>
            <a:r>
              <a:rPr lang="en-US" sz="1600" dirty="0">
                <a:latin typeface="+mn-lt"/>
                <a:cs typeface="Arial" panose="020B0604020202020204" pitchFamily="34" charset="0"/>
              </a:rPr>
              <a:t>Q</a:t>
            </a:r>
            <a:r>
              <a:rPr lang="en-US" sz="1600" baseline="30000" dirty="0">
                <a:latin typeface="Arial" panose="020B0604020202020204" pitchFamily="34" charset="0"/>
                <a:cs typeface="Arial" panose="020B0604020202020204" pitchFamily="34" charset="0"/>
              </a:rPr>
              <a:t>2</a:t>
            </a:r>
            <a:r>
              <a:rPr lang="en-US" sz="1600" dirty="0">
                <a:latin typeface="Arial" panose="020B0604020202020204" pitchFamily="34" charset="0"/>
                <a:cs typeface="Arial" panose="020B0604020202020204" pitchFamily="34" charset="0"/>
              </a:rPr>
              <a:t>: squared four-momentum transfer in interaction, related to spatial resolution of probe</a:t>
            </a:r>
            <a:endParaRPr lang="en-US" sz="1600" dirty="0">
              <a:latin typeface="Symbol" panose="05050102010706020507" pitchFamily="18" charset="2"/>
              <a:cs typeface="Arial" panose="020B0604020202020204" pitchFamily="34" charset="0"/>
            </a:endParaRPr>
          </a:p>
          <a:p>
            <a:pPr marL="799638" lvl="1" indent="-342900" algn="l">
              <a:spcBef>
                <a:spcPts val="600"/>
              </a:spcBef>
              <a:buFont typeface="Symbol" panose="05050102010706020507" pitchFamily="18" charset="2"/>
              <a:buChar char="-"/>
            </a:pPr>
            <a:r>
              <a:rPr lang="en-US" sz="1600" dirty="0">
                <a:latin typeface="Symbol" panose="05050102010706020507" pitchFamily="18" charset="2"/>
                <a:cs typeface="Arial" panose="020B0604020202020204" pitchFamily="34" charset="0"/>
              </a:rPr>
              <a:t>L</a:t>
            </a:r>
            <a:r>
              <a:rPr lang="en-US" sz="1600" baseline="30000" dirty="0">
                <a:latin typeface="Arial" panose="020B0604020202020204" pitchFamily="34" charset="0"/>
                <a:cs typeface="Arial" panose="020B0604020202020204" pitchFamily="34" charset="0"/>
              </a:rPr>
              <a:t>2</a:t>
            </a:r>
            <a:r>
              <a:rPr lang="en-US" sz="1600" dirty="0">
                <a:latin typeface="Arial" panose="020B0604020202020204" pitchFamily="34" charset="0"/>
                <a:cs typeface="Arial" panose="020B0604020202020204" pitchFamily="34" charset="0"/>
              </a:rPr>
              <a:t>: cutoff parameter related to the size of the particle</a:t>
            </a:r>
          </a:p>
          <a:p>
            <a:pPr marL="799638" lvl="1" indent="-342900" algn="l">
              <a:spcBef>
                <a:spcPts val="600"/>
              </a:spcBef>
              <a:buFont typeface="Symbol" panose="05050102010706020507" pitchFamily="18" charset="2"/>
              <a:buChar char="-"/>
            </a:pPr>
            <a:r>
              <a:rPr lang="en-US" sz="1600" dirty="0">
                <a:latin typeface="Arial" panose="020B0604020202020204" pitchFamily="34" charset="0"/>
                <a:cs typeface="Arial" panose="020B0604020202020204" pitchFamily="34" charset="0"/>
              </a:rPr>
              <a:t>“dipole”: form resembles potential of a dipole field in certain limits</a:t>
            </a:r>
          </a:p>
          <a:p>
            <a:pPr marL="799638" lvl="1" indent="-342900" algn="l">
              <a:spcBef>
                <a:spcPts val="600"/>
              </a:spcBef>
              <a:buFont typeface="Symbol" panose="05050102010706020507" pitchFamily="18" charset="2"/>
              <a:buChar char="-"/>
            </a:pPr>
            <a:r>
              <a:rPr lang="en-US" sz="1600" dirty="0">
                <a:cs typeface="Arial" panose="020B0604020202020204" pitchFamily="34" charset="0"/>
              </a:rPr>
              <a:t>G(Q</a:t>
            </a:r>
            <a:r>
              <a:rPr lang="en-US" sz="1600" baseline="30000" dirty="0">
                <a:latin typeface="Arial" panose="020B0604020202020204" pitchFamily="34" charset="0"/>
                <a:cs typeface="Arial" panose="020B0604020202020204" pitchFamily="34" charset="0"/>
              </a:rPr>
              <a:t>2</a:t>
            </a:r>
            <a:r>
              <a:rPr lang="en-US" sz="1600" dirty="0">
                <a:latin typeface="Arial" panose="020B0604020202020204" pitchFamily="34" charset="0"/>
                <a:cs typeface="Arial" panose="020B0604020202020204" pitchFamily="34" charset="0"/>
              </a:rPr>
              <a:t>) dependence implies a rapid fall-off of form factor at high </a:t>
            </a:r>
            <a:r>
              <a:rPr lang="en-US" sz="1600" dirty="0">
                <a:cs typeface="Arial" panose="020B0604020202020204" pitchFamily="34" charset="0"/>
              </a:rPr>
              <a:t>Q</a:t>
            </a:r>
            <a:r>
              <a:rPr lang="en-US" sz="1600" baseline="30000" dirty="0">
                <a:latin typeface="Arial" panose="020B0604020202020204" pitchFamily="34" charset="0"/>
                <a:cs typeface="Arial" panose="020B0604020202020204" pitchFamily="34" charset="0"/>
              </a:rPr>
              <a:t>2</a:t>
            </a:r>
            <a:r>
              <a:rPr lang="en-US" sz="1600" dirty="0">
                <a:latin typeface="Arial" panose="020B0604020202020204" pitchFamily="34" charset="0"/>
                <a:cs typeface="Arial" panose="020B0604020202020204" pitchFamily="34" charset="0"/>
              </a:rPr>
              <a:t>, consistent with finite size of particle</a:t>
            </a:r>
          </a:p>
          <a:p>
            <a:pPr marL="342900" indent="-342900" algn="l">
              <a:spcBef>
                <a:spcPts val="600"/>
              </a:spcBef>
              <a:buFont typeface="Arial" panose="020B0604020202020204" pitchFamily="34" charset="0"/>
              <a:buChar char="•"/>
            </a:pPr>
            <a:r>
              <a:rPr lang="en-US" dirty="0">
                <a:latin typeface="Arial" panose="020B0604020202020204" pitchFamily="34" charset="0"/>
                <a:cs typeface="Arial" panose="020B0604020202020204" pitchFamily="34" charset="0"/>
              </a:rPr>
              <a:t>simplifies theoretical calculations and provides a reasonable first-order approximation of the experimental data</a:t>
            </a:r>
          </a:p>
          <a:p>
            <a:pPr marL="342900" indent="-342900" algn="l">
              <a:spcBef>
                <a:spcPts val="600"/>
              </a:spcBef>
              <a:buFont typeface="Arial" panose="020B0604020202020204" pitchFamily="34" charset="0"/>
              <a:buChar char="•"/>
            </a:pPr>
            <a:endParaRPr lang="en-US" dirty="0">
              <a:latin typeface="Arial" panose="020B0604020202020204" pitchFamily="34" charset="0"/>
              <a:cs typeface="Arial" panose="020B0604020202020204" pitchFamily="34" charset="0"/>
            </a:endParaRPr>
          </a:p>
        </p:txBody>
      </p:sp>
      <p:graphicFrame>
        <p:nvGraphicFramePr>
          <p:cNvPr id="4" name="Object 3">
            <a:extLst>
              <a:ext uri="{FF2B5EF4-FFF2-40B4-BE49-F238E27FC236}">
                <a16:creationId xmlns:a16="http://schemas.microsoft.com/office/drawing/2014/main" id="{A5EC41C7-3632-845E-4D76-BE32E0ACCAB3}"/>
              </a:ext>
            </a:extLst>
          </p:cNvPr>
          <p:cNvGraphicFramePr>
            <a:graphicFrameLocks noChangeAspect="1"/>
          </p:cNvGraphicFramePr>
          <p:nvPr>
            <p:extLst>
              <p:ext uri="{D42A27DB-BD31-4B8C-83A1-F6EECF244321}">
                <p14:modId xmlns:p14="http://schemas.microsoft.com/office/powerpoint/2010/main" val="2071086199"/>
              </p:ext>
            </p:extLst>
          </p:nvPr>
        </p:nvGraphicFramePr>
        <p:xfrm>
          <a:off x="914400" y="2590800"/>
          <a:ext cx="2363546" cy="838200"/>
        </p:xfrm>
        <a:graphic>
          <a:graphicData uri="http://schemas.openxmlformats.org/presentationml/2006/ole">
            <mc:AlternateContent xmlns:mc="http://schemas.openxmlformats.org/markup-compatibility/2006">
              <mc:Choice xmlns:v="urn:schemas-microsoft-com:vml" Requires="v">
                <p:oleObj name="Equation" r:id="rId3" imgW="1434960" imgH="507960" progId="Equation.DSMT4">
                  <p:embed/>
                </p:oleObj>
              </mc:Choice>
              <mc:Fallback>
                <p:oleObj name="Equation" r:id="rId3" imgW="1434960" imgH="507960" progId="Equation.DSMT4">
                  <p:embed/>
                  <p:pic>
                    <p:nvPicPr>
                      <p:cNvPr id="0" name=""/>
                      <p:cNvPicPr/>
                      <p:nvPr/>
                    </p:nvPicPr>
                    <p:blipFill>
                      <a:blip r:embed="rId4"/>
                      <a:stretch>
                        <a:fillRect/>
                      </a:stretch>
                    </p:blipFill>
                    <p:spPr>
                      <a:xfrm>
                        <a:off x="914400" y="2590800"/>
                        <a:ext cx="2363546" cy="838200"/>
                      </a:xfrm>
                      <a:prstGeom prst="rect">
                        <a:avLst/>
                      </a:prstGeom>
                    </p:spPr>
                  </p:pic>
                </p:oleObj>
              </mc:Fallback>
            </mc:AlternateContent>
          </a:graphicData>
        </a:graphic>
      </p:graphicFrame>
    </p:spTree>
    <p:extLst>
      <p:ext uri="{BB962C8B-B14F-4D97-AF65-F5344CB8AC3E}">
        <p14:creationId xmlns:p14="http://schemas.microsoft.com/office/powerpoint/2010/main" val="277604764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0" name="Picture 2" descr="C:\Users\lorenzon\Documents\talks\MUSE\SMP\hydrogen-energy-levels-pohl.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0600" y="1139315"/>
            <a:ext cx="7391400" cy="4575685"/>
          </a:xfrm>
          <a:prstGeom prst="rect">
            <a:avLst/>
          </a:prstGeom>
          <a:noFill/>
          <a:extLst>
            <a:ext uri="{909E8E84-426E-40DD-AFC4-6F175D3DCCD1}">
              <a14:hiddenFill xmlns:a14="http://schemas.microsoft.com/office/drawing/2010/main">
                <a:solidFill>
                  <a:srgbClr val="FFFFFF"/>
                </a:solidFill>
              </a14:hiddenFill>
            </a:ext>
          </a:extLst>
        </p:spPr>
      </p:pic>
      <p:sp>
        <p:nvSpPr>
          <p:cNvPr id="12" name="Rectangle 11"/>
          <p:cNvSpPr/>
          <p:nvPr/>
        </p:nvSpPr>
        <p:spPr bwMode="auto">
          <a:xfrm>
            <a:off x="4953000" y="1143000"/>
            <a:ext cx="3886200" cy="5524500"/>
          </a:xfrm>
          <a:prstGeom prst="rect">
            <a:avLst/>
          </a:prstGeom>
          <a:noFill/>
          <a:ln w="25400" cap="flat" cmpd="sng" algn="ctr">
            <a:noFill/>
            <a:prstDash val="solid"/>
            <a:round/>
            <a:headEnd type="none" w="med" len="med"/>
            <a:tailEnd type="none" w="med" len="med"/>
          </a:ln>
          <a:effectLst/>
        </p:spPr>
        <p:txBody>
          <a:bodyPr vert="horz" wrap="square" lIns="91349" tIns="45673" rIns="91349" bIns="45673" numCol="1" rtlCol="0" anchor="t" anchorCtr="0" compatLnSpc="1">
            <a:prstTxWarp prst="textNoShape">
              <a:avLst/>
            </a:prstTxWarp>
          </a:bodyPr>
          <a:lstStyle/>
          <a:p>
            <a:pPr defTabSz="913474">
              <a:tabLst>
                <a:tab pos="748543" algn="l"/>
              </a:tabLst>
            </a:pPr>
            <a:endParaRPr lang="en-US">
              <a:solidFill>
                <a:srgbClr val="000000"/>
              </a:solidFill>
              <a:ea typeface="ヒラギノ角ゴ ProN W3" charset="0"/>
              <a:cs typeface="ヒラギノ角ゴ ProN W3" charset="0"/>
            </a:endParaRPr>
          </a:p>
        </p:txBody>
      </p:sp>
      <p:sp>
        <p:nvSpPr>
          <p:cNvPr id="2" name="Oval Callout 1"/>
          <p:cNvSpPr/>
          <p:nvPr/>
        </p:nvSpPr>
        <p:spPr bwMode="auto">
          <a:xfrm>
            <a:off x="7248576" y="2686050"/>
            <a:ext cx="1666824" cy="895350"/>
          </a:xfrm>
          <a:prstGeom prst="wedgeEllipseCallout">
            <a:avLst/>
          </a:prstGeom>
          <a:solidFill>
            <a:srgbClr val="FFCCCC">
              <a:alpha val="50000"/>
            </a:srgbClr>
          </a:solidFill>
          <a:ln w="2540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13474">
              <a:tabLst>
                <a:tab pos="748543" algn="l"/>
              </a:tabLst>
            </a:pPr>
            <a:r>
              <a:rPr lang="en-US" sz="1600" dirty="0">
                <a:solidFill>
                  <a:srgbClr val="C00000"/>
                </a:solidFill>
                <a:ea typeface="ヒラギノ角ゴ ProN W3" charset="0"/>
                <a:cs typeface="ヒラギノ角ゴ ProN W3" charset="0"/>
              </a:rPr>
              <a:t>0.014% of the Lamb Shift!</a:t>
            </a:r>
          </a:p>
        </p:txBody>
      </p:sp>
      <p:sp>
        <p:nvSpPr>
          <p:cNvPr id="14" name="Oval 13"/>
          <p:cNvSpPr/>
          <p:nvPr/>
        </p:nvSpPr>
        <p:spPr bwMode="auto">
          <a:xfrm>
            <a:off x="4114800" y="4495800"/>
            <a:ext cx="1447873" cy="609600"/>
          </a:xfrm>
          <a:prstGeom prst="ellipse">
            <a:avLst/>
          </a:prstGeom>
          <a:solidFill>
            <a:srgbClr val="FFCCCC">
              <a:alpha val="50000"/>
            </a:srgbClr>
          </a:solidFill>
          <a:ln w="25400" cap="flat" cmpd="sng" algn="ctr">
            <a:solidFill>
              <a:srgbClr val="000000"/>
            </a:solidFill>
            <a:prstDash val="solid"/>
            <a:round/>
            <a:headEnd type="none" w="med" len="med"/>
            <a:tailEnd type="none" w="med" len="med"/>
          </a:ln>
          <a:effectLst/>
        </p:spPr>
        <p:txBody>
          <a:bodyPr vert="horz" wrap="square" lIns="91349" tIns="45673" rIns="91349" bIns="45673" numCol="1" rtlCol="0" anchor="t" anchorCtr="0" compatLnSpc="1">
            <a:prstTxWarp prst="textNoShape">
              <a:avLst/>
            </a:prstTxWarp>
          </a:bodyPr>
          <a:lstStyle/>
          <a:p>
            <a:pPr defTabSz="913474">
              <a:tabLst>
                <a:tab pos="748543" algn="l"/>
              </a:tabLst>
            </a:pPr>
            <a:endParaRPr lang="en-US" dirty="0">
              <a:solidFill>
                <a:srgbClr val="C00000"/>
              </a:solidFill>
              <a:ea typeface="ヒラギノ角ゴ ProN W3" charset="0"/>
              <a:cs typeface="ヒラギノ角ゴ ProN W3" charset="0"/>
            </a:endParaRPr>
          </a:p>
        </p:txBody>
      </p:sp>
      <p:sp>
        <p:nvSpPr>
          <p:cNvPr id="20" name="Rectangle 2"/>
          <p:cNvSpPr>
            <a:spLocks noChangeArrowheads="1"/>
          </p:cNvSpPr>
          <p:nvPr/>
        </p:nvSpPr>
        <p:spPr bwMode="auto">
          <a:xfrm>
            <a:off x="0" y="0"/>
            <a:ext cx="9144000" cy="762000"/>
          </a:xfrm>
          <a:prstGeom prst="rect">
            <a:avLst/>
          </a:prstGeom>
          <a:noFill/>
          <a:ln w="9525">
            <a:noFill/>
            <a:miter lim="800000"/>
            <a:headEnd/>
            <a:tailEnd/>
          </a:ln>
        </p:spPr>
        <p:txBody>
          <a:bodyPr lIns="91349" tIns="45673" rIns="91349" bIns="45673" anchor="ctr"/>
          <a:lstStyle/>
          <a:p>
            <a:r>
              <a:rPr lang="en-US" sz="3200" b="1" dirty="0">
                <a:solidFill>
                  <a:srgbClr val="1C11FD"/>
                </a:solidFill>
                <a:latin typeface="Arial"/>
                <a:cs typeface="Calibri" pitchFamily="34" charset="0"/>
              </a:rPr>
              <a:t>Hydrogen Spectroscopy Measurements</a:t>
            </a:r>
          </a:p>
        </p:txBody>
      </p:sp>
      <p:sp>
        <p:nvSpPr>
          <p:cNvPr id="8" name="Rectangle 7"/>
          <p:cNvSpPr/>
          <p:nvPr/>
        </p:nvSpPr>
        <p:spPr>
          <a:xfrm>
            <a:off x="1066800" y="6019800"/>
            <a:ext cx="7924800" cy="646331"/>
          </a:xfrm>
          <a:prstGeom prst="rect">
            <a:avLst/>
          </a:prstGeom>
        </p:spPr>
        <p:txBody>
          <a:bodyPr wrap="square">
            <a:spAutoFit/>
          </a:bodyPr>
          <a:lstStyle/>
          <a:p>
            <a:pPr algn="l"/>
            <a:r>
              <a:rPr lang="en-US" dirty="0">
                <a:solidFill>
                  <a:srgbClr val="7030A0"/>
                </a:solidFill>
              </a:rPr>
              <a:t>comparing measurements with QED calculations that include corrections </a:t>
            </a:r>
          </a:p>
          <a:p>
            <a:pPr algn="l"/>
            <a:r>
              <a:rPr lang="en-US" dirty="0">
                <a:solidFill>
                  <a:srgbClr val="7030A0"/>
                </a:solidFill>
              </a:rPr>
              <a:t>for finite size of proton provide indirect but very precise value for </a:t>
            </a:r>
            <a:r>
              <a:rPr lang="en-US" dirty="0">
                <a:solidFill>
                  <a:srgbClr val="7030A0"/>
                </a:solidFill>
                <a:sym typeface="Symbol"/>
              </a:rPr>
              <a:t></a:t>
            </a:r>
            <a:r>
              <a:rPr lang="en-US" dirty="0">
                <a:solidFill>
                  <a:srgbClr val="7030A0"/>
                </a:solidFill>
              </a:rPr>
              <a:t>r</a:t>
            </a:r>
            <a:r>
              <a:rPr lang="en-US" baseline="-25000" dirty="0">
                <a:solidFill>
                  <a:srgbClr val="7030A0"/>
                </a:solidFill>
              </a:rPr>
              <a:t>E</a:t>
            </a:r>
            <a:r>
              <a:rPr lang="en-US" baseline="30000" dirty="0">
                <a:solidFill>
                  <a:srgbClr val="7030A0"/>
                </a:solidFill>
              </a:rPr>
              <a:t>2</a:t>
            </a:r>
            <a:r>
              <a:rPr lang="en-US" dirty="0">
                <a:solidFill>
                  <a:srgbClr val="7030A0"/>
                </a:solidFill>
                <a:sym typeface="Symbol"/>
              </a:rPr>
              <a:t></a:t>
            </a:r>
            <a:endParaRPr lang="en-US" dirty="0">
              <a:solidFill>
                <a:srgbClr val="7030A0"/>
              </a:solidFill>
            </a:endParaRPr>
          </a:p>
        </p:txBody>
      </p:sp>
      <p:sp>
        <p:nvSpPr>
          <p:cNvPr id="3" name="TextBox 2"/>
          <p:cNvSpPr txBox="1"/>
          <p:nvPr/>
        </p:nvSpPr>
        <p:spPr>
          <a:xfrm>
            <a:off x="3276673" y="950630"/>
            <a:ext cx="4572000" cy="369332"/>
          </a:xfrm>
          <a:prstGeom prst="rect">
            <a:avLst/>
          </a:prstGeom>
          <a:noFill/>
        </p:spPr>
        <p:txBody>
          <a:bodyPr wrap="square" rtlCol="0">
            <a:spAutoFit/>
          </a:bodyPr>
          <a:lstStyle/>
          <a:p>
            <a:r>
              <a:rPr lang="en-US" b="1" dirty="0">
                <a:solidFill>
                  <a:srgbClr val="7030A0"/>
                </a:solidFill>
              </a:rPr>
              <a:t>The Proton Radius from H Lamb Shift</a:t>
            </a:r>
          </a:p>
        </p:txBody>
      </p:sp>
      <p:sp>
        <p:nvSpPr>
          <p:cNvPr id="10" name="Slide Number Placeholder 34"/>
          <p:cNvSpPr>
            <a:spLocks noGrp="1"/>
          </p:cNvSpPr>
          <p:nvPr>
            <p:ph type="sldNum" sz="quarter" idx="10"/>
          </p:nvPr>
        </p:nvSpPr>
        <p:spPr>
          <a:xfrm>
            <a:off x="8901113" y="6618288"/>
            <a:ext cx="244475" cy="241300"/>
          </a:xfrm>
        </p:spPr>
        <p:txBody>
          <a:bodyPr/>
          <a:lstStyle/>
          <a:p>
            <a:pPr>
              <a:defRPr/>
            </a:pPr>
            <a:fld id="{B7904B64-8782-488E-B9CE-B57B49B52B68}" type="slidenum">
              <a:rPr lang="en-US" smtClean="0"/>
              <a:pPr>
                <a:defRPr/>
              </a:pPr>
              <a:t>35</a:t>
            </a:fld>
            <a:endParaRPr lang="en-US" dirty="0"/>
          </a:p>
        </p:txBody>
      </p:sp>
    </p:spTree>
    <p:extLst>
      <p:ext uri="{BB962C8B-B14F-4D97-AF65-F5344CB8AC3E}">
        <p14:creationId xmlns:p14="http://schemas.microsoft.com/office/powerpoint/2010/main" val="23247930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4"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2"/>
          <p:cNvSpPr>
            <a:spLocks noChangeArrowheads="1"/>
          </p:cNvSpPr>
          <p:nvPr/>
        </p:nvSpPr>
        <p:spPr bwMode="auto">
          <a:xfrm>
            <a:off x="303028" y="0"/>
            <a:ext cx="8458200" cy="762000"/>
          </a:xfrm>
          <a:prstGeom prst="rect">
            <a:avLst/>
          </a:prstGeom>
          <a:noFill/>
          <a:ln w="9525">
            <a:noFill/>
            <a:miter lim="800000"/>
            <a:headEnd/>
            <a:tailEnd/>
          </a:ln>
        </p:spPr>
        <p:txBody>
          <a:bodyPr lIns="91349" tIns="45673" rIns="91349" bIns="45673" anchor="ctr"/>
          <a:lstStyle/>
          <a:p>
            <a:r>
              <a:rPr lang="en-US" sz="3200" b="1" dirty="0">
                <a:solidFill>
                  <a:srgbClr val="1C11FD"/>
                </a:solidFill>
                <a:latin typeface="Arial"/>
                <a:cs typeface="Calibri" pitchFamily="34" charset="0"/>
              </a:rPr>
              <a:t>Finite-size shift of atomic energy levels</a:t>
            </a:r>
          </a:p>
        </p:txBody>
      </p:sp>
      <p:pic>
        <p:nvPicPr>
          <p:cNvPr id="27651" name="Picture 3" descr="C:\Users\lorenzon\Documents\talks\MUSE\hydrogen-spectroscopy-pohl-3.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885974"/>
            <a:ext cx="9144000" cy="5683443"/>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3124200" y="6550223"/>
            <a:ext cx="2590800" cy="307777"/>
          </a:xfrm>
          <a:prstGeom prst="rect">
            <a:avLst/>
          </a:prstGeom>
          <a:noFill/>
        </p:spPr>
        <p:txBody>
          <a:bodyPr wrap="square" rtlCol="0">
            <a:spAutoFit/>
          </a:bodyPr>
          <a:lstStyle/>
          <a:p>
            <a:r>
              <a:rPr lang="en-US" sz="1400" dirty="0">
                <a:solidFill>
                  <a:srgbClr val="C00000"/>
                </a:solidFill>
              </a:rPr>
              <a:t>Pictures: R. Pohl</a:t>
            </a:r>
            <a:endParaRPr lang="en-US" sz="1400" dirty="0">
              <a:solidFill>
                <a:srgbClr val="000000"/>
              </a:solidFill>
            </a:endParaRPr>
          </a:p>
        </p:txBody>
      </p:sp>
      <p:sp>
        <p:nvSpPr>
          <p:cNvPr id="4" name="TextBox 3"/>
          <p:cNvSpPr txBox="1"/>
          <p:nvPr/>
        </p:nvSpPr>
        <p:spPr>
          <a:xfrm>
            <a:off x="1371600" y="2209800"/>
            <a:ext cx="1524000" cy="276999"/>
          </a:xfrm>
          <a:prstGeom prst="rect">
            <a:avLst/>
          </a:prstGeom>
          <a:noFill/>
        </p:spPr>
        <p:txBody>
          <a:bodyPr wrap="square" rtlCol="0">
            <a:spAutoFit/>
          </a:bodyPr>
          <a:lstStyle/>
          <a:p>
            <a:pPr algn="l"/>
            <a:r>
              <a:rPr lang="en-US" sz="1200" dirty="0">
                <a:solidFill>
                  <a:srgbClr val="000000"/>
                </a:solidFill>
                <a:latin typeface="Calibri" panose="020F0502020204030204" pitchFamily="34" charset="0"/>
              </a:rPr>
              <a:t>for point-like proton</a:t>
            </a:r>
          </a:p>
        </p:txBody>
      </p:sp>
      <p:sp>
        <p:nvSpPr>
          <p:cNvPr id="7" name="Slide Number Placeholder 34"/>
          <p:cNvSpPr txBox="1">
            <a:spLocks/>
          </p:cNvSpPr>
          <p:nvPr/>
        </p:nvSpPr>
        <p:spPr bwMode="auto">
          <a:xfrm>
            <a:off x="8901113" y="6618288"/>
            <a:ext cx="244475" cy="241300"/>
          </a:xfrm>
          <a:prstGeom prst="rect">
            <a:avLst/>
          </a:prstGeom>
          <a:noFill/>
          <a:ln w="12700">
            <a:noFill/>
            <a:miter lim="800000"/>
            <a:headEnd/>
            <a:tailEnd/>
          </a:ln>
          <a:effectLst/>
        </p:spPr>
        <p:txBody>
          <a:bodyPr vert="horz" wrap="none" lIns="91349" tIns="45673" rIns="91349" bIns="45673" numCol="1" anchor="t" anchorCtr="0" compatLnSpc="1">
            <a:prstTxWarp prst="textNoShape">
              <a:avLst/>
            </a:prstTxWarp>
          </a:bodyPr>
          <a:lstStyle>
            <a:defPPr>
              <a:defRPr lang="en-US"/>
            </a:defPPr>
            <a:lvl1pPr algn="ctr" rtl="0" fontAlgn="base">
              <a:spcBef>
                <a:spcPct val="0"/>
              </a:spcBef>
              <a:spcAft>
                <a:spcPct val="0"/>
              </a:spcAft>
              <a:tabLst>
                <a:tab pos="748543" algn="l"/>
              </a:tabLst>
              <a:defRPr sz="1100" kern="1200">
                <a:solidFill>
                  <a:schemeClr val="tx1"/>
                </a:solidFill>
                <a:latin typeface="Helvetica" charset="0"/>
                <a:ea typeface="+mn-ea"/>
                <a:cs typeface="Helvetica" charset="0"/>
                <a:sym typeface="Helvetica" charset="0"/>
              </a:defRPr>
            </a:lvl1pPr>
            <a:lvl2pPr marL="456738" algn="ctr" rtl="0" fontAlgn="base">
              <a:spcBef>
                <a:spcPct val="0"/>
              </a:spcBef>
              <a:spcAft>
                <a:spcPct val="0"/>
              </a:spcAft>
              <a:defRPr kern="1200">
                <a:solidFill>
                  <a:schemeClr val="tx1"/>
                </a:solidFill>
                <a:latin typeface="Helvetica" charset="0"/>
                <a:ea typeface="ヒラギノ角ゴ ProN W3"/>
                <a:cs typeface="ヒラギノ角ゴ ProN W3"/>
                <a:sym typeface="Helvetica" charset="0"/>
              </a:defRPr>
            </a:lvl2pPr>
            <a:lvl3pPr marL="913474" algn="ctr" rtl="0" fontAlgn="base">
              <a:spcBef>
                <a:spcPct val="0"/>
              </a:spcBef>
              <a:spcAft>
                <a:spcPct val="0"/>
              </a:spcAft>
              <a:defRPr kern="1200">
                <a:solidFill>
                  <a:schemeClr val="tx1"/>
                </a:solidFill>
                <a:latin typeface="Helvetica" charset="0"/>
                <a:ea typeface="ヒラギノ角ゴ ProN W3"/>
                <a:cs typeface="ヒラギノ角ゴ ProN W3"/>
                <a:sym typeface="Helvetica" charset="0"/>
              </a:defRPr>
            </a:lvl3pPr>
            <a:lvl4pPr marL="1370213" algn="ctr" rtl="0" fontAlgn="base">
              <a:spcBef>
                <a:spcPct val="0"/>
              </a:spcBef>
              <a:spcAft>
                <a:spcPct val="0"/>
              </a:spcAft>
              <a:defRPr kern="1200">
                <a:solidFill>
                  <a:schemeClr val="tx1"/>
                </a:solidFill>
                <a:latin typeface="Helvetica" charset="0"/>
                <a:ea typeface="ヒラギノ角ゴ ProN W3"/>
                <a:cs typeface="ヒラギノ角ゴ ProN W3"/>
                <a:sym typeface="Helvetica" charset="0"/>
              </a:defRPr>
            </a:lvl4pPr>
            <a:lvl5pPr marL="1826949" algn="ctr" rtl="0" fontAlgn="base">
              <a:spcBef>
                <a:spcPct val="0"/>
              </a:spcBef>
              <a:spcAft>
                <a:spcPct val="0"/>
              </a:spcAft>
              <a:defRPr kern="1200">
                <a:solidFill>
                  <a:schemeClr val="tx1"/>
                </a:solidFill>
                <a:latin typeface="Helvetica" charset="0"/>
                <a:ea typeface="ヒラギノ角ゴ ProN W3"/>
                <a:cs typeface="ヒラギノ角ゴ ProN W3"/>
                <a:sym typeface="Helvetica" charset="0"/>
              </a:defRPr>
            </a:lvl5pPr>
            <a:lvl6pPr marL="2283689" algn="l" defTabSz="913474" rtl="0" eaLnBrk="1" latinLnBrk="0" hangingPunct="1">
              <a:defRPr kern="1200">
                <a:solidFill>
                  <a:schemeClr val="tx1"/>
                </a:solidFill>
                <a:latin typeface="Helvetica" charset="0"/>
                <a:ea typeface="ヒラギノ角ゴ ProN W3"/>
                <a:cs typeface="ヒラギノ角ゴ ProN W3"/>
                <a:sym typeface="Helvetica" charset="0"/>
              </a:defRPr>
            </a:lvl6pPr>
            <a:lvl7pPr marL="2740422" algn="l" defTabSz="913474" rtl="0" eaLnBrk="1" latinLnBrk="0" hangingPunct="1">
              <a:defRPr kern="1200">
                <a:solidFill>
                  <a:schemeClr val="tx1"/>
                </a:solidFill>
                <a:latin typeface="Helvetica" charset="0"/>
                <a:ea typeface="ヒラギノ角ゴ ProN W3"/>
                <a:cs typeface="ヒラギノ角ゴ ProN W3"/>
                <a:sym typeface="Helvetica" charset="0"/>
              </a:defRPr>
            </a:lvl7pPr>
            <a:lvl8pPr marL="3197160" algn="l" defTabSz="913474" rtl="0" eaLnBrk="1" latinLnBrk="0" hangingPunct="1">
              <a:defRPr kern="1200">
                <a:solidFill>
                  <a:schemeClr val="tx1"/>
                </a:solidFill>
                <a:latin typeface="Helvetica" charset="0"/>
                <a:ea typeface="ヒラギノ角ゴ ProN W3"/>
                <a:cs typeface="ヒラギノ角ゴ ProN W3"/>
                <a:sym typeface="Helvetica" charset="0"/>
              </a:defRPr>
            </a:lvl8pPr>
            <a:lvl9pPr marL="3653896" algn="l" defTabSz="913474" rtl="0" eaLnBrk="1" latinLnBrk="0" hangingPunct="1">
              <a:defRPr kern="1200">
                <a:solidFill>
                  <a:schemeClr val="tx1"/>
                </a:solidFill>
                <a:latin typeface="Helvetica" charset="0"/>
                <a:ea typeface="ヒラギノ角ゴ ProN W3"/>
                <a:cs typeface="ヒラギノ角ゴ ProN W3"/>
                <a:sym typeface="Helvetic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tab pos="748543" algn="l"/>
              </a:tabLst>
              <a:defRPr/>
            </a:pPr>
            <a:fld id="{B7904B64-8782-488E-B9CE-B57B49B52B68}" type="slidenum">
              <a:rPr kumimoji="0" lang="en-US" sz="1100" b="0" i="0" u="none" strike="noStrike" kern="1200" cap="none" spc="0" normalizeH="0" baseline="0" noProof="0" smtClean="0">
                <a:ln>
                  <a:noFill/>
                </a:ln>
                <a:solidFill>
                  <a:srgbClr val="000000"/>
                </a:solidFill>
                <a:effectLst/>
                <a:uLnTx/>
                <a:uFillTx/>
                <a:latin typeface="Helvetica" charset="0"/>
                <a:cs typeface="Helvetica" charset="0"/>
                <a:sym typeface="Helvetica" charset="0"/>
              </a:rPr>
              <a:pPr marL="0" marR="0" lvl="0" indent="0" algn="ctr" defTabSz="914400" rtl="0" eaLnBrk="1" fontAlgn="base" latinLnBrk="0" hangingPunct="1">
                <a:lnSpc>
                  <a:spcPct val="100000"/>
                </a:lnSpc>
                <a:spcBef>
                  <a:spcPct val="0"/>
                </a:spcBef>
                <a:spcAft>
                  <a:spcPct val="0"/>
                </a:spcAft>
                <a:buClrTx/>
                <a:buSzTx/>
                <a:buFontTx/>
                <a:buNone/>
                <a:tabLst>
                  <a:tab pos="748543" algn="l"/>
                </a:tabLst>
                <a:defRPr/>
              </a:pPr>
              <a:t>36</a:t>
            </a:fld>
            <a:endParaRPr kumimoji="0" lang="en-US" sz="1100" b="0" i="0" u="none" strike="noStrike" kern="1200" cap="none" spc="0" normalizeH="0" baseline="0" noProof="0" dirty="0">
              <a:ln>
                <a:noFill/>
              </a:ln>
              <a:solidFill>
                <a:srgbClr val="000000"/>
              </a:solidFill>
              <a:effectLst/>
              <a:uLnTx/>
              <a:uFillTx/>
              <a:latin typeface="Helvetica" charset="0"/>
              <a:cs typeface="Helvetica" charset="0"/>
              <a:sym typeface="Helvetica" charset="0"/>
            </a:endParaRPr>
          </a:p>
        </p:txBody>
      </p:sp>
    </p:spTree>
    <p:extLst>
      <p:ext uri="{BB962C8B-B14F-4D97-AF65-F5344CB8AC3E}">
        <p14:creationId xmlns:p14="http://schemas.microsoft.com/office/powerpoint/2010/main" val="1042371954"/>
      </p:ext>
    </p:extLst>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9" name="TextBox 10"/>
          <p:cNvSpPr txBox="1">
            <a:spLocks noChangeArrowheads="1"/>
          </p:cNvSpPr>
          <p:nvPr/>
        </p:nvSpPr>
        <p:spPr bwMode="auto">
          <a:xfrm>
            <a:off x="8758952" y="0"/>
            <a:ext cx="322720" cy="25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1977" tIns="40986" rIns="81977" bIns="40986">
            <a:spAutoFit/>
          </a:bodyPr>
          <a:lstStyle>
            <a:lvl1pPr defTabSz="506413" eaLnBrk="0" hangingPunct="0">
              <a:defRPr sz="2700" u="sng">
                <a:solidFill>
                  <a:schemeClr val="tx1"/>
                </a:solidFill>
                <a:latin typeface="Arial" charset="0"/>
                <a:ea typeface="ＭＳ Ｐゴシック" pitchFamily="34" charset="-128"/>
              </a:defRPr>
            </a:lvl1pPr>
            <a:lvl2pPr marL="37931725" indent="-37474525" defTabSz="506413" eaLnBrk="0" hangingPunct="0">
              <a:defRPr sz="2700" u="sng">
                <a:solidFill>
                  <a:schemeClr val="tx1"/>
                </a:solidFill>
                <a:latin typeface="Arial" charset="0"/>
                <a:ea typeface="ＭＳ Ｐゴシック" pitchFamily="34" charset="-128"/>
              </a:defRPr>
            </a:lvl2pPr>
            <a:lvl3pPr eaLnBrk="0" hangingPunct="0">
              <a:defRPr sz="2700" u="sng">
                <a:solidFill>
                  <a:schemeClr val="tx1"/>
                </a:solidFill>
                <a:latin typeface="Arial" charset="0"/>
                <a:ea typeface="ＭＳ Ｐゴシック" pitchFamily="34" charset="-128"/>
              </a:defRPr>
            </a:lvl3pPr>
            <a:lvl4pPr eaLnBrk="0" hangingPunct="0">
              <a:defRPr sz="2700" u="sng">
                <a:solidFill>
                  <a:schemeClr val="tx1"/>
                </a:solidFill>
                <a:latin typeface="Arial" charset="0"/>
                <a:ea typeface="ＭＳ Ｐゴシック" pitchFamily="34" charset="-128"/>
              </a:defRPr>
            </a:lvl4pPr>
            <a:lvl5pPr eaLnBrk="0" hangingPunct="0">
              <a:defRPr sz="2700" u="sng">
                <a:solidFill>
                  <a:schemeClr val="tx1"/>
                </a:solidFill>
                <a:latin typeface="Arial" charset="0"/>
                <a:ea typeface="ＭＳ Ｐゴシック" pitchFamily="34" charset="-128"/>
              </a:defRPr>
            </a:lvl5pPr>
            <a:lvl6pPr marL="457200" eaLnBrk="0" fontAlgn="base" hangingPunct="0">
              <a:spcBef>
                <a:spcPct val="0"/>
              </a:spcBef>
              <a:spcAft>
                <a:spcPct val="0"/>
              </a:spcAft>
              <a:defRPr sz="2700" u="sng">
                <a:solidFill>
                  <a:schemeClr val="tx1"/>
                </a:solidFill>
                <a:latin typeface="Arial" charset="0"/>
                <a:ea typeface="ＭＳ Ｐゴシック" pitchFamily="34" charset="-128"/>
              </a:defRPr>
            </a:lvl6pPr>
            <a:lvl7pPr marL="914400" eaLnBrk="0" fontAlgn="base" hangingPunct="0">
              <a:spcBef>
                <a:spcPct val="0"/>
              </a:spcBef>
              <a:spcAft>
                <a:spcPct val="0"/>
              </a:spcAft>
              <a:defRPr sz="2700" u="sng">
                <a:solidFill>
                  <a:schemeClr val="tx1"/>
                </a:solidFill>
                <a:latin typeface="Arial" charset="0"/>
                <a:ea typeface="ＭＳ Ｐゴシック" pitchFamily="34" charset="-128"/>
              </a:defRPr>
            </a:lvl7pPr>
            <a:lvl8pPr marL="1371600" eaLnBrk="0" fontAlgn="base" hangingPunct="0">
              <a:spcBef>
                <a:spcPct val="0"/>
              </a:spcBef>
              <a:spcAft>
                <a:spcPct val="0"/>
              </a:spcAft>
              <a:defRPr sz="2700" u="sng">
                <a:solidFill>
                  <a:schemeClr val="tx1"/>
                </a:solidFill>
                <a:latin typeface="Arial" charset="0"/>
                <a:ea typeface="ＭＳ Ｐゴシック" pitchFamily="34" charset="-128"/>
              </a:defRPr>
            </a:lvl8pPr>
            <a:lvl9pPr marL="1828800" eaLnBrk="0" fontAlgn="base" hangingPunct="0">
              <a:spcBef>
                <a:spcPct val="0"/>
              </a:spcBef>
              <a:spcAft>
                <a:spcPct val="0"/>
              </a:spcAft>
              <a:defRPr sz="2700" u="sng">
                <a:solidFill>
                  <a:schemeClr val="tx1"/>
                </a:solidFill>
                <a:latin typeface="Arial" charset="0"/>
                <a:ea typeface="ＭＳ Ｐゴシック" pitchFamily="34" charset="-128"/>
              </a:defRPr>
            </a:lvl9pPr>
          </a:lstStyle>
          <a:p>
            <a:pPr>
              <a:buClr>
                <a:srgbClr val="000000"/>
              </a:buClr>
              <a:buSzPct val="100000"/>
              <a:buFont typeface="Arial" charset="0"/>
              <a:buNone/>
            </a:pPr>
            <a:fld id="{2B9F1B89-4A9E-4EEE-825E-0AE74E929E38}" type="slidenum">
              <a:rPr lang="en-US" altLang="en-US" sz="1100" u="none">
                <a:solidFill>
                  <a:srgbClr val="000000"/>
                </a:solidFill>
                <a:cs typeface="Arial Unicode MS" pitchFamily="-1" charset="0"/>
              </a:rPr>
              <a:pPr>
                <a:buClr>
                  <a:srgbClr val="000000"/>
                </a:buClr>
                <a:buSzPct val="100000"/>
                <a:buFont typeface="Arial" charset="0"/>
                <a:buNone/>
              </a:pPr>
              <a:t>37</a:t>
            </a:fld>
            <a:endParaRPr lang="en-US" altLang="en-US" sz="1100" u="none">
              <a:solidFill>
                <a:srgbClr val="000000"/>
              </a:solidFill>
              <a:cs typeface="Arial Unicode MS" pitchFamily="-1" charset="0"/>
            </a:endParaRPr>
          </a:p>
        </p:txBody>
      </p:sp>
      <p:sp>
        <p:nvSpPr>
          <p:cNvPr id="18" name="Rectangle 2"/>
          <p:cNvSpPr>
            <a:spLocks noChangeArrowheads="1"/>
          </p:cNvSpPr>
          <p:nvPr/>
        </p:nvSpPr>
        <p:spPr bwMode="auto">
          <a:xfrm>
            <a:off x="303028" y="0"/>
            <a:ext cx="8458200" cy="762000"/>
          </a:xfrm>
          <a:prstGeom prst="rect">
            <a:avLst/>
          </a:prstGeom>
          <a:noFill/>
          <a:ln w="9525">
            <a:noFill/>
            <a:miter lim="800000"/>
            <a:headEnd/>
            <a:tailEnd/>
          </a:ln>
        </p:spPr>
        <p:txBody>
          <a:bodyPr lIns="91349" tIns="45673" rIns="91349" bIns="45673" anchor="ctr"/>
          <a:lstStyle/>
          <a:p>
            <a:r>
              <a:rPr lang="en-US" sz="3200" b="1" dirty="0">
                <a:solidFill>
                  <a:srgbClr val="1C11FD"/>
                </a:solidFill>
                <a:latin typeface="+mj-lt"/>
                <a:cs typeface="Calibri" pitchFamily="34" charset="0"/>
              </a:rPr>
              <a:t>Hydrogen Atom Spectroscopy</a:t>
            </a:r>
          </a:p>
        </p:txBody>
      </p:sp>
      <p:pic>
        <p:nvPicPr>
          <p:cNvPr id="29698" name="Picture 2" descr="C:\Users\lorenzon\Documents\talks\MUSE\hydrogen-spectroscopy-pohl-1.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41709" y="1001713"/>
            <a:ext cx="2309812" cy="792162"/>
          </a:xfrm>
          <a:prstGeom prst="rect">
            <a:avLst/>
          </a:prstGeom>
          <a:noFill/>
          <a:extLst>
            <a:ext uri="{909E8E84-426E-40DD-AFC4-6F175D3DCCD1}">
              <a14:hiddenFill xmlns:a14="http://schemas.microsoft.com/office/drawing/2010/main">
                <a:solidFill>
                  <a:srgbClr val="FFFFFF"/>
                </a:solidFill>
              </a14:hiddenFill>
            </a:ext>
          </a:extLst>
        </p:spPr>
      </p:pic>
      <p:pic>
        <p:nvPicPr>
          <p:cNvPr id="29700" name="Picture 4" descr="C:\Users\lorenzon\Documents\talks\MUSE\hydrogen-spectroscopy-pohl-1.2.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7837" y="1817688"/>
            <a:ext cx="6532563" cy="468312"/>
          </a:xfrm>
          <a:prstGeom prst="rect">
            <a:avLst/>
          </a:prstGeom>
          <a:noFill/>
          <a:extLst>
            <a:ext uri="{909E8E84-426E-40DD-AFC4-6F175D3DCCD1}">
              <a14:hiddenFill xmlns:a14="http://schemas.microsoft.com/office/drawing/2010/main">
                <a:solidFill>
                  <a:srgbClr val="FFFFFF"/>
                </a:solidFill>
              </a14:hiddenFill>
            </a:ext>
          </a:extLst>
        </p:spPr>
      </p:pic>
      <p:pic>
        <p:nvPicPr>
          <p:cNvPr id="29701" name="Picture 5" descr="C:\Users\lorenzon\Documents\talks\MUSE\hydrogen-spectroscopy-orsay.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28600" y="3124200"/>
            <a:ext cx="8697912" cy="2957512"/>
          </a:xfrm>
          <a:prstGeom prst="rect">
            <a:avLst/>
          </a:prstGeom>
          <a:noFill/>
          <a:extLst>
            <a:ext uri="{909E8E84-426E-40DD-AFC4-6F175D3DCCD1}">
              <a14:hiddenFill xmlns:a14="http://schemas.microsoft.com/office/drawing/2010/main">
                <a:solidFill>
                  <a:srgbClr val="FFFFFF"/>
                </a:solidFill>
              </a14:hiddenFill>
            </a:ext>
          </a:extLst>
        </p:spPr>
      </p:pic>
      <p:sp>
        <p:nvSpPr>
          <p:cNvPr id="7" name="Slide Number Placeholder 34"/>
          <p:cNvSpPr>
            <a:spLocks noGrp="1"/>
          </p:cNvSpPr>
          <p:nvPr>
            <p:ph type="sldNum" sz="quarter" idx="10"/>
          </p:nvPr>
        </p:nvSpPr>
        <p:spPr>
          <a:xfrm>
            <a:off x="8901113" y="6618288"/>
            <a:ext cx="244475" cy="241300"/>
          </a:xfrm>
        </p:spPr>
        <p:txBody>
          <a:bodyPr/>
          <a:lstStyle/>
          <a:p>
            <a:pPr>
              <a:defRPr/>
            </a:pPr>
            <a:fld id="{B7904B64-8782-488E-B9CE-B57B49B52B68}" type="slidenum">
              <a:rPr lang="en-US" smtClean="0"/>
              <a:pPr>
                <a:defRPr/>
              </a:pPr>
              <a:t>37</a:t>
            </a:fld>
            <a:endParaRPr lang="en-US" dirty="0"/>
          </a:p>
        </p:txBody>
      </p:sp>
    </p:spTree>
    <p:extLst>
      <p:ext uri="{BB962C8B-B14F-4D97-AF65-F5344CB8AC3E}">
        <p14:creationId xmlns:p14="http://schemas.microsoft.com/office/powerpoint/2010/main" val="2533644410"/>
      </p:ext>
    </p:extLst>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2"/>
          <p:cNvSpPr>
            <a:spLocks noChangeArrowheads="1"/>
          </p:cNvSpPr>
          <p:nvPr/>
        </p:nvSpPr>
        <p:spPr bwMode="auto">
          <a:xfrm>
            <a:off x="0" y="0"/>
            <a:ext cx="9124950" cy="762000"/>
          </a:xfrm>
          <a:prstGeom prst="rect">
            <a:avLst/>
          </a:prstGeom>
          <a:noFill/>
          <a:ln w="9525">
            <a:noFill/>
            <a:miter lim="800000"/>
            <a:headEnd/>
            <a:tailEnd/>
          </a:ln>
        </p:spPr>
        <p:txBody>
          <a:bodyPr lIns="91349" tIns="45673" rIns="91349" bIns="45673" anchor="ctr"/>
          <a:lstStyle/>
          <a:p>
            <a:r>
              <a:rPr lang="en-US" sz="2800" b="1" dirty="0">
                <a:solidFill>
                  <a:srgbClr val="1C11FD"/>
                </a:solidFill>
                <a:latin typeface="+mj-lt"/>
                <a:cs typeface="Calibri" pitchFamily="34" charset="0"/>
              </a:rPr>
              <a:t>The Proton Radius from H Lamb Shift and ep</a:t>
            </a:r>
          </a:p>
        </p:txBody>
      </p:sp>
      <p:pic>
        <p:nvPicPr>
          <p:cNvPr id="16388" name="Picture 4" descr="C:\Users\lorenzon\Documents\talks\MUSE\time-evolution-ep-and-lamb-shift-data.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609600"/>
            <a:ext cx="7753350" cy="491346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381000" y="5616714"/>
            <a:ext cx="8382000" cy="400110"/>
          </a:xfrm>
          <a:prstGeom prst="rect">
            <a:avLst/>
          </a:prstGeom>
          <a:noFill/>
          <a:ln>
            <a:solidFill>
              <a:srgbClr val="7030A0"/>
            </a:solidFill>
          </a:ln>
        </p:spPr>
        <p:txBody>
          <a:bodyPr wrap="square" rtlCol="0">
            <a:spAutoFit/>
          </a:bodyPr>
          <a:lstStyle/>
          <a:p>
            <a:pPr algn="l" eaLnBrk="1" hangingPunct="1"/>
            <a:r>
              <a:rPr lang="en-US" altLang="en-US" sz="2000" dirty="0">
                <a:solidFill>
                  <a:srgbClr val="7030A0"/>
                </a:solidFill>
              </a:rPr>
              <a:t>proton rms charge radius measured with electrons: </a:t>
            </a:r>
            <a:r>
              <a:rPr lang="en-US" altLang="en-US" sz="2000" b="1" dirty="0">
                <a:solidFill>
                  <a:srgbClr val="7030A0"/>
                </a:solidFill>
              </a:rPr>
              <a:t>0.8770 ± 0.0045 </a:t>
            </a:r>
            <a:r>
              <a:rPr lang="en-US" altLang="en-US" sz="2000" b="1" dirty="0" err="1">
                <a:solidFill>
                  <a:srgbClr val="7030A0"/>
                </a:solidFill>
              </a:rPr>
              <a:t>fm</a:t>
            </a:r>
            <a:endParaRPr lang="en-US" altLang="en-US" sz="2000" dirty="0">
              <a:solidFill>
                <a:srgbClr val="7030A0"/>
              </a:solidFill>
            </a:endParaRPr>
          </a:p>
        </p:txBody>
      </p:sp>
      <p:sp>
        <p:nvSpPr>
          <p:cNvPr id="5" name="Slide Number Placeholder 34"/>
          <p:cNvSpPr>
            <a:spLocks noGrp="1"/>
          </p:cNvSpPr>
          <p:nvPr>
            <p:ph type="sldNum" sz="quarter" idx="10"/>
          </p:nvPr>
        </p:nvSpPr>
        <p:spPr>
          <a:xfrm>
            <a:off x="8901113" y="6618288"/>
            <a:ext cx="244475" cy="241300"/>
          </a:xfrm>
        </p:spPr>
        <p:txBody>
          <a:bodyPr/>
          <a:lstStyle/>
          <a:p>
            <a:pPr>
              <a:defRPr/>
            </a:pPr>
            <a:fld id="{B7904B64-8782-488E-B9CE-B57B49B52B68}" type="slidenum">
              <a:rPr lang="en-US" smtClean="0"/>
              <a:pPr>
                <a:defRPr/>
              </a:pPr>
              <a:t>38</a:t>
            </a:fld>
            <a:endParaRPr lang="en-US" dirty="0"/>
          </a:p>
        </p:txBody>
      </p:sp>
      <p:sp>
        <p:nvSpPr>
          <p:cNvPr id="2" name="TextBox 1">
            <a:extLst>
              <a:ext uri="{FF2B5EF4-FFF2-40B4-BE49-F238E27FC236}">
                <a16:creationId xmlns:a16="http://schemas.microsoft.com/office/drawing/2014/main" id="{9891417E-4C1E-9BD9-E3AC-1751E0E2BA28}"/>
              </a:ext>
            </a:extLst>
          </p:cNvPr>
          <p:cNvSpPr txBox="1"/>
          <p:nvPr/>
        </p:nvSpPr>
        <p:spPr>
          <a:xfrm>
            <a:off x="458972" y="6172200"/>
            <a:ext cx="8304028" cy="584775"/>
          </a:xfrm>
          <a:prstGeom prst="rect">
            <a:avLst/>
          </a:prstGeom>
          <a:noFill/>
        </p:spPr>
        <p:txBody>
          <a:bodyPr wrap="square" rtlCol="0">
            <a:spAutoFit/>
          </a:bodyPr>
          <a:lstStyle/>
          <a:p>
            <a:pPr algn="l"/>
            <a:r>
              <a:rPr lang="en-US" sz="1600" b="1" dirty="0"/>
              <a:t>CODATA</a:t>
            </a:r>
            <a:r>
              <a:rPr lang="en-US" sz="1600" dirty="0"/>
              <a:t>: Committee on Data for Science and Technology, the international group which publishes the recommended values for fundamental physical constants every four years.</a:t>
            </a:r>
          </a:p>
        </p:txBody>
      </p:sp>
    </p:spTree>
    <p:extLst>
      <p:ext uri="{BB962C8B-B14F-4D97-AF65-F5344CB8AC3E}">
        <p14:creationId xmlns:p14="http://schemas.microsoft.com/office/powerpoint/2010/main" val="300279614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2"/>
          <p:cNvSpPr>
            <a:spLocks noChangeArrowheads="1"/>
          </p:cNvSpPr>
          <p:nvPr/>
        </p:nvSpPr>
        <p:spPr bwMode="auto">
          <a:xfrm>
            <a:off x="0" y="0"/>
            <a:ext cx="9124950" cy="762000"/>
          </a:xfrm>
          <a:prstGeom prst="rect">
            <a:avLst/>
          </a:prstGeom>
          <a:noFill/>
          <a:ln w="9525">
            <a:noFill/>
            <a:miter lim="800000"/>
            <a:headEnd/>
            <a:tailEnd/>
          </a:ln>
        </p:spPr>
        <p:txBody>
          <a:bodyPr lIns="91349" tIns="45673" rIns="91349" bIns="45673" anchor="ctr"/>
          <a:lstStyle/>
          <a:p>
            <a:r>
              <a:rPr lang="en-US" sz="2800" b="1" dirty="0">
                <a:solidFill>
                  <a:srgbClr val="1C11FD"/>
                </a:solidFill>
                <a:latin typeface="+mj-lt"/>
                <a:cs typeface="Calibri" pitchFamily="34" charset="0"/>
              </a:rPr>
              <a:t>The Proton Radius from H Lamb Shift and ep</a:t>
            </a:r>
          </a:p>
        </p:txBody>
      </p:sp>
      <p:pic>
        <p:nvPicPr>
          <p:cNvPr id="16388" name="Picture 4" descr="C:\Users\lorenzon\Documents\talks\MUSE\time-evolution-ep-and-lamb-shift-data.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609600"/>
            <a:ext cx="7753350" cy="4913460"/>
          </a:xfrm>
          <a:prstGeom prst="rect">
            <a:avLst/>
          </a:prstGeom>
          <a:noFill/>
          <a:extLst>
            <a:ext uri="{909E8E84-426E-40DD-AFC4-6F175D3DCCD1}">
              <a14:hiddenFill xmlns:a14="http://schemas.microsoft.com/office/drawing/2010/main">
                <a:solidFill>
                  <a:srgbClr val="FFFFFF"/>
                </a:solidFill>
              </a14:hiddenFill>
            </a:ext>
          </a:extLst>
        </p:spPr>
      </p:pic>
      <p:sp>
        <p:nvSpPr>
          <p:cNvPr id="5" name="Slide Number Placeholder 34"/>
          <p:cNvSpPr>
            <a:spLocks noGrp="1"/>
          </p:cNvSpPr>
          <p:nvPr>
            <p:ph type="sldNum" sz="quarter" idx="10"/>
          </p:nvPr>
        </p:nvSpPr>
        <p:spPr>
          <a:xfrm>
            <a:off x="8901113" y="6618288"/>
            <a:ext cx="244475" cy="241300"/>
          </a:xfrm>
        </p:spPr>
        <p:txBody>
          <a:bodyPr/>
          <a:lstStyle/>
          <a:p>
            <a:pPr>
              <a:defRPr/>
            </a:pPr>
            <a:fld id="{B7904B64-8782-488E-B9CE-B57B49B52B68}" type="slidenum">
              <a:rPr lang="en-US" smtClean="0"/>
              <a:pPr>
                <a:defRPr/>
              </a:pPr>
              <a:t>39</a:t>
            </a:fld>
            <a:endParaRPr lang="en-US" dirty="0"/>
          </a:p>
        </p:txBody>
      </p:sp>
      <p:sp>
        <p:nvSpPr>
          <p:cNvPr id="3" name="TextBox 2">
            <a:extLst>
              <a:ext uri="{FF2B5EF4-FFF2-40B4-BE49-F238E27FC236}">
                <a16:creationId xmlns:a16="http://schemas.microsoft.com/office/drawing/2014/main" id="{604EFE48-2738-FEBB-5B88-A4A49393B5F9}"/>
              </a:ext>
            </a:extLst>
          </p:cNvPr>
          <p:cNvSpPr txBox="1"/>
          <p:nvPr/>
        </p:nvSpPr>
        <p:spPr>
          <a:xfrm>
            <a:off x="990600" y="5630614"/>
            <a:ext cx="7391400" cy="846386"/>
          </a:xfrm>
          <a:prstGeom prst="rect">
            <a:avLst/>
          </a:prstGeom>
          <a:noFill/>
        </p:spPr>
        <p:txBody>
          <a:bodyPr wrap="square" rtlCol="0">
            <a:spAutoFit/>
          </a:bodyPr>
          <a:lstStyle/>
          <a:p>
            <a:pPr algn="l"/>
            <a:r>
              <a:rPr lang="en-US" sz="2000" b="1" dirty="0">
                <a:solidFill>
                  <a:srgbClr val="1C11FD"/>
                </a:solidFill>
                <a:cs typeface="Helvetica" panose="020B0604020202020204" pitchFamily="34" charset="0"/>
              </a:rPr>
              <a:t>All is good: </a:t>
            </a:r>
            <a:r>
              <a:rPr lang="en-US" sz="2000" dirty="0"/>
              <a:t>scattering data and H-atom data agree very well</a:t>
            </a:r>
            <a:br>
              <a:rPr lang="en-US" sz="2000" dirty="0"/>
            </a:br>
            <a:r>
              <a:rPr lang="en-US" sz="900" dirty="0"/>
              <a:t>    </a:t>
            </a:r>
          </a:p>
          <a:p>
            <a:pPr algn="l"/>
            <a:r>
              <a:rPr lang="en-US" sz="2000" b="1" dirty="0">
                <a:solidFill>
                  <a:srgbClr val="1C11FD"/>
                </a:solidFill>
                <a:cs typeface="Helvetica" panose="020B0604020202020204" pitchFamily="34" charset="0"/>
              </a:rPr>
              <a:t>But can we do better? </a:t>
            </a:r>
            <a:r>
              <a:rPr lang="en-US" sz="2000" dirty="0">
                <a:solidFill>
                  <a:srgbClr val="7030A0"/>
                </a:solidFill>
              </a:rPr>
              <a:t>use Muonic Hydrogen</a:t>
            </a:r>
          </a:p>
        </p:txBody>
      </p:sp>
    </p:spTree>
    <p:extLst>
      <p:ext uri="{BB962C8B-B14F-4D97-AF65-F5344CB8AC3E}">
        <p14:creationId xmlns:p14="http://schemas.microsoft.com/office/powerpoint/2010/main" val="15917097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2"/>
          <p:cNvSpPr>
            <a:spLocks noChangeArrowheads="1"/>
          </p:cNvSpPr>
          <p:nvPr/>
        </p:nvSpPr>
        <p:spPr bwMode="auto">
          <a:xfrm>
            <a:off x="0" y="0"/>
            <a:ext cx="9144000" cy="1066800"/>
          </a:xfrm>
          <a:prstGeom prst="rect">
            <a:avLst/>
          </a:prstGeom>
          <a:noFill/>
          <a:ln w="9525">
            <a:noFill/>
            <a:miter lim="800000"/>
            <a:headEnd/>
            <a:tailEnd/>
          </a:ln>
        </p:spPr>
        <p:txBody>
          <a:bodyPr lIns="91349" tIns="45673" rIns="91349" bIns="45673" anchor="ctr"/>
          <a:lstStyle/>
          <a:p>
            <a:r>
              <a:rPr lang="en-US" sz="4200" b="1" dirty="0">
                <a:solidFill>
                  <a:srgbClr val="1C11FD"/>
                </a:solidFill>
                <a:latin typeface="+mj-lt"/>
                <a:cs typeface="Calibri" pitchFamily="34" charset="0"/>
              </a:rPr>
              <a:t>Search for BSM Physics</a:t>
            </a:r>
          </a:p>
        </p:txBody>
      </p:sp>
      <p:sp>
        <p:nvSpPr>
          <p:cNvPr id="3" name="TextBox 2">
            <a:extLst>
              <a:ext uri="{FF2B5EF4-FFF2-40B4-BE49-F238E27FC236}">
                <a16:creationId xmlns:a16="http://schemas.microsoft.com/office/drawing/2014/main" id="{F12F6C4B-1856-C857-BA8C-69DDD689A6BC}"/>
              </a:ext>
            </a:extLst>
          </p:cNvPr>
          <p:cNvSpPr txBox="1"/>
          <p:nvPr/>
        </p:nvSpPr>
        <p:spPr>
          <a:xfrm>
            <a:off x="685800" y="1238810"/>
            <a:ext cx="2438399" cy="830902"/>
          </a:xfrm>
          <a:prstGeom prst="rect">
            <a:avLst/>
          </a:prstGeom>
          <a:noFill/>
        </p:spPr>
        <p:txBody>
          <a:bodyPr wrap="square" lIns="91349" tIns="45673" rIns="91349" bIns="45673" rtlCol="0">
            <a:spAutoFit/>
          </a:bodyPr>
          <a:lstStyle/>
          <a:p>
            <a:pPr>
              <a:spcBef>
                <a:spcPts val="600"/>
              </a:spcBef>
            </a:pPr>
            <a:r>
              <a:rPr lang="en-US" sz="2400" dirty="0">
                <a:solidFill>
                  <a:srgbClr val="FF0000"/>
                </a:solidFill>
                <a:latin typeface="+mj-lt"/>
              </a:rPr>
              <a:t>high energy frontier</a:t>
            </a:r>
            <a:endParaRPr lang="en-US" sz="2000" dirty="0">
              <a:solidFill>
                <a:srgbClr val="FF0000"/>
              </a:solidFill>
              <a:latin typeface="+mj-lt"/>
            </a:endParaRPr>
          </a:p>
        </p:txBody>
      </p:sp>
      <p:sp>
        <p:nvSpPr>
          <p:cNvPr id="4" name="TextBox 3">
            <a:extLst>
              <a:ext uri="{FF2B5EF4-FFF2-40B4-BE49-F238E27FC236}">
                <a16:creationId xmlns:a16="http://schemas.microsoft.com/office/drawing/2014/main" id="{56C810FF-AAC9-439F-C6E6-72004854CC94}"/>
              </a:ext>
            </a:extLst>
          </p:cNvPr>
          <p:cNvSpPr txBox="1"/>
          <p:nvPr/>
        </p:nvSpPr>
        <p:spPr>
          <a:xfrm>
            <a:off x="5181601" y="1219200"/>
            <a:ext cx="2666999" cy="830902"/>
          </a:xfrm>
          <a:prstGeom prst="rect">
            <a:avLst/>
          </a:prstGeom>
          <a:noFill/>
        </p:spPr>
        <p:txBody>
          <a:bodyPr wrap="square" lIns="91349" tIns="45673" rIns="91349" bIns="45673" rtlCol="0">
            <a:spAutoFit/>
          </a:bodyPr>
          <a:lstStyle/>
          <a:p>
            <a:pPr>
              <a:spcBef>
                <a:spcPts val="600"/>
              </a:spcBef>
            </a:pPr>
            <a:r>
              <a:rPr lang="en-US" sz="2400" dirty="0">
                <a:solidFill>
                  <a:srgbClr val="00B050"/>
                </a:solidFill>
                <a:latin typeface="+mj-lt"/>
              </a:rPr>
              <a:t>high intensity / precision frontier</a:t>
            </a:r>
            <a:endParaRPr lang="en-US" sz="2000" dirty="0">
              <a:solidFill>
                <a:srgbClr val="00B050"/>
              </a:solidFill>
              <a:latin typeface="+mj-lt"/>
            </a:endParaRPr>
          </a:p>
        </p:txBody>
      </p:sp>
      <p:sp>
        <p:nvSpPr>
          <p:cNvPr id="5" name="TextBox 4">
            <a:extLst>
              <a:ext uri="{FF2B5EF4-FFF2-40B4-BE49-F238E27FC236}">
                <a16:creationId xmlns:a16="http://schemas.microsoft.com/office/drawing/2014/main" id="{B0BCBAC7-0652-76CB-06DF-3F398D077077}"/>
              </a:ext>
            </a:extLst>
          </p:cNvPr>
          <p:cNvSpPr txBox="1"/>
          <p:nvPr/>
        </p:nvSpPr>
        <p:spPr>
          <a:xfrm>
            <a:off x="228600" y="2286000"/>
            <a:ext cx="4191000" cy="3400836"/>
          </a:xfrm>
          <a:prstGeom prst="rect">
            <a:avLst/>
          </a:prstGeom>
          <a:noFill/>
        </p:spPr>
        <p:txBody>
          <a:bodyPr wrap="square" lIns="91349" tIns="45673" rIns="91349" bIns="45673" rtlCol="0">
            <a:spAutoFit/>
          </a:bodyPr>
          <a:lstStyle/>
          <a:p>
            <a:pPr algn="l">
              <a:spcBef>
                <a:spcPts val="600"/>
              </a:spcBef>
            </a:pPr>
            <a:r>
              <a:rPr lang="en-US" sz="2000" dirty="0">
                <a:latin typeface="+mj-lt"/>
              </a:rPr>
              <a:t>direct production of new particle</a:t>
            </a:r>
            <a:br>
              <a:rPr lang="en-US" sz="2000" dirty="0">
                <a:latin typeface="+mj-lt"/>
              </a:rPr>
            </a:br>
            <a:endParaRPr lang="en-US" sz="2000" dirty="0">
              <a:latin typeface="+mj-lt"/>
            </a:endParaRPr>
          </a:p>
          <a:p>
            <a:pPr algn="l">
              <a:spcBef>
                <a:spcPts val="600"/>
              </a:spcBef>
            </a:pPr>
            <a:endParaRPr lang="en-US" sz="2000" dirty="0">
              <a:latin typeface="+mj-lt"/>
            </a:endParaRPr>
          </a:p>
          <a:p>
            <a:pPr algn="l">
              <a:spcBef>
                <a:spcPts val="600"/>
              </a:spcBef>
            </a:pPr>
            <a:endParaRPr lang="en-US" sz="2000" dirty="0">
              <a:latin typeface="+mj-lt"/>
            </a:endParaRPr>
          </a:p>
          <a:p>
            <a:pPr algn="l">
              <a:spcBef>
                <a:spcPts val="600"/>
              </a:spcBef>
            </a:pPr>
            <a:endParaRPr lang="en-US" sz="2000" dirty="0">
              <a:latin typeface="+mj-lt"/>
            </a:endParaRPr>
          </a:p>
          <a:p>
            <a:pPr algn="l">
              <a:spcBef>
                <a:spcPts val="600"/>
              </a:spcBef>
            </a:pPr>
            <a:endParaRPr lang="en-US" sz="2000" dirty="0">
              <a:latin typeface="+mj-lt"/>
            </a:endParaRPr>
          </a:p>
          <a:p>
            <a:pPr algn="l">
              <a:spcBef>
                <a:spcPts val="600"/>
              </a:spcBef>
            </a:pPr>
            <a:endParaRPr lang="en-US" sz="2000" dirty="0">
              <a:latin typeface="+mj-lt"/>
            </a:endParaRPr>
          </a:p>
          <a:p>
            <a:pPr algn="l">
              <a:spcBef>
                <a:spcPts val="600"/>
              </a:spcBef>
            </a:pPr>
            <a:endParaRPr lang="en-US" sz="2000" dirty="0">
              <a:latin typeface="+mj-lt"/>
            </a:endParaRPr>
          </a:p>
          <a:p>
            <a:pPr marL="342900" indent="-342900" algn="l">
              <a:spcBef>
                <a:spcPts val="600"/>
              </a:spcBef>
              <a:buFont typeface="Arial" panose="020B0604020202020204" pitchFamily="34" charset="0"/>
              <a:buChar char="•"/>
            </a:pPr>
            <a:r>
              <a:rPr lang="en-US" sz="2000" dirty="0">
                <a:latin typeface="+mj-lt"/>
              </a:rPr>
              <a:t>limited by collider energy (~TeV)</a:t>
            </a:r>
          </a:p>
        </p:txBody>
      </p:sp>
      <p:sp>
        <p:nvSpPr>
          <p:cNvPr id="6" name="TextBox 5">
            <a:extLst>
              <a:ext uri="{FF2B5EF4-FFF2-40B4-BE49-F238E27FC236}">
                <a16:creationId xmlns:a16="http://schemas.microsoft.com/office/drawing/2014/main" id="{90964C23-33AE-EF6F-553A-4FE3C7B14D9D}"/>
              </a:ext>
            </a:extLst>
          </p:cNvPr>
          <p:cNvSpPr txBox="1"/>
          <p:nvPr/>
        </p:nvSpPr>
        <p:spPr>
          <a:xfrm>
            <a:off x="4800601" y="2290369"/>
            <a:ext cx="3886199" cy="4093333"/>
          </a:xfrm>
          <a:prstGeom prst="rect">
            <a:avLst/>
          </a:prstGeom>
          <a:noFill/>
        </p:spPr>
        <p:txBody>
          <a:bodyPr wrap="square" lIns="91349" tIns="45673" rIns="91349" bIns="45673" rtlCol="0">
            <a:spAutoFit/>
          </a:bodyPr>
          <a:lstStyle/>
          <a:p>
            <a:pPr algn="l">
              <a:spcBef>
                <a:spcPts val="600"/>
              </a:spcBef>
            </a:pPr>
            <a:r>
              <a:rPr lang="en-US" sz="2000" dirty="0">
                <a:latin typeface="+mj-lt"/>
              </a:rPr>
              <a:t>indirect search for “footprint” of virtual particle </a:t>
            </a:r>
          </a:p>
          <a:p>
            <a:pPr algn="l">
              <a:spcBef>
                <a:spcPts val="600"/>
              </a:spcBef>
            </a:pPr>
            <a:endParaRPr lang="en-US" sz="2000" dirty="0">
              <a:latin typeface="+mj-lt"/>
            </a:endParaRPr>
          </a:p>
          <a:p>
            <a:pPr algn="l">
              <a:spcBef>
                <a:spcPts val="600"/>
              </a:spcBef>
            </a:pPr>
            <a:endParaRPr lang="en-US" sz="2000" dirty="0">
              <a:latin typeface="+mj-lt"/>
            </a:endParaRPr>
          </a:p>
          <a:p>
            <a:pPr algn="l">
              <a:spcBef>
                <a:spcPts val="600"/>
              </a:spcBef>
            </a:pPr>
            <a:endParaRPr lang="en-US" sz="2000" dirty="0">
              <a:latin typeface="+mj-lt"/>
            </a:endParaRPr>
          </a:p>
          <a:p>
            <a:pPr algn="l">
              <a:spcBef>
                <a:spcPts val="600"/>
              </a:spcBef>
            </a:pPr>
            <a:endParaRPr lang="en-US" sz="2000" dirty="0">
              <a:latin typeface="+mj-lt"/>
            </a:endParaRPr>
          </a:p>
          <a:p>
            <a:pPr algn="l">
              <a:spcBef>
                <a:spcPts val="600"/>
              </a:spcBef>
            </a:pPr>
            <a:endParaRPr lang="en-US" sz="2000" dirty="0">
              <a:latin typeface="+mj-lt"/>
            </a:endParaRPr>
          </a:p>
          <a:p>
            <a:pPr algn="l">
              <a:spcBef>
                <a:spcPts val="600"/>
              </a:spcBef>
            </a:pPr>
            <a:endParaRPr lang="en-US" sz="2000" dirty="0">
              <a:latin typeface="+mj-lt"/>
            </a:endParaRPr>
          </a:p>
          <a:p>
            <a:pPr marL="342900" indent="-342900" algn="l">
              <a:spcBef>
                <a:spcPts val="600"/>
              </a:spcBef>
              <a:buFont typeface="Arial" panose="020B0604020202020204" pitchFamily="34" charset="0"/>
              <a:buChar char="•"/>
            </a:pPr>
            <a:r>
              <a:rPr lang="en-US" sz="2000" dirty="0">
                <a:latin typeface="+mj-lt"/>
              </a:rPr>
              <a:t>rare or SM-forbidden decays</a:t>
            </a:r>
          </a:p>
          <a:p>
            <a:pPr marL="342900" indent="-342900" algn="l">
              <a:spcBef>
                <a:spcPts val="600"/>
              </a:spcBef>
              <a:buFont typeface="Arial" panose="020B0604020202020204" pitchFamily="34" charset="0"/>
              <a:buChar char="•"/>
            </a:pPr>
            <a:r>
              <a:rPr lang="en-US" sz="2000" dirty="0">
                <a:latin typeface="+mj-lt"/>
              </a:rPr>
              <a:t>precision measurements of SM-allowed processes</a:t>
            </a:r>
          </a:p>
        </p:txBody>
      </p:sp>
      <p:pic>
        <p:nvPicPr>
          <p:cNvPr id="8" name="Picture 7">
            <a:extLst>
              <a:ext uri="{FF2B5EF4-FFF2-40B4-BE49-F238E27FC236}">
                <a16:creationId xmlns:a16="http://schemas.microsoft.com/office/drawing/2014/main" id="{0389B11A-4497-E39F-AC5D-5397238923BF}"/>
              </a:ext>
            </a:extLst>
          </p:cNvPr>
          <p:cNvPicPr>
            <a:picLocks noChangeAspect="1"/>
          </p:cNvPicPr>
          <p:nvPr/>
        </p:nvPicPr>
        <p:blipFill>
          <a:blip r:embed="rId3"/>
          <a:stretch>
            <a:fillRect/>
          </a:stretch>
        </p:blipFill>
        <p:spPr>
          <a:xfrm>
            <a:off x="1058956" y="3210123"/>
            <a:ext cx="1989044" cy="1424292"/>
          </a:xfrm>
          <a:prstGeom prst="rect">
            <a:avLst/>
          </a:prstGeom>
          <a:ln w="25400">
            <a:solidFill>
              <a:srgbClr val="FF0000"/>
            </a:solidFill>
          </a:ln>
        </p:spPr>
      </p:pic>
      <p:pic>
        <p:nvPicPr>
          <p:cNvPr id="11" name="Picture 10" descr="A diagram of a mathematical equation&#10;&#10;Description automatically generated">
            <a:extLst>
              <a:ext uri="{FF2B5EF4-FFF2-40B4-BE49-F238E27FC236}">
                <a16:creationId xmlns:a16="http://schemas.microsoft.com/office/drawing/2014/main" id="{67BE608A-86CA-C6B0-FB5A-F3F5E3EC696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66933" y="3200400"/>
            <a:ext cx="2810267" cy="1419423"/>
          </a:xfrm>
          <a:prstGeom prst="rect">
            <a:avLst/>
          </a:prstGeom>
          <a:ln w="25400">
            <a:solidFill>
              <a:srgbClr val="00B050"/>
            </a:solidFill>
          </a:ln>
        </p:spPr>
      </p:pic>
      <p:sp>
        <p:nvSpPr>
          <p:cNvPr id="17" name="TextBox 16">
            <a:extLst>
              <a:ext uri="{FF2B5EF4-FFF2-40B4-BE49-F238E27FC236}">
                <a16:creationId xmlns:a16="http://schemas.microsoft.com/office/drawing/2014/main" id="{65577863-32E2-E66E-05C4-22203A0848B6}"/>
              </a:ext>
            </a:extLst>
          </p:cNvPr>
          <p:cNvSpPr txBox="1"/>
          <p:nvPr/>
        </p:nvSpPr>
        <p:spPr>
          <a:xfrm>
            <a:off x="5715000" y="4627122"/>
            <a:ext cx="2133600" cy="369332"/>
          </a:xfrm>
          <a:prstGeom prst="rect">
            <a:avLst/>
          </a:prstGeom>
          <a:noFill/>
        </p:spPr>
        <p:txBody>
          <a:bodyPr wrap="square" rtlCol="0">
            <a:spAutoFit/>
          </a:bodyPr>
          <a:lstStyle/>
          <a:p>
            <a:r>
              <a:rPr lang="en-US" dirty="0">
                <a:solidFill>
                  <a:srgbClr val="00B050"/>
                </a:solidFill>
                <a:latin typeface="Symbol" panose="05050102010706020507" pitchFamily="18" charset="2"/>
              </a:rPr>
              <a:t>m</a:t>
            </a:r>
            <a:r>
              <a:rPr lang="en-US" baseline="30000" dirty="0">
                <a:solidFill>
                  <a:srgbClr val="00B050"/>
                </a:solidFill>
                <a:latin typeface="Symbol" panose="05050102010706020507" pitchFamily="18" charset="2"/>
              </a:rPr>
              <a:t>+</a:t>
            </a:r>
            <a:r>
              <a:rPr lang="en-US" dirty="0">
                <a:solidFill>
                  <a:srgbClr val="00B050"/>
                </a:solidFill>
                <a:latin typeface="Symbol" panose="05050102010706020507" pitchFamily="18" charset="2"/>
              </a:rPr>
              <a:t> </a:t>
            </a:r>
            <a:r>
              <a:rPr lang="en-US" dirty="0">
                <a:solidFill>
                  <a:srgbClr val="00B050"/>
                </a:solidFill>
                <a:latin typeface="Symbol" panose="05050102010706020507" pitchFamily="18" charset="2"/>
                <a:sym typeface="Symbol" panose="05050102010706020507" pitchFamily="18" charset="2"/>
              </a:rPr>
              <a:t></a:t>
            </a:r>
            <a:r>
              <a:rPr lang="en-US" dirty="0">
                <a:solidFill>
                  <a:srgbClr val="00B050"/>
                </a:solidFill>
                <a:latin typeface="Symbol" panose="05050102010706020507" pitchFamily="18" charset="2"/>
              </a:rPr>
              <a:t> </a:t>
            </a:r>
            <a:r>
              <a:rPr lang="en-US" dirty="0">
                <a:solidFill>
                  <a:srgbClr val="00B050"/>
                </a:solidFill>
                <a:latin typeface="+mn-lt"/>
              </a:rPr>
              <a:t>e</a:t>
            </a:r>
            <a:r>
              <a:rPr lang="en-US" baseline="30000" dirty="0">
                <a:solidFill>
                  <a:srgbClr val="00B050"/>
                </a:solidFill>
                <a:latin typeface="Symbol" panose="05050102010706020507" pitchFamily="18" charset="2"/>
              </a:rPr>
              <a:t>+</a:t>
            </a:r>
            <a:r>
              <a:rPr lang="en-US" dirty="0">
                <a:solidFill>
                  <a:srgbClr val="00B050"/>
                </a:solidFill>
                <a:latin typeface="Symbol" panose="05050102010706020507" pitchFamily="18" charset="2"/>
              </a:rPr>
              <a:t> + g</a:t>
            </a:r>
          </a:p>
        </p:txBody>
      </p:sp>
      <p:sp>
        <p:nvSpPr>
          <p:cNvPr id="18" name="TextBox 17">
            <a:extLst>
              <a:ext uri="{FF2B5EF4-FFF2-40B4-BE49-F238E27FC236}">
                <a16:creationId xmlns:a16="http://schemas.microsoft.com/office/drawing/2014/main" id="{57D58003-C788-22E4-67FF-3C9180D8DD86}"/>
              </a:ext>
            </a:extLst>
          </p:cNvPr>
          <p:cNvSpPr txBox="1"/>
          <p:nvPr/>
        </p:nvSpPr>
        <p:spPr>
          <a:xfrm>
            <a:off x="990600" y="4691654"/>
            <a:ext cx="2133600" cy="369332"/>
          </a:xfrm>
          <a:prstGeom prst="rect">
            <a:avLst/>
          </a:prstGeom>
          <a:noFill/>
        </p:spPr>
        <p:txBody>
          <a:bodyPr wrap="square" rtlCol="0">
            <a:spAutoFit/>
          </a:bodyPr>
          <a:lstStyle/>
          <a:p>
            <a:r>
              <a:rPr lang="en-US" dirty="0">
                <a:solidFill>
                  <a:srgbClr val="FF0000"/>
                </a:solidFill>
                <a:latin typeface="+mn-lt"/>
              </a:rPr>
              <a:t>g + g</a:t>
            </a:r>
            <a:r>
              <a:rPr lang="en-US" dirty="0">
                <a:solidFill>
                  <a:srgbClr val="FF0000"/>
                </a:solidFill>
                <a:latin typeface="Symbol" panose="05050102010706020507" pitchFamily="18" charset="2"/>
              </a:rPr>
              <a:t> </a:t>
            </a:r>
            <a:r>
              <a:rPr lang="en-US" dirty="0">
                <a:solidFill>
                  <a:srgbClr val="FF0000"/>
                </a:solidFill>
                <a:latin typeface="Symbol" panose="05050102010706020507" pitchFamily="18" charset="2"/>
                <a:sym typeface="Symbol" panose="05050102010706020507" pitchFamily="18" charset="2"/>
              </a:rPr>
              <a:t></a:t>
            </a:r>
            <a:r>
              <a:rPr lang="en-US" dirty="0">
                <a:solidFill>
                  <a:srgbClr val="FF0000"/>
                </a:solidFill>
                <a:latin typeface="Symbol" panose="05050102010706020507" pitchFamily="18" charset="2"/>
              </a:rPr>
              <a:t> </a:t>
            </a:r>
            <a:r>
              <a:rPr lang="en-US" dirty="0">
                <a:solidFill>
                  <a:srgbClr val="FF0000"/>
                </a:solidFill>
                <a:latin typeface="+mn-lt"/>
              </a:rPr>
              <a:t>H</a:t>
            </a:r>
            <a:endParaRPr lang="en-US" dirty="0">
              <a:solidFill>
                <a:srgbClr val="FF0000"/>
              </a:solidFill>
              <a:latin typeface="Symbol" panose="05050102010706020507" pitchFamily="18" charset="2"/>
            </a:endParaRPr>
          </a:p>
        </p:txBody>
      </p:sp>
      <p:sp>
        <p:nvSpPr>
          <p:cNvPr id="2" name="Slide Number Placeholder 1">
            <a:extLst>
              <a:ext uri="{FF2B5EF4-FFF2-40B4-BE49-F238E27FC236}">
                <a16:creationId xmlns:a16="http://schemas.microsoft.com/office/drawing/2014/main" id="{3023BECE-B628-1F60-6F29-2CED5974F342}"/>
              </a:ext>
            </a:extLst>
          </p:cNvPr>
          <p:cNvSpPr>
            <a:spLocks noGrp="1"/>
          </p:cNvSpPr>
          <p:nvPr>
            <p:ph type="sldNum" sz="quarter" idx="10"/>
          </p:nvPr>
        </p:nvSpPr>
        <p:spPr>
          <a:xfrm>
            <a:off x="8901122" y="6618291"/>
            <a:ext cx="244475" cy="241300"/>
          </a:xfrm>
        </p:spPr>
        <p:txBody>
          <a:bodyPr/>
          <a:lstStyle/>
          <a:p>
            <a:pPr>
              <a:defRPr/>
            </a:pPr>
            <a:fld id="{2F954390-7186-42D5-8CA0-4FBB614EFE2A}" type="slidenum">
              <a:rPr lang="en-US" smtClean="0"/>
              <a:pPr>
                <a:defRPr/>
              </a:pPr>
              <a:t>4</a:t>
            </a:fld>
            <a:endParaRPr lang="en-US" dirty="0"/>
          </a:p>
        </p:txBody>
      </p:sp>
    </p:spTree>
    <p:extLst>
      <p:ext uri="{BB962C8B-B14F-4D97-AF65-F5344CB8AC3E}">
        <p14:creationId xmlns:p14="http://schemas.microsoft.com/office/powerpoint/2010/main" val="424556958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2"/>
          <p:cNvSpPr>
            <a:spLocks noChangeArrowheads="1"/>
          </p:cNvSpPr>
          <p:nvPr/>
        </p:nvSpPr>
        <p:spPr bwMode="auto">
          <a:xfrm>
            <a:off x="304800" y="0"/>
            <a:ext cx="8458200" cy="838200"/>
          </a:xfrm>
          <a:prstGeom prst="rect">
            <a:avLst/>
          </a:prstGeom>
          <a:noFill/>
          <a:ln w="9525">
            <a:noFill/>
            <a:miter lim="800000"/>
            <a:headEnd/>
            <a:tailEnd/>
          </a:ln>
        </p:spPr>
        <p:txBody>
          <a:bodyPr lIns="91349" tIns="45673" rIns="91349" bIns="45673" anchor="ctr"/>
          <a:lstStyle/>
          <a:p>
            <a:r>
              <a:rPr lang="en-US" sz="3600" b="1" dirty="0">
                <a:solidFill>
                  <a:srgbClr val="1C11FD"/>
                </a:solidFill>
                <a:latin typeface="+mj-lt"/>
                <a:cs typeface="Calibri" pitchFamily="34" charset="0"/>
              </a:rPr>
              <a:t>Why use </a:t>
            </a:r>
            <a:r>
              <a:rPr lang="en-US" sz="3600" b="1" dirty="0" err="1">
                <a:solidFill>
                  <a:srgbClr val="1C11FD"/>
                </a:solidFill>
                <a:latin typeface="+mj-lt"/>
                <a:cs typeface="Calibri" pitchFamily="34" charset="0"/>
              </a:rPr>
              <a:t>Muonic</a:t>
            </a:r>
            <a:r>
              <a:rPr lang="en-US" sz="3600" b="1" dirty="0">
                <a:solidFill>
                  <a:srgbClr val="1C11FD"/>
                </a:solidFill>
                <a:latin typeface="+mj-lt"/>
                <a:cs typeface="Calibri" pitchFamily="34" charset="0"/>
              </a:rPr>
              <a:t> Hydrogen?</a:t>
            </a:r>
          </a:p>
        </p:txBody>
      </p:sp>
      <p:pic>
        <p:nvPicPr>
          <p:cNvPr id="286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1631" y="1233410"/>
            <a:ext cx="4486569" cy="55483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TextBox 11"/>
          <p:cNvSpPr txBox="1"/>
          <p:nvPr/>
        </p:nvSpPr>
        <p:spPr>
          <a:xfrm>
            <a:off x="1209674" y="5105400"/>
            <a:ext cx="542925" cy="609600"/>
          </a:xfrm>
          <a:prstGeom prst="rect">
            <a:avLst/>
          </a:prstGeom>
          <a:noFill/>
          <a:ln w="38100">
            <a:solidFill>
              <a:srgbClr val="FFFF99"/>
            </a:solidFill>
          </a:ln>
        </p:spPr>
        <p:txBody>
          <a:bodyPr wrap="square" rtlCol="0">
            <a:spAutoFit/>
          </a:bodyPr>
          <a:lstStyle/>
          <a:p>
            <a:endParaRPr lang="en-US" sz="2000" dirty="0"/>
          </a:p>
        </p:txBody>
      </p:sp>
      <p:sp>
        <p:nvSpPr>
          <p:cNvPr id="13" name="TextBox 12"/>
          <p:cNvSpPr txBox="1"/>
          <p:nvPr/>
        </p:nvSpPr>
        <p:spPr>
          <a:xfrm>
            <a:off x="5257800" y="1269246"/>
            <a:ext cx="3603146" cy="4524315"/>
          </a:xfrm>
          <a:prstGeom prst="rect">
            <a:avLst/>
          </a:prstGeom>
          <a:noFill/>
          <a:ln>
            <a:noFill/>
          </a:ln>
        </p:spPr>
        <p:txBody>
          <a:bodyPr wrap="square" rtlCol="0">
            <a:spAutoFit/>
          </a:bodyPr>
          <a:lstStyle/>
          <a:p>
            <a:pPr algn="l"/>
            <a:r>
              <a:rPr lang="en-US" sz="2400" dirty="0">
                <a:latin typeface="+mn-lt"/>
              </a:rPr>
              <a:t>In the standard model</a:t>
            </a:r>
          </a:p>
          <a:p>
            <a:pPr algn="l"/>
            <a:r>
              <a:rPr lang="en-US" sz="2400" dirty="0">
                <a:latin typeface="+mn-lt"/>
              </a:rPr>
              <a:t>the muon is </a:t>
            </a:r>
            <a:r>
              <a:rPr lang="en-US" sz="2400" dirty="0">
                <a:solidFill>
                  <a:srgbClr val="FF0000"/>
                </a:solidFill>
                <a:latin typeface="+mn-lt"/>
              </a:rPr>
              <a:t>just a</a:t>
            </a:r>
          </a:p>
          <a:p>
            <a:pPr algn="l"/>
            <a:r>
              <a:rPr lang="en-US" sz="2400" dirty="0">
                <a:solidFill>
                  <a:srgbClr val="FF0000"/>
                </a:solidFill>
                <a:latin typeface="+mn-lt"/>
              </a:rPr>
              <a:t>heavier version </a:t>
            </a:r>
            <a:r>
              <a:rPr lang="en-US" sz="2400" dirty="0">
                <a:latin typeface="+mn-lt"/>
              </a:rPr>
              <a:t>(~207</a:t>
            </a:r>
          </a:p>
          <a:p>
            <a:pPr algn="l"/>
            <a:r>
              <a:rPr lang="en-US" sz="2400" dirty="0">
                <a:latin typeface="+mn-lt"/>
              </a:rPr>
              <a:t>times) of the electron</a:t>
            </a:r>
          </a:p>
          <a:p>
            <a:pPr algn="l"/>
            <a:br>
              <a:rPr lang="en-US" sz="2400" dirty="0">
                <a:latin typeface="+mn-lt"/>
              </a:rPr>
            </a:br>
            <a:r>
              <a:rPr lang="en-US" sz="2400" dirty="0">
                <a:latin typeface="+mn-lt"/>
              </a:rPr>
              <a:t>The muon decays into an electron (and some</a:t>
            </a:r>
          </a:p>
          <a:p>
            <a:pPr algn="l"/>
            <a:r>
              <a:rPr lang="en-US" sz="2400" dirty="0">
                <a:latin typeface="+mn-lt"/>
              </a:rPr>
              <a:t>neutrinos) with a lifetime</a:t>
            </a:r>
          </a:p>
          <a:p>
            <a:pPr algn="l"/>
            <a:r>
              <a:rPr lang="en-US" sz="2400" dirty="0">
                <a:latin typeface="+mn-lt"/>
              </a:rPr>
              <a:t>of ~2.2 </a:t>
            </a:r>
            <a:r>
              <a:rPr lang="en-US" sz="2400" dirty="0" err="1">
                <a:latin typeface="Symbol" panose="05050102010706020507" pitchFamily="18" charset="2"/>
              </a:rPr>
              <a:t>m</a:t>
            </a:r>
            <a:r>
              <a:rPr lang="en-US" sz="2400" dirty="0" err="1">
                <a:latin typeface="+mn-lt"/>
              </a:rPr>
              <a:t>s</a:t>
            </a:r>
            <a:br>
              <a:rPr lang="en-US" sz="2400" dirty="0">
                <a:latin typeface="Symbol" panose="05050102010706020507" pitchFamily="18" charset="2"/>
              </a:rPr>
            </a:br>
            <a:endParaRPr lang="en-US" sz="2400" dirty="0">
              <a:latin typeface="+mn-lt"/>
            </a:endParaRPr>
          </a:p>
          <a:p>
            <a:pPr algn="l"/>
            <a:r>
              <a:rPr lang="en-US" sz="2400" b="1" dirty="0">
                <a:solidFill>
                  <a:srgbClr val="FF0000"/>
                </a:solidFill>
                <a:latin typeface="+mn-lt"/>
              </a:rPr>
              <a:t>It has exactly the same</a:t>
            </a:r>
          </a:p>
          <a:p>
            <a:pPr algn="l"/>
            <a:r>
              <a:rPr lang="en-US" sz="2400" b="1" dirty="0">
                <a:solidFill>
                  <a:srgbClr val="FF0000"/>
                </a:solidFill>
                <a:latin typeface="+mn-lt"/>
              </a:rPr>
              <a:t>interactions…</a:t>
            </a:r>
          </a:p>
        </p:txBody>
      </p:sp>
      <p:sp>
        <p:nvSpPr>
          <p:cNvPr id="14" name="TextBox 13"/>
          <p:cNvSpPr txBox="1"/>
          <p:nvPr/>
        </p:nvSpPr>
        <p:spPr>
          <a:xfrm>
            <a:off x="1971675" y="5105400"/>
            <a:ext cx="542925" cy="609600"/>
          </a:xfrm>
          <a:prstGeom prst="rect">
            <a:avLst/>
          </a:prstGeom>
          <a:noFill/>
          <a:ln w="38100">
            <a:solidFill>
              <a:srgbClr val="FFFF99"/>
            </a:solidFill>
          </a:ln>
        </p:spPr>
        <p:txBody>
          <a:bodyPr wrap="square" rtlCol="0">
            <a:spAutoFit/>
          </a:bodyPr>
          <a:lstStyle/>
          <a:p>
            <a:endParaRPr lang="en-US" sz="2000" dirty="0"/>
          </a:p>
        </p:txBody>
      </p:sp>
    </p:spTree>
    <p:extLst>
      <p:ext uri="{BB962C8B-B14F-4D97-AF65-F5344CB8AC3E}">
        <p14:creationId xmlns:p14="http://schemas.microsoft.com/office/powerpoint/2010/main" val="16260659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p:bldP spid="14"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38692" y="2266233"/>
            <a:ext cx="4332248" cy="4077681"/>
            <a:chOff x="138692" y="2266233"/>
            <a:chExt cx="4332248" cy="4077681"/>
          </a:xfrm>
        </p:grpSpPr>
        <p:grpSp>
          <p:nvGrpSpPr>
            <p:cNvPr id="9" name="Group 8"/>
            <p:cNvGrpSpPr/>
            <p:nvPr/>
          </p:nvGrpSpPr>
          <p:grpSpPr>
            <a:xfrm>
              <a:off x="138692" y="2266233"/>
              <a:ext cx="4332248" cy="4077681"/>
              <a:chOff x="5410200" y="2743200"/>
              <a:chExt cx="2819400" cy="2743200"/>
            </a:xfrm>
          </p:grpSpPr>
          <p:sp>
            <p:nvSpPr>
              <p:cNvPr id="16" name="Flowchart: Connector 15"/>
              <p:cNvSpPr/>
              <p:nvPr/>
            </p:nvSpPr>
            <p:spPr bwMode="auto">
              <a:xfrm>
                <a:off x="5410200" y="2743200"/>
                <a:ext cx="2819400" cy="2743200"/>
              </a:xfrm>
              <a:prstGeom prst="flowChartConnector">
                <a:avLst/>
              </a:prstGeom>
              <a:solidFill>
                <a:srgbClr val="FFFFFF"/>
              </a:solidFill>
              <a:ln w="2540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tabLst>
                    <a:tab pos="749300" algn="l"/>
                  </a:tabLst>
                </a:pPr>
                <a:endParaRPr lang="en-US">
                  <a:solidFill>
                    <a:srgbClr val="000000"/>
                  </a:solidFill>
                  <a:ea typeface="ヒラギノ角ゴ ProN W3" charset="0"/>
                  <a:cs typeface="ヒラギノ角ゴ ProN W3" charset="0"/>
                </a:endParaRPr>
              </a:p>
            </p:txBody>
          </p:sp>
          <p:sp>
            <p:nvSpPr>
              <p:cNvPr id="17" name="Flowchart: Connector 16"/>
              <p:cNvSpPr>
                <a:spLocks noChangeAspect="1"/>
              </p:cNvSpPr>
              <p:nvPr/>
            </p:nvSpPr>
            <p:spPr bwMode="auto">
              <a:xfrm>
                <a:off x="6646981" y="3968342"/>
                <a:ext cx="304800" cy="304800"/>
              </a:xfrm>
              <a:prstGeom prst="flowChartConnector">
                <a:avLst/>
              </a:prstGeom>
              <a:solidFill>
                <a:srgbClr val="FF99FF"/>
              </a:solidFill>
              <a:ln w="2540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tabLst>
                    <a:tab pos="749300" algn="l"/>
                  </a:tabLst>
                </a:pPr>
                <a:endParaRPr lang="en-US">
                  <a:solidFill>
                    <a:srgbClr val="000000"/>
                  </a:solidFill>
                  <a:ea typeface="ヒラギノ角ゴ ProN W3" charset="0"/>
                  <a:cs typeface="ヒラギノ角ゴ ProN W3" charset="0"/>
                </a:endParaRPr>
              </a:p>
            </p:txBody>
          </p:sp>
          <p:sp>
            <p:nvSpPr>
              <p:cNvPr id="18" name="Flowchart: Connector 17"/>
              <p:cNvSpPr>
                <a:spLocks noChangeAspect="1"/>
              </p:cNvSpPr>
              <p:nvPr/>
            </p:nvSpPr>
            <p:spPr bwMode="auto">
              <a:xfrm>
                <a:off x="5855517" y="3048000"/>
                <a:ext cx="68580" cy="68580"/>
              </a:xfrm>
              <a:prstGeom prst="flowChartConnector">
                <a:avLst/>
              </a:prstGeom>
              <a:solidFill>
                <a:srgbClr val="99CCFF"/>
              </a:solidFill>
              <a:ln w="2540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tabLst>
                    <a:tab pos="749300" algn="l"/>
                  </a:tabLst>
                </a:pPr>
                <a:endParaRPr lang="en-US">
                  <a:solidFill>
                    <a:srgbClr val="000000"/>
                  </a:solidFill>
                  <a:ea typeface="ヒラギノ角ゴ ProN W3" charset="0"/>
                  <a:cs typeface="ヒラギノ角ゴ ProN W3" charset="0"/>
                </a:endParaRPr>
              </a:p>
            </p:txBody>
          </p:sp>
        </p:grpSp>
        <p:sp>
          <p:nvSpPr>
            <p:cNvPr id="10" name="TextBox 9"/>
            <p:cNvSpPr txBox="1"/>
            <p:nvPr/>
          </p:nvSpPr>
          <p:spPr>
            <a:xfrm>
              <a:off x="210414" y="2875041"/>
              <a:ext cx="1791050" cy="369306"/>
            </a:xfrm>
            <a:prstGeom prst="rect">
              <a:avLst/>
            </a:prstGeom>
            <a:noFill/>
          </p:spPr>
          <p:txBody>
            <a:bodyPr wrap="square" rtlCol="0">
              <a:spAutoFit/>
            </a:bodyPr>
            <a:lstStyle/>
            <a:p>
              <a:r>
                <a:rPr lang="en-US" dirty="0">
                  <a:solidFill>
                    <a:srgbClr val="1C11FD"/>
                  </a:solidFill>
                </a:rPr>
                <a:t>electron</a:t>
              </a:r>
            </a:p>
          </p:txBody>
        </p:sp>
      </p:grpSp>
      <p:sp>
        <p:nvSpPr>
          <p:cNvPr id="23" name="TextBox 22"/>
          <p:cNvSpPr txBox="1"/>
          <p:nvPr/>
        </p:nvSpPr>
        <p:spPr>
          <a:xfrm>
            <a:off x="432110" y="914400"/>
            <a:ext cx="2878177" cy="892552"/>
          </a:xfrm>
          <a:prstGeom prst="rect">
            <a:avLst/>
          </a:prstGeom>
          <a:noFill/>
        </p:spPr>
        <p:txBody>
          <a:bodyPr wrap="square" rtlCol="0">
            <a:spAutoFit/>
          </a:bodyPr>
          <a:lstStyle/>
          <a:p>
            <a:pPr algn="l">
              <a:spcBef>
                <a:spcPts val="600"/>
              </a:spcBef>
            </a:pPr>
            <a:r>
              <a:rPr lang="en-US" dirty="0">
                <a:solidFill>
                  <a:srgbClr val="000000"/>
                </a:solidFill>
              </a:rPr>
              <a:t>Regular hydrogen:</a:t>
            </a:r>
            <a:br>
              <a:rPr lang="en-US" dirty="0">
                <a:solidFill>
                  <a:srgbClr val="000000"/>
                </a:solidFill>
              </a:rPr>
            </a:br>
            <a:r>
              <a:rPr lang="en-US" sz="1000" dirty="0">
                <a:solidFill>
                  <a:srgbClr val="000000"/>
                </a:solidFill>
              </a:rPr>
              <a:t>      </a:t>
            </a:r>
          </a:p>
          <a:p>
            <a:pPr algn="l">
              <a:spcBef>
                <a:spcPts val="600"/>
              </a:spcBef>
            </a:pPr>
            <a:r>
              <a:rPr lang="en-US" dirty="0">
                <a:solidFill>
                  <a:srgbClr val="1C11FD"/>
                </a:solidFill>
              </a:rPr>
              <a:t>electron </a:t>
            </a:r>
            <a:r>
              <a:rPr lang="en-US" i="1" dirty="0">
                <a:solidFill>
                  <a:srgbClr val="1C11FD"/>
                </a:solidFill>
              </a:rPr>
              <a:t>e</a:t>
            </a:r>
            <a:r>
              <a:rPr lang="en-US" i="1" baseline="30000" dirty="0">
                <a:solidFill>
                  <a:srgbClr val="1C11FD"/>
                </a:solidFill>
                <a:latin typeface="Symbol" panose="05050102010706020507" pitchFamily="18" charset="2"/>
              </a:rPr>
              <a:t>-</a:t>
            </a:r>
            <a:r>
              <a:rPr lang="en-US" dirty="0">
                <a:solidFill>
                  <a:srgbClr val="1C11FD"/>
                </a:solidFill>
              </a:rPr>
              <a:t>  </a:t>
            </a:r>
            <a:r>
              <a:rPr lang="en-US" dirty="0">
                <a:solidFill>
                  <a:srgbClr val="000000"/>
                </a:solidFill>
              </a:rPr>
              <a:t>+  proton </a:t>
            </a:r>
            <a:r>
              <a:rPr lang="en-US" i="1" dirty="0">
                <a:solidFill>
                  <a:srgbClr val="000000"/>
                </a:solidFill>
              </a:rPr>
              <a:t>p</a:t>
            </a:r>
          </a:p>
        </p:txBody>
      </p:sp>
      <p:sp>
        <p:nvSpPr>
          <p:cNvPr id="24" name="TextBox 23"/>
          <p:cNvSpPr txBox="1"/>
          <p:nvPr/>
        </p:nvSpPr>
        <p:spPr>
          <a:xfrm>
            <a:off x="5656223" y="914400"/>
            <a:ext cx="2878177" cy="892552"/>
          </a:xfrm>
          <a:prstGeom prst="rect">
            <a:avLst/>
          </a:prstGeom>
          <a:noFill/>
        </p:spPr>
        <p:txBody>
          <a:bodyPr wrap="square" rtlCol="0">
            <a:spAutoFit/>
          </a:bodyPr>
          <a:lstStyle/>
          <a:p>
            <a:pPr algn="l">
              <a:spcBef>
                <a:spcPts val="600"/>
              </a:spcBef>
            </a:pPr>
            <a:r>
              <a:rPr lang="en-US" dirty="0" err="1">
                <a:solidFill>
                  <a:srgbClr val="000000"/>
                </a:solidFill>
              </a:rPr>
              <a:t>Muonic</a:t>
            </a:r>
            <a:r>
              <a:rPr lang="en-US" dirty="0">
                <a:solidFill>
                  <a:srgbClr val="000000"/>
                </a:solidFill>
              </a:rPr>
              <a:t> hydrogen:</a:t>
            </a:r>
            <a:br>
              <a:rPr lang="en-US" dirty="0">
                <a:solidFill>
                  <a:srgbClr val="000000"/>
                </a:solidFill>
              </a:rPr>
            </a:br>
            <a:r>
              <a:rPr lang="en-US" sz="1000" dirty="0">
                <a:solidFill>
                  <a:srgbClr val="000000"/>
                </a:solidFill>
              </a:rPr>
              <a:t>      </a:t>
            </a:r>
          </a:p>
          <a:p>
            <a:pPr algn="l">
              <a:spcBef>
                <a:spcPts val="600"/>
              </a:spcBef>
            </a:pPr>
            <a:r>
              <a:rPr lang="en-US" dirty="0">
                <a:solidFill>
                  <a:srgbClr val="00B050"/>
                </a:solidFill>
              </a:rPr>
              <a:t>muon </a:t>
            </a:r>
            <a:r>
              <a:rPr lang="en-US" i="1" dirty="0">
                <a:solidFill>
                  <a:srgbClr val="00B050"/>
                </a:solidFill>
                <a:latin typeface="Symbol" panose="05050102010706020507" pitchFamily="18" charset="2"/>
              </a:rPr>
              <a:t>m</a:t>
            </a:r>
            <a:r>
              <a:rPr lang="en-US" i="1" baseline="30000" dirty="0">
                <a:solidFill>
                  <a:srgbClr val="00B050"/>
                </a:solidFill>
                <a:latin typeface="Symbol" panose="05050102010706020507" pitchFamily="18" charset="2"/>
              </a:rPr>
              <a:t>-</a:t>
            </a:r>
            <a:r>
              <a:rPr lang="en-US" dirty="0">
                <a:solidFill>
                  <a:srgbClr val="1C11FD"/>
                </a:solidFill>
              </a:rPr>
              <a:t>  </a:t>
            </a:r>
            <a:r>
              <a:rPr lang="en-US" dirty="0">
                <a:solidFill>
                  <a:srgbClr val="000000"/>
                </a:solidFill>
              </a:rPr>
              <a:t>+  proton </a:t>
            </a:r>
            <a:r>
              <a:rPr lang="en-US" i="1" dirty="0">
                <a:solidFill>
                  <a:srgbClr val="000000"/>
                </a:solidFill>
              </a:rPr>
              <a:t>p</a:t>
            </a:r>
          </a:p>
        </p:txBody>
      </p:sp>
      <p:sp>
        <p:nvSpPr>
          <p:cNvPr id="25" name="TextBox 24"/>
          <p:cNvSpPr txBox="1"/>
          <p:nvPr/>
        </p:nvSpPr>
        <p:spPr>
          <a:xfrm>
            <a:off x="5715000" y="1828800"/>
            <a:ext cx="3106777" cy="723275"/>
          </a:xfrm>
          <a:prstGeom prst="rect">
            <a:avLst/>
          </a:prstGeom>
          <a:noFill/>
        </p:spPr>
        <p:txBody>
          <a:bodyPr wrap="square" rtlCol="0">
            <a:spAutoFit/>
          </a:bodyPr>
          <a:lstStyle/>
          <a:p>
            <a:pPr algn="l">
              <a:spcBef>
                <a:spcPts val="600"/>
              </a:spcBef>
            </a:pPr>
            <a:r>
              <a:rPr lang="en-US" dirty="0">
                <a:solidFill>
                  <a:srgbClr val="000000"/>
                </a:solidFill>
              </a:rPr>
              <a:t>muon mass  </a:t>
            </a:r>
            <a:r>
              <a:rPr lang="en-US" dirty="0">
                <a:solidFill>
                  <a:srgbClr val="00B050"/>
                </a:solidFill>
              </a:rPr>
              <a:t>m</a:t>
            </a:r>
            <a:r>
              <a:rPr lang="en-US" i="1" baseline="-25000" dirty="0">
                <a:solidFill>
                  <a:srgbClr val="00B050"/>
                </a:solidFill>
                <a:latin typeface="Symbol" panose="05050102010706020507" pitchFamily="18" charset="2"/>
              </a:rPr>
              <a:t>m</a:t>
            </a:r>
            <a:r>
              <a:rPr lang="en-US" i="1" dirty="0">
                <a:solidFill>
                  <a:srgbClr val="00B050"/>
                </a:solidFill>
                <a:latin typeface="Symbol" panose="05050102010706020507" pitchFamily="18" charset="2"/>
              </a:rPr>
              <a:t> </a:t>
            </a:r>
            <a:r>
              <a:rPr lang="en-US" i="1" dirty="0">
                <a:solidFill>
                  <a:srgbClr val="00B050"/>
                </a:solidFill>
                <a:latin typeface="Arial"/>
                <a:cs typeface="Arial"/>
              </a:rPr>
              <a:t>= 207 </a:t>
            </a:r>
            <a:r>
              <a:rPr lang="en-US" i="1" dirty="0">
                <a:solidFill>
                  <a:srgbClr val="000000"/>
                </a:solidFill>
                <a:latin typeface="Arial"/>
                <a:cs typeface="Arial"/>
              </a:rPr>
              <a:t> m</a:t>
            </a:r>
            <a:r>
              <a:rPr lang="en-US" i="1" baseline="-25000" dirty="0">
                <a:solidFill>
                  <a:srgbClr val="000000"/>
                </a:solidFill>
                <a:latin typeface="Arial"/>
                <a:cs typeface="Arial"/>
              </a:rPr>
              <a:t>e </a:t>
            </a:r>
            <a:r>
              <a:rPr lang="en-US" i="1" dirty="0">
                <a:solidFill>
                  <a:srgbClr val="000000"/>
                </a:solidFill>
                <a:latin typeface="Arial"/>
                <a:cs typeface="Arial"/>
              </a:rPr>
              <a:t> </a:t>
            </a:r>
          </a:p>
          <a:p>
            <a:pPr algn="l">
              <a:spcBef>
                <a:spcPts val="600"/>
              </a:spcBef>
            </a:pPr>
            <a:r>
              <a:rPr lang="en-US" dirty="0">
                <a:solidFill>
                  <a:srgbClr val="000000"/>
                </a:solidFill>
                <a:latin typeface="Arial"/>
                <a:cs typeface="Arial"/>
              </a:rPr>
              <a:t>Bohr radius </a:t>
            </a:r>
            <a:r>
              <a:rPr lang="en-US" dirty="0" err="1">
                <a:solidFill>
                  <a:srgbClr val="00B050"/>
                </a:solidFill>
                <a:latin typeface="Comic Sans MS" panose="030F0702030302020204" pitchFamily="66" charset="0"/>
              </a:rPr>
              <a:t>a</a:t>
            </a:r>
            <a:r>
              <a:rPr lang="en-US" b="1" i="1" baseline="-25000" dirty="0" err="1">
                <a:solidFill>
                  <a:srgbClr val="00B050"/>
                </a:solidFill>
                <a:latin typeface="Symbol" panose="05050102010706020507" pitchFamily="18" charset="2"/>
              </a:rPr>
              <a:t>B</a:t>
            </a:r>
            <a:r>
              <a:rPr lang="en-US" i="1" baseline="-25000" dirty="0" err="1">
                <a:solidFill>
                  <a:srgbClr val="00B050"/>
                </a:solidFill>
                <a:latin typeface="Symbol" panose="05050102010706020507" pitchFamily="18" charset="2"/>
              </a:rPr>
              <a:t>,m</a:t>
            </a:r>
            <a:r>
              <a:rPr lang="en-US" i="1" dirty="0">
                <a:solidFill>
                  <a:srgbClr val="00B050"/>
                </a:solidFill>
                <a:latin typeface="Symbol" panose="05050102010706020507" pitchFamily="18" charset="2"/>
              </a:rPr>
              <a:t> </a:t>
            </a:r>
            <a:r>
              <a:rPr lang="en-US" i="1" dirty="0">
                <a:solidFill>
                  <a:srgbClr val="00B050"/>
                </a:solidFill>
                <a:latin typeface="Arial"/>
                <a:cs typeface="Arial"/>
              </a:rPr>
              <a:t>= 1/207 </a:t>
            </a:r>
            <a:r>
              <a:rPr lang="en-US" dirty="0" err="1">
                <a:latin typeface="Comic Sans MS" panose="030F0702030302020204" pitchFamily="66" charset="0"/>
              </a:rPr>
              <a:t>a</a:t>
            </a:r>
            <a:r>
              <a:rPr lang="en-US" b="1" i="1" baseline="-25000" dirty="0" err="1">
                <a:latin typeface="Symbol" panose="05050102010706020507" pitchFamily="18" charset="2"/>
              </a:rPr>
              <a:t>B</a:t>
            </a:r>
            <a:r>
              <a:rPr lang="en-US" i="1" baseline="-25000" dirty="0" err="1">
                <a:latin typeface="Symbol" panose="05050102010706020507" pitchFamily="18" charset="2"/>
              </a:rPr>
              <a:t>,</a:t>
            </a:r>
            <a:r>
              <a:rPr lang="en-US" i="1" baseline="-25000" dirty="0" err="1">
                <a:latin typeface="+mn-lt"/>
              </a:rPr>
              <a:t>e</a:t>
            </a:r>
            <a:endParaRPr lang="en-US" dirty="0">
              <a:latin typeface="+mn-lt"/>
              <a:cs typeface="Arial"/>
            </a:endParaRPr>
          </a:p>
        </p:txBody>
      </p:sp>
      <p:sp>
        <p:nvSpPr>
          <p:cNvPr id="26" name="TextBox 25"/>
          <p:cNvSpPr txBox="1"/>
          <p:nvPr/>
        </p:nvSpPr>
        <p:spPr>
          <a:xfrm>
            <a:off x="5715000" y="2743200"/>
            <a:ext cx="3244452" cy="646331"/>
          </a:xfrm>
          <a:prstGeom prst="rect">
            <a:avLst/>
          </a:prstGeom>
          <a:noFill/>
        </p:spPr>
        <p:txBody>
          <a:bodyPr wrap="square" rtlCol="0">
            <a:spAutoFit/>
          </a:bodyPr>
          <a:lstStyle/>
          <a:p>
            <a:pPr algn="l">
              <a:spcBef>
                <a:spcPts val="600"/>
              </a:spcBef>
            </a:pPr>
            <a:r>
              <a:rPr lang="en-US" dirty="0">
                <a:solidFill>
                  <a:srgbClr val="000000"/>
                </a:solidFill>
              </a:rPr>
              <a:t>Probability for </a:t>
            </a:r>
            <a:r>
              <a:rPr lang="en-US" i="1" dirty="0">
                <a:solidFill>
                  <a:srgbClr val="00B050"/>
                </a:solidFill>
                <a:latin typeface="Symbol" panose="05050102010706020507" pitchFamily="18" charset="2"/>
              </a:rPr>
              <a:t>m</a:t>
            </a:r>
            <a:r>
              <a:rPr lang="en-US" i="1" baseline="30000" dirty="0">
                <a:solidFill>
                  <a:srgbClr val="00B050"/>
                </a:solidFill>
                <a:latin typeface="Symbol" panose="05050102010706020507" pitchFamily="18" charset="2"/>
              </a:rPr>
              <a:t>-</a:t>
            </a:r>
            <a:r>
              <a:rPr lang="en-US" dirty="0">
                <a:solidFill>
                  <a:srgbClr val="1C11FD"/>
                </a:solidFill>
              </a:rPr>
              <a:t>  </a:t>
            </a:r>
            <a:r>
              <a:rPr lang="en-US" dirty="0">
                <a:solidFill>
                  <a:srgbClr val="000000"/>
                </a:solidFill>
              </a:rPr>
              <a:t>to be inside proton:</a:t>
            </a:r>
            <a:endParaRPr lang="en-US" dirty="0">
              <a:solidFill>
                <a:srgbClr val="000000"/>
              </a:solidFill>
              <a:latin typeface="Arial"/>
              <a:cs typeface="Arial"/>
            </a:endParaRPr>
          </a:p>
        </p:txBody>
      </p:sp>
      <p:grpSp>
        <p:nvGrpSpPr>
          <p:cNvPr id="3" name="Group 2"/>
          <p:cNvGrpSpPr/>
          <p:nvPr/>
        </p:nvGrpSpPr>
        <p:grpSpPr>
          <a:xfrm>
            <a:off x="6477000" y="4615057"/>
            <a:ext cx="1088846" cy="947543"/>
            <a:chOff x="6904720" y="5052929"/>
            <a:chExt cx="1088846" cy="947543"/>
          </a:xfrm>
        </p:grpSpPr>
        <p:grpSp>
          <p:nvGrpSpPr>
            <p:cNvPr id="28" name="Group 27"/>
            <p:cNvGrpSpPr>
              <a:grpSpLocks noChangeAspect="1"/>
            </p:cNvGrpSpPr>
            <p:nvPr/>
          </p:nvGrpSpPr>
          <p:grpSpPr>
            <a:xfrm>
              <a:off x="7313806" y="5381740"/>
              <a:ext cx="679760" cy="618732"/>
              <a:chOff x="5410200" y="2743200"/>
              <a:chExt cx="2819400" cy="2743200"/>
            </a:xfrm>
          </p:grpSpPr>
          <p:sp>
            <p:nvSpPr>
              <p:cNvPr id="31" name="Flowchart: Connector 30"/>
              <p:cNvSpPr/>
              <p:nvPr/>
            </p:nvSpPr>
            <p:spPr bwMode="auto">
              <a:xfrm>
                <a:off x="5410200" y="2743200"/>
                <a:ext cx="2819400" cy="2743200"/>
              </a:xfrm>
              <a:prstGeom prst="flowChartConnector">
                <a:avLst/>
              </a:prstGeom>
              <a:solidFill>
                <a:srgbClr val="FFFFFF"/>
              </a:solidFill>
              <a:ln w="2540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tabLst>
                    <a:tab pos="749300" algn="l"/>
                  </a:tabLst>
                </a:pPr>
                <a:endParaRPr lang="en-US">
                  <a:solidFill>
                    <a:srgbClr val="000000"/>
                  </a:solidFill>
                  <a:ea typeface="ヒラギノ角ゴ ProN W3" charset="0"/>
                  <a:cs typeface="ヒラギノ角ゴ ProN W3" charset="0"/>
                </a:endParaRPr>
              </a:p>
            </p:txBody>
          </p:sp>
          <p:sp>
            <p:nvSpPr>
              <p:cNvPr id="32" name="Flowchart: Connector 31"/>
              <p:cNvSpPr/>
              <p:nvPr/>
            </p:nvSpPr>
            <p:spPr bwMode="auto">
              <a:xfrm>
                <a:off x="6629400" y="4038600"/>
                <a:ext cx="304800" cy="304800"/>
              </a:xfrm>
              <a:prstGeom prst="flowChartConnector">
                <a:avLst/>
              </a:prstGeom>
              <a:solidFill>
                <a:srgbClr val="FF99FF"/>
              </a:solidFill>
              <a:ln w="2540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tabLst>
                    <a:tab pos="749300" algn="l"/>
                  </a:tabLst>
                </a:pPr>
                <a:endParaRPr lang="en-US">
                  <a:solidFill>
                    <a:srgbClr val="000000"/>
                  </a:solidFill>
                  <a:ea typeface="ヒラギノ角ゴ ProN W3" charset="0"/>
                  <a:cs typeface="ヒラギノ角ゴ ProN W3" charset="0"/>
                </a:endParaRPr>
              </a:p>
            </p:txBody>
          </p:sp>
          <p:sp>
            <p:nvSpPr>
              <p:cNvPr id="33" name="Flowchart: Connector 32"/>
              <p:cNvSpPr>
                <a:spLocks noChangeAspect="1"/>
              </p:cNvSpPr>
              <p:nvPr/>
            </p:nvSpPr>
            <p:spPr bwMode="auto">
              <a:xfrm>
                <a:off x="5643538" y="3047991"/>
                <a:ext cx="321405" cy="321399"/>
              </a:xfrm>
              <a:prstGeom prst="flowChartConnector">
                <a:avLst/>
              </a:prstGeom>
              <a:solidFill>
                <a:srgbClr val="00B050"/>
              </a:solidFill>
              <a:ln w="2540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tabLst>
                    <a:tab pos="749300" algn="l"/>
                  </a:tabLst>
                </a:pPr>
                <a:endParaRPr lang="en-US">
                  <a:solidFill>
                    <a:srgbClr val="000000"/>
                  </a:solidFill>
                  <a:ea typeface="ヒラギノ角ゴ ProN W3" charset="0"/>
                  <a:cs typeface="ヒラギノ角ゴ ProN W3" charset="0"/>
                </a:endParaRPr>
              </a:p>
            </p:txBody>
          </p:sp>
        </p:grpSp>
        <p:sp>
          <p:nvSpPr>
            <p:cNvPr id="29" name="TextBox 28"/>
            <p:cNvSpPr txBox="1"/>
            <p:nvPr/>
          </p:nvSpPr>
          <p:spPr>
            <a:xfrm>
              <a:off x="6904720" y="5052929"/>
              <a:ext cx="763908" cy="338554"/>
            </a:xfrm>
            <a:prstGeom prst="rect">
              <a:avLst/>
            </a:prstGeom>
            <a:noFill/>
          </p:spPr>
          <p:txBody>
            <a:bodyPr wrap="square" rtlCol="0">
              <a:spAutoFit/>
            </a:bodyPr>
            <a:lstStyle/>
            <a:p>
              <a:r>
                <a:rPr lang="en-US" sz="1600" dirty="0">
                  <a:solidFill>
                    <a:srgbClr val="00B050"/>
                  </a:solidFill>
                </a:rPr>
                <a:t>muon</a:t>
              </a:r>
            </a:p>
          </p:txBody>
        </p:sp>
        <p:sp>
          <p:nvSpPr>
            <p:cNvPr id="36" name="Flowchart: Connector 35"/>
            <p:cNvSpPr>
              <a:spLocks noChangeAspect="1"/>
            </p:cNvSpPr>
            <p:nvPr/>
          </p:nvSpPr>
          <p:spPr bwMode="auto">
            <a:xfrm>
              <a:off x="7415784" y="5464568"/>
              <a:ext cx="468351" cy="453076"/>
            </a:xfrm>
            <a:prstGeom prst="flowChartConnector">
              <a:avLst/>
            </a:prstGeom>
            <a:solidFill>
              <a:srgbClr val="FF99FF"/>
            </a:solidFill>
            <a:ln w="2540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tabLst>
                  <a:tab pos="749300" algn="l"/>
                </a:tabLst>
              </a:pPr>
              <a:endParaRPr lang="en-US">
                <a:solidFill>
                  <a:srgbClr val="000000"/>
                </a:solidFill>
                <a:ea typeface="ヒラギノ角ゴ ProN W3" charset="0"/>
                <a:cs typeface="ヒラギノ角ゴ ProN W3" charset="0"/>
              </a:endParaRPr>
            </a:p>
          </p:txBody>
        </p:sp>
      </p:grpSp>
      <p:sp>
        <p:nvSpPr>
          <p:cNvPr id="2" name="Rectangle 1"/>
          <p:cNvSpPr/>
          <p:nvPr/>
        </p:nvSpPr>
        <p:spPr>
          <a:xfrm>
            <a:off x="4920958" y="5734050"/>
            <a:ext cx="3631123" cy="707886"/>
          </a:xfrm>
          <a:prstGeom prst="rect">
            <a:avLst/>
          </a:prstGeom>
        </p:spPr>
        <p:txBody>
          <a:bodyPr wrap="none">
            <a:spAutoFit/>
          </a:bodyPr>
          <a:lstStyle/>
          <a:p>
            <a:r>
              <a:rPr lang="en-US" sz="2000" dirty="0">
                <a:solidFill>
                  <a:srgbClr val="00B050"/>
                </a:solidFill>
              </a:rPr>
              <a:t>muon</a:t>
            </a:r>
            <a:r>
              <a:rPr lang="en-US" sz="2000" dirty="0">
                <a:solidFill>
                  <a:srgbClr val="000000"/>
                </a:solidFill>
              </a:rPr>
              <a:t> is </a:t>
            </a:r>
            <a:r>
              <a:rPr lang="en-US" sz="2000" b="1" dirty="0">
                <a:solidFill>
                  <a:srgbClr val="000000"/>
                </a:solidFill>
              </a:rPr>
              <a:t>much</a:t>
            </a:r>
            <a:r>
              <a:rPr lang="en-US" sz="2000" dirty="0">
                <a:solidFill>
                  <a:srgbClr val="000000"/>
                </a:solidFill>
              </a:rPr>
              <a:t> more sensitive </a:t>
            </a:r>
            <a:br>
              <a:rPr lang="en-US" sz="2000" dirty="0">
                <a:solidFill>
                  <a:srgbClr val="000000"/>
                </a:solidFill>
              </a:rPr>
            </a:br>
            <a:r>
              <a:rPr lang="en-US" sz="2000" dirty="0">
                <a:solidFill>
                  <a:srgbClr val="000000"/>
                </a:solidFill>
              </a:rPr>
              <a:t>to proton radius</a:t>
            </a:r>
          </a:p>
        </p:txBody>
      </p:sp>
      <p:sp>
        <p:nvSpPr>
          <p:cNvPr id="21" name="Rectangle 2"/>
          <p:cNvSpPr>
            <a:spLocks noChangeArrowheads="1"/>
          </p:cNvSpPr>
          <p:nvPr/>
        </p:nvSpPr>
        <p:spPr bwMode="auto">
          <a:xfrm>
            <a:off x="303028" y="0"/>
            <a:ext cx="8458200" cy="762000"/>
          </a:xfrm>
          <a:prstGeom prst="rect">
            <a:avLst/>
          </a:prstGeom>
          <a:noFill/>
          <a:ln w="9525">
            <a:noFill/>
            <a:miter lim="800000"/>
            <a:headEnd/>
            <a:tailEnd/>
          </a:ln>
        </p:spPr>
        <p:txBody>
          <a:bodyPr lIns="91349" tIns="45673" rIns="91349" bIns="45673" anchor="ctr"/>
          <a:lstStyle/>
          <a:p>
            <a:r>
              <a:rPr lang="en-US" sz="3600" b="1" dirty="0">
                <a:solidFill>
                  <a:srgbClr val="1C11FD"/>
                </a:solidFill>
                <a:latin typeface="+mj-lt"/>
                <a:cs typeface="Calibri" pitchFamily="34" charset="0"/>
              </a:rPr>
              <a:t>Why Measure with </a:t>
            </a:r>
            <a:r>
              <a:rPr lang="en-US" sz="3600" b="1" dirty="0" err="1">
                <a:solidFill>
                  <a:srgbClr val="1C11FD"/>
                </a:solidFill>
                <a:latin typeface="Symbol" panose="05050102010706020507" pitchFamily="18" charset="2"/>
                <a:cs typeface="Calibri" pitchFamily="34" charset="0"/>
              </a:rPr>
              <a:t>m</a:t>
            </a:r>
            <a:r>
              <a:rPr lang="en-US" sz="3600" b="1" dirty="0" err="1">
                <a:solidFill>
                  <a:srgbClr val="1C11FD"/>
                </a:solidFill>
                <a:latin typeface="+mj-lt"/>
                <a:cs typeface="Calibri" pitchFamily="34" charset="0"/>
              </a:rPr>
              <a:t>H</a:t>
            </a:r>
            <a:r>
              <a:rPr lang="en-US" sz="3600" b="1" dirty="0">
                <a:solidFill>
                  <a:srgbClr val="1C11FD"/>
                </a:solidFill>
                <a:latin typeface="+mj-lt"/>
                <a:cs typeface="Calibri" pitchFamily="34" charset="0"/>
              </a:rPr>
              <a:t> ?</a:t>
            </a:r>
          </a:p>
        </p:txBody>
      </p:sp>
      <p:graphicFrame>
        <p:nvGraphicFramePr>
          <p:cNvPr id="5" name="Object 4"/>
          <p:cNvGraphicFramePr>
            <a:graphicFrameLocks noChangeAspect="1"/>
          </p:cNvGraphicFramePr>
          <p:nvPr/>
        </p:nvGraphicFramePr>
        <p:xfrm>
          <a:off x="5983855" y="3235325"/>
          <a:ext cx="2392362" cy="955675"/>
        </p:xfrm>
        <a:graphic>
          <a:graphicData uri="http://schemas.openxmlformats.org/presentationml/2006/ole">
            <mc:AlternateContent xmlns:mc="http://schemas.openxmlformats.org/markup-compatibility/2006">
              <mc:Choice xmlns:v="urn:schemas-microsoft-com:vml" Requires="v">
                <p:oleObj name="Equation" r:id="rId3" imgW="1269720" imgH="507960" progId="Equation.DSMT4">
                  <p:embed/>
                </p:oleObj>
              </mc:Choice>
              <mc:Fallback>
                <p:oleObj name="Equation" r:id="rId3" imgW="1269720" imgH="507960" progId="Equation.DSMT4">
                  <p:embed/>
                  <p:pic>
                    <p:nvPicPr>
                      <p:cNvPr id="5"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83855" y="3235325"/>
                        <a:ext cx="2392362" cy="95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7" name="TextBox 26"/>
          <p:cNvSpPr txBox="1"/>
          <p:nvPr/>
        </p:nvSpPr>
        <p:spPr>
          <a:xfrm>
            <a:off x="5943600" y="4202668"/>
            <a:ext cx="2514600" cy="369332"/>
          </a:xfrm>
          <a:prstGeom prst="rect">
            <a:avLst/>
          </a:prstGeom>
          <a:noFill/>
        </p:spPr>
        <p:txBody>
          <a:bodyPr wrap="square" rtlCol="0">
            <a:spAutoFit/>
          </a:bodyPr>
          <a:lstStyle/>
          <a:p>
            <a:pPr algn="l">
              <a:spcBef>
                <a:spcPts val="600"/>
              </a:spcBef>
            </a:pPr>
            <a:r>
              <a:rPr lang="en-US" i="1" dirty="0">
                <a:solidFill>
                  <a:srgbClr val="00B050"/>
                </a:solidFill>
                <a:latin typeface="Arial"/>
                <a:cs typeface="Arial"/>
              </a:rPr>
              <a:t>→ 207</a:t>
            </a:r>
            <a:r>
              <a:rPr lang="en-US" i="1" baseline="30000" dirty="0">
                <a:solidFill>
                  <a:srgbClr val="00B050"/>
                </a:solidFill>
                <a:latin typeface="Arial"/>
                <a:cs typeface="Arial"/>
              </a:rPr>
              <a:t>3</a:t>
            </a:r>
            <a:r>
              <a:rPr lang="en-US" i="1" dirty="0">
                <a:solidFill>
                  <a:srgbClr val="00B050"/>
                </a:solidFill>
                <a:latin typeface="Arial"/>
                <a:cs typeface="Arial"/>
              </a:rPr>
              <a:t>  ≈ 8 million </a:t>
            </a:r>
            <a:endParaRPr lang="en-US" dirty="0">
              <a:solidFill>
                <a:srgbClr val="000000"/>
              </a:solidFill>
              <a:latin typeface="Arial"/>
              <a:cs typeface="Arial"/>
            </a:endParaRPr>
          </a:p>
        </p:txBody>
      </p:sp>
      <p:sp>
        <p:nvSpPr>
          <p:cNvPr id="30" name="Slide Number Placeholder 34"/>
          <p:cNvSpPr>
            <a:spLocks noGrp="1"/>
          </p:cNvSpPr>
          <p:nvPr>
            <p:ph type="sldNum" sz="quarter" idx="10"/>
          </p:nvPr>
        </p:nvSpPr>
        <p:spPr>
          <a:xfrm>
            <a:off x="8901113" y="6618288"/>
            <a:ext cx="244475" cy="241300"/>
          </a:xfrm>
        </p:spPr>
        <p:txBody>
          <a:bodyPr/>
          <a:lstStyle/>
          <a:p>
            <a:pPr>
              <a:defRPr/>
            </a:pPr>
            <a:fld id="{B7904B64-8782-488E-B9CE-B57B49B52B68}" type="slidenum">
              <a:rPr lang="en-US" smtClean="0"/>
              <a:pPr>
                <a:defRPr/>
              </a:pPr>
              <a:t>41</a:t>
            </a:fld>
            <a:endParaRPr lang="en-US" dirty="0"/>
          </a:p>
        </p:txBody>
      </p:sp>
      <p:sp>
        <p:nvSpPr>
          <p:cNvPr id="6" name="TextBox 5">
            <a:extLst>
              <a:ext uri="{FF2B5EF4-FFF2-40B4-BE49-F238E27FC236}">
                <a16:creationId xmlns:a16="http://schemas.microsoft.com/office/drawing/2014/main" id="{23EFE458-CB56-FABE-90B1-DD9ED1182D0C}"/>
              </a:ext>
            </a:extLst>
          </p:cNvPr>
          <p:cNvSpPr txBox="1"/>
          <p:nvPr/>
        </p:nvSpPr>
        <p:spPr>
          <a:xfrm>
            <a:off x="138692" y="6441936"/>
            <a:ext cx="5423908" cy="307777"/>
          </a:xfrm>
          <a:prstGeom prst="rect">
            <a:avLst/>
          </a:prstGeom>
          <a:noFill/>
        </p:spPr>
        <p:txBody>
          <a:bodyPr wrap="square" rtlCol="0">
            <a:spAutoFit/>
          </a:bodyPr>
          <a:lstStyle/>
          <a:p>
            <a:r>
              <a:rPr lang="en-US" sz="1400" b="1" dirty="0">
                <a:solidFill>
                  <a:srgbClr val="A50021"/>
                </a:solidFill>
              </a:rPr>
              <a:t>figure not to scale </a:t>
            </a:r>
            <a:r>
              <a:rPr lang="en-US" sz="1400" dirty="0">
                <a:solidFill>
                  <a:srgbClr val="A50021"/>
                </a:solidFill>
              </a:rPr>
              <a:t>(</a:t>
            </a:r>
            <a:r>
              <a:rPr lang="en-US" sz="1400" dirty="0" err="1"/>
              <a:t>r_atom</a:t>
            </a:r>
            <a:r>
              <a:rPr lang="en-US" sz="1400" dirty="0"/>
              <a:t> / </a:t>
            </a:r>
            <a:r>
              <a:rPr lang="en-US" sz="1400" dirty="0" err="1"/>
              <a:t>r_p</a:t>
            </a:r>
            <a:r>
              <a:rPr lang="en-US" sz="1400" dirty="0"/>
              <a:t> ~ </a:t>
            </a:r>
            <a:r>
              <a:rPr lang="en-US" sz="1400" dirty="0">
                <a:solidFill>
                  <a:srgbClr val="1C11FD"/>
                </a:solidFill>
              </a:rPr>
              <a:t>50,000 </a:t>
            </a:r>
            <a:r>
              <a:rPr lang="en-US" sz="1400" dirty="0">
                <a:solidFill>
                  <a:srgbClr val="A50021"/>
                </a:solidFill>
              </a:rPr>
              <a:t> (</a:t>
            </a:r>
            <a:r>
              <a:rPr lang="en-US" sz="1400" dirty="0">
                <a:solidFill>
                  <a:srgbClr val="00A44A"/>
                </a:solidFill>
              </a:rPr>
              <a:t>250</a:t>
            </a:r>
            <a:r>
              <a:rPr lang="en-US" sz="1400" dirty="0">
                <a:solidFill>
                  <a:srgbClr val="A50021"/>
                </a:solidFill>
              </a:rPr>
              <a:t>) </a:t>
            </a:r>
            <a:r>
              <a:rPr lang="en-US" sz="1400" dirty="0"/>
              <a:t>for</a:t>
            </a:r>
            <a:r>
              <a:rPr lang="en-US" sz="1400" dirty="0">
                <a:solidFill>
                  <a:srgbClr val="A50021"/>
                </a:solidFill>
              </a:rPr>
              <a:t> </a:t>
            </a:r>
            <a:r>
              <a:rPr lang="en-US" sz="1400" dirty="0">
                <a:solidFill>
                  <a:srgbClr val="1C11FD"/>
                </a:solidFill>
              </a:rPr>
              <a:t>e</a:t>
            </a:r>
            <a:r>
              <a:rPr lang="en-US" sz="1400" dirty="0">
                <a:solidFill>
                  <a:srgbClr val="A50021"/>
                </a:solidFill>
              </a:rPr>
              <a:t> (</a:t>
            </a:r>
            <a:r>
              <a:rPr lang="en-US" sz="1400" dirty="0">
                <a:solidFill>
                  <a:srgbClr val="00A44A"/>
                </a:solidFill>
              </a:rPr>
              <a:t>mu</a:t>
            </a:r>
            <a:r>
              <a:rPr lang="en-US" sz="1400" dirty="0">
                <a:solidFill>
                  <a:srgbClr val="A50021"/>
                </a:solidFill>
              </a:rPr>
              <a:t>)</a:t>
            </a:r>
            <a:endParaRPr lang="en-US" sz="1400" dirty="0">
              <a:solidFill>
                <a:srgbClr val="A50021"/>
              </a:solidFill>
              <a:latin typeface="Arial"/>
              <a:cs typeface="Arial"/>
            </a:endParaRPr>
          </a:p>
        </p:txBody>
      </p:sp>
    </p:spTree>
    <p:extLst>
      <p:ext uri="{BB962C8B-B14F-4D97-AF65-F5344CB8AC3E}">
        <p14:creationId xmlns:p14="http://schemas.microsoft.com/office/powerpoint/2010/main" val="23132582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 grpId="0"/>
      <p:bldP spid="27"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2"/>
          <p:cNvSpPr>
            <a:spLocks noChangeArrowheads="1"/>
          </p:cNvSpPr>
          <p:nvPr/>
        </p:nvSpPr>
        <p:spPr bwMode="auto">
          <a:xfrm>
            <a:off x="303028" y="0"/>
            <a:ext cx="8458200" cy="762000"/>
          </a:xfrm>
          <a:prstGeom prst="rect">
            <a:avLst/>
          </a:prstGeom>
          <a:noFill/>
          <a:ln w="9525">
            <a:noFill/>
            <a:miter lim="800000"/>
            <a:headEnd/>
            <a:tailEnd/>
          </a:ln>
        </p:spPr>
        <p:txBody>
          <a:bodyPr lIns="91349" tIns="45673" rIns="91349" bIns="45673" anchor="ctr"/>
          <a:lstStyle/>
          <a:p>
            <a:r>
              <a:rPr lang="en-US" sz="3200" b="1" dirty="0">
                <a:solidFill>
                  <a:srgbClr val="1C11FD"/>
                </a:solidFill>
                <a:latin typeface="+mj-lt"/>
                <a:cs typeface="Calibri" pitchFamily="34" charset="0"/>
              </a:rPr>
              <a:t>How to Measure with </a:t>
            </a:r>
            <a:r>
              <a:rPr lang="en-US" sz="3200" b="1" dirty="0" err="1">
                <a:solidFill>
                  <a:srgbClr val="1C11FD"/>
                </a:solidFill>
                <a:latin typeface="Symbol" panose="05050102010706020507" pitchFamily="18" charset="2"/>
                <a:cs typeface="Calibri" pitchFamily="34" charset="0"/>
              </a:rPr>
              <a:t>m</a:t>
            </a:r>
            <a:r>
              <a:rPr lang="en-US" sz="3200" b="1" dirty="0" err="1">
                <a:solidFill>
                  <a:srgbClr val="1C11FD"/>
                </a:solidFill>
                <a:latin typeface="+mj-lt"/>
                <a:cs typeface="Calibri" pitchFamily="34" charset="0"/>
              </a:rPr>
              <a:t>H</a:t>
            </a:r>
            <a:r>
              <a:rPr lang="en-US" sz="3200" b="1" dirty="0">
                <a:solidFill>
                  <a:srgbClr val="1C11FD"/>
                </a:solidFill>
                <a:latin typeface="+mj-lt"/>
                <a:cs typeface="Calibri" pitchFamily="34" charset="0"/>
              </a:rPr>
              <a:t> ?</a:t>
            </a:r>
          </a:p>
        </p:txBody>
      </p:sp>
      <p:sp>
        <p:nvSpPr>
          <p:cNvPr id="7" name="TextBox 6"/>
          <p:cNvSpPr txBox="1"/>
          <p:nvPr/>
        </p:nvSpPr>
        <p:spPr>
          <a:xfrm>
            <a:off x="228600" y="4114800"/>
            <a:ext cx="8759820" cy="2616006"/>
          </a:xfrm>
          <a:prstGeom prst="rect">
            <a:avLst/>
          </a:prstGeom>
          <a:noFill/>
        </p:spPr>
        <p:txBody>
          <a:bodyPr wrap="square" lIns="91349" tIns="45673" rIns="91349" bIns="45673" rtlCol="0">
            <a:spAutoFit/>
          </a:bodyPr>
          <a:lstStyle/>
          <a:p>
            <a:pPr marL="285461" indent="-285461" algn="l">
              <a:spcBef>
                <a:spcPts val="600"/>
              </a:spcBef>
              <a:buFont typeface="Arial" panose="020B0604020202020204" pitchFamily="34" charset="0"/>
              <a:buChar char="•"/>
            </a:pPr>
            <a:r>
              <a:rPr lang="en-US" sz="2000" dirty="0">
                <a:latin typeface="+mn-lt"/>
              </a:rPr>
              <a:t>beautifully simple, but technically challenging!</a:t>
            </a:r>
          </a:p>
          <a:p>
            <a:pPr marL="285461" indent="-285461" algn="l">
              <a:spcBef>
                <a:spcPts val="600"/>
              </a:spcBef>
              <a:buFont typeface="Arial" panose="020B0604020202020204" pitchFamily="34" charset="0"/>
              <a:buChar char="•"/>
            </a:pPr>
            <a:r>
              <a:rPr lang="en-US" sz="2000" dirty="0">
                <a:latin typeface="+mn-lt"/>
              </a:rPr>
              <a:t>form </a:t>
            </a:r>
            <a:r>
              <a:rPr lang="en-US" sz="2400" dirty="0" err="1">
                <a:latin typeface="Symbol" panose="05050102010706020507" pitchFamily="18" charset="2"/>
              </a:rPr>
              <a:t>m</a:t>
            </a:r>
            <a:r>
              <a:rPr lang="en-US" sz="2000" dirty="0" err="1">
                <a:latin typeface="+mn-lt"/>
              </a:rPr>
              <a:t>H</a:t>
            </a:r>
            <a:r>
              <a:rPr lang="en-US" sz="2000" dirty="0">
                <a:latin typeface="+mn-lt"/>
              </a:rPr>
              <a:t>*(n~14) by shooting </a:t>
            </a:r>
            <a:r>
              <a:rPr lang="en-US" sz="2400" dirty="0">
                <a:latin typeface="Symbol" panose="05050102010706020507" pitchFamily="18" charset="2"/>
              </a:rPr>
              <a:t>m</a:t>
            </a:r>
            <a:r>
              <a:rPr lang="en-US" sz="2000" dirty="0">
                <a:latin typeface="+mn-lt"/>
              </a:rPr>
              <a:t> beam on 1 mbar H</a:t>
            </a:r>
            <a:r>
              <a:rPr lang="en-US" sz="2000" baseline="-25000" dirty="0">
                <a:latin typeface="+mn-lt"/>
              </a:rPr>
              <a:t>2</a:t>
            </a:r>
            <a:r>
              <a:rPr lang="en-US" sz="2000" dirty="0">
                <a:latin typeface="+mn-lt"/>
              </a:rPr>
              <a:t> target</a:t>
            </a:r>
            <a:r>
              <a:rPr lang="en-US" sz="2000" dirty="0"/>
              <a:t> </a:t>
            </a:r>
          </a:p>
          <a:p>
            <a:pPr marL="799638" lvl="1" indent="-342900" algn="l">
              <a:spcBef>
                <a:spcPts val="600"/>
              </a:spcBef>
              <a:buFont typeface="Symbol" panose="05050102010706020507" pitchFamily="18" charset="2"/>
              <a:buChar char="-"/>
            </a:pPr>
            <a:r>
              <a:rPr lang="en-US" dirty="0">
                <a:latin typeface="+mn-lt"/>
              </a:rPr>
              <a:t>99% decay to 1S, giving out fast </a:t>
            </a:r>
            <a:r>
              <a:rPr lang="en-US" dirty="0">
                <a:latin typeface="Symbol" panose="05050102010706020507" pitchFamily="18" charset="2"/>
              </a:rPr>
              <a:t>g</a:t>
            </a:r>
            <a:r>
              <a:rPr lang="en-US" dirty="0">
                <a:latin typeface="+mn-lt"/>
              </a:rPr>
              <a:t> pulse </a:t>
            </a:r>
          </a:p>
          <a:p>
            <a:pPr marL="799638" lvl="1" indent="-342900" algn="l">
              <a:spcBef>
                <a:spcPts val="600"/>
              </a:spcBef>
              <a:buFont typeface="Symbol" panose="05050102010706020507" pitchFamily="18" charset="2"/>
              <a:buChar char="-"/>
            </a:pPr>
            <a:r>
              <a:rPr lang="en-US" dirty="0">
                <a:latin typeface="+mn-lt"/>
              </a:rPr>
              <a:t>1% decay to longer-lived 2S state </a:t>
            </a:r>
          </a:p>
          <a:p>
            <a:pPr marL="799638" lvl="1" indent="-342900" algn="l">
              <a:spcBef>
                <a:spcPts val="600"/>
              </a:spcBef>
              <a:buFont typeface="Symbol" panose="05050102010706020507" pitchFamily="18" charset="2"/>
              <a:buChar char="-"/>
            </a:pPr>
            <a:r>
              <a:rPr lang="en-US" dirty="0">
                <a:latin typeface="+mn-lt"/>
              </a:rPr>
              <a:t>2S state excited to 2P state by tuned laser &amp; decay with release of delayed</a:t>
            </a:r>
            <a:r>
              <a:rPr lang="en-US" dirty="0"/>
              <a:t> </a:t>
            </a:r>
            <a:r>
              <a:rPr lang="en-US" dirty="0">
                <a:latin typeface="Symbol" panose="05050102010706020507" pitchFamily="18" charset="2"/>
              </a:rPr>
              <a:t>g </a:t>
            </a:r>
            <a:endParaRPr lang="en-US" dirty="0">
              <a:latin typeface="+mj-lt"/>
            </a:endParaRPr>
          </a:p>
          <a:p>
            <a:pPr marL="285461" indent="-285461" algn="l">
              <a:spcBef>
                <a:spcPts val="600"/>
              </a:spcBef>
              <a:buFont typeface="Arial" panose="020B0604020202020204" pitchFamily="34" charset="0"/>
              <a:buChar char="•"/>
            </a:pPr>
            <a:r>
              <a:rPr lang="en-US" dirty="0">
                <a:latin typeface="+mn-lt"/>
              </a:rPr>
              <a:t>vary laser frequency to find transition peak → </a:t>
            </a:r>
            <a:r>
              <a:rPr lang="en-US" dirty="0">
                <a:latin typeface="Symbol" panose="05050102010706020507" pitchFamily="18" charset="2"/>
              </a:rPr>
              <a:t>D</a:t>
            </a:r>
            <a:r>
              <a:rPr lang="en-US" dirty="0"/>
              <a:t>E (</a:t>
            </a:r>
            <a:r>
              <a:rPr lang="en-US" dirty="0">
                <a:latin typeface="+mn-lt"/>
              </a:rPr>
              <a:t>2S to 2P) → </a:t>
            </a:r>
            <a:r>
              <a:rPr lang="en-US" dirty="0" err="1">
                <a:latin typeface="+mn-lt"/>
              </a:rPr>
              <a:t>r</a:t>
            </a:r>
            <a:r>
              <a:rPr lang="en-US" baseline="-25000" dirty="0" err="1">
                <a:latin typeface="+mn-lt"/>
              </a:rPr>
              <a:t>p</a:t>
            </a:r>
            <a:r>
              <a:rPr lang="en-US" dirty="0">
                <a:latin typeface="+mn-lt"/>
              </a:rPr>
              <a:t>  </a:t>
            </a:r>
            <a:endParaRPr lang="en-US" b="1" baseline="-25000" dirty="0">
              <a:latin typeface="+mn-lt"/>
            </a:endParaRPr>
          </a:p>
          <a:p>
            <a:pPr>
              <a:spcBef>
                <a:spcPts val="600"/>
              </a:spcBef>
            </a:pPr>
            <a:r>
              <a:rPr lang="en-US" dirty="0"/>
              <a:t>	</a:t>
            </a:r>
            <a:r>
              <a:rPr lang="en-US" sz="1400" dirty="0"/>
              <a:t> </a:t>
            </a:r>
            <a:r>
              <a:rPr lang="en-US" sz="1400" dirty="0">
                <a:solidFill>
                  <a:srgbClr val="C00000"/>
                </a:solidFill>
              </a:rPr>
              <a:t>Pictures: R. Pohl</a:t>
            </a:r>
            <a:endParaRPr lang="en-US" baseline="-25000" dirty="0">
              <a:solidFill>
                <a:srgbClr val="C00000"/>
              </a:solidFill>
              <a:latin typeface="+mj-lt"/>
            </a:endParaRPr>
          </a:p>
        </p:txBody>
      </p:sp>
      <p:sp>
        <p:nvSpPr>
          <p:cNvPr id="4" name="AutoShape 17" descr="a_0=\frac{\hbar^2}{m_e e^2}"/>
          <p:cNvSpPr>
            <a:spLocks noChangeAspect="1" noChangeArrowheads="1"/>
          </p:cNvSpPr>
          <p:nvPr/>
        </p:nvSpPr>
        <p:spPr bwMode="auto">
          <a:xfrm>
            <a:off x="155580" y="-136523"/>
            <a:ext cx="296863" cy="296863"/>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389" tIns="45695" rIns="91389" bIns="45695" numCol="1" anchor="t" anchorCtr="0" compatLnSpc="1">
            <a:prstTxWarp prst="textNoShape">
              <a:avLst/>
            </a:prstTxWarp>
          </a:bodyPr>
          <a:lstStyle/>
          <a:p>
            <a:endParaRPr lang="en-US"/>
          </a:p>
        </p:txBody>
      </p:sp>
      <p:sp>
        <p:nvSpPr>
          <p:cNvPr id="5" name="AutoShape 19" descr="a_0=\frac{\hbar^2}{m_e e^2}"/>
          <p:cNvSpPr>
            <a:spLocks noChangeAspect="1" noChangeArrowheads="1"/>
          </p:cNvSpPr>
          <p:nvPr/>
        </p:nvSpPr>
        <p:spPr bwMode="auto">
          <a:xfrm>
            <a:off x="307980" y="15877"/>
            <a:ext cx="296863" cy="296863"/>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389" tIns="45695" rIns="91389" bIns="45695" numCol="1" anchor="t" anchorCtr="0" compatLnSpc="1">
            <a:prstTxWarp prst="textNoShape">
              <a:avLst/>
            </a:prstTxWarp>
          </a:bodyPr>
          <a:lstStyle/>
          <a:p>
            <a:endParaRPr lang="en-US"/>
          </a:p>
        </p:txBody>
      </p:sp>
      <p:pic>
        <p:nvPicPr>
          <p:cNvPr id="174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 y="838200"/>
            <a:ext cx="3048000" cy="2943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741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19675" y="838200"/>
            <a:ext cx="2752725" cy="2952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7064468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2"/>
          <p:cNvSpPr>
            <a:spLocks noChangeArrowheads="1"/>
          </p:cNvSpPr>
          <p:nvPr/>
        </p:nvSpPr>
        <p:spPr bwMode="auto">
          <a:xfrm>
            <a:off x="303028" y="0"/>
            <a:ext cx="8458200" cy="762000"/>
          </a:xfrm>
          <a:prstGeom prst="rect">
            <a:avLst/>
          </a:prstGeom>
          <a:noFill/>
          <a:ln w="9525">
            <a:noFill/>
            <a:miter lim="800000"/>
            <a:headEnd/>
            <a:tailEnd/>
          </a:ln>
        </p:spPr>
        <p:txBody>
          <a:bodyPr lIns="91349" tIns="45673" rIns="91349" bIns="45673" anchor="ctr"/>
          <a:lstStyle/>
          <a:p>
            <a:r>
              <a:rPr lang="en-US" sz="3200" b="1" dirty="0">
                <a:solidFill>
                  <a:srgbClr val="1C11FD"/>
                </a:solidFill>
                <a:latin typeface="+mj-lt"/>
                <a:cs typeface="Calibri" pitchFamily="34" charset="0"/>
              </a:rPr>
              <a:t>How to Measure with </a:t>
            </a:r>
            <a:r>
              <a:rPr lang="en-US" sz="3200" b="1" dirty="0" err="1">
                <a:solidFill>
                  <a:srgbClr val="1C11FD"/>
                </a:solidFill>
                <a:latin typeface="Symbol" panose="05050102010706020507" pitchFamily="18" charset="2"/>
                <a:cs typeface="Calibri" pitchFamily="34" charset="0"/>
              </a:rPr>
              <a:t>m</a:t>
            </a:r>
            <a:r>
              <a:rPr lang="en-US" sz="3200" b="1" dirty="0" err="1">
                <a:solidFill>
                  <a:srgbClr val="1C11FD"/>
                </a:solidFill>
                <a:latin typeface="+mj-lt"/>
                <a:cs typeface="Calibri" pitchFamily="34" charset="0"/>
              </a:rPr>
              <a:t>H</a:t>
            </a:r>
            <a:r>
              <a:rPr lang="en-US" sz="3200" b="1" dirty="0">
                <a:solidFill>
                  <a:srgbClr val="1C11FD"/>
                </a:solidFill>
                <a:latin typeface="+mj-lt"/>
                <a:cs typeface="Calibri" pitchFamily="34" charset="0"/>
              </a:rPr>
              <a:t> ?</a:t>
            </a:r>
          </a:p>
        </p:txBody>
      </p:sp>
      <p:sp>
        <p:nvSpPr>
          <p:cNvPr id="4" name="AutoShape 17" descr="a_0=\frac{\hbar^2}{m_e e^2}"/>
          <p:cNvSpPr>
            <a:spLocks noChangeAspect="1" noChangeArrowheads="1"/>
          </p:cNvSpPr>
          <p:nvPr/>
        </p:nvSpPr>
        <p:spPr bwMode="auto">
          <a:xfrm>
            <a:off x="155580" y="-136523"/>
            <a:ext cx="296863" cy="296863"/>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389" tIns="45695" rIns="91389" bIns="45695" numCol="1" anchor="t" anchorCtr="0" compatLnSpc="1">
            <a:prstTxWarp prst="textNoShape">
              <a:avLst/>
            </a:prstTxWarp>
          </a:bodyPr>
          <a:lstStyle/>
          <a:p>
            <a:endParaRPr lang="en-US"/>
          </a:p>
        </p:txBody>
      </p:sp>
      <p:sp>
        <p:nvSpPr>
          <p:cNvPr id="5" name="AutoShape 19" descr="a_0=\frac{\hbar^2}{m_e e^2}"/>
          <p:cNvSpPr>
            <a:spLocks noChangeAspect="1" noChangeArrowheads="1"/>
          </p:cNvSpPr>
          <p:nvPr/>
        </p:nvSpPr>
        <p:spPr bwMode="auto">
          <a:xfrm>
            <a:off x="307980" y="15877"/>
            <a:ext cx="296863" cy="296863"/>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389" tIns="45695" rIns="91389" bIns="45695" numCol="1" anchor="t" anchorCtr="0" compatLnSpc="1">
            <a:prstTxWarp prst="textNoShape">
              <a:avLst/>
            </a:prstTxWarp>
          </a:bodyPr>
          <a:lstStyle/>
          <a:p>
            <a:endParaRPr lang="en-US"/>
          </a:p>
        </p:txBody>
      </p:sp>
      <p:pic>
        <p:nvPicPr>
          <p:cNvPr id="20484" name="Picture 4" descr="C:\Users\lorenzon\Desktop\pohl-1-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4321" y="1188721"/>
            <a:ext cx="8852993" cy="52044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3015332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2"/>
          <p:cNvSpPr>
            <a:spLocks noChangeArrowheads="1"/>
          </p:cNvSpPr>
          <p:nvPr/>
        </p:nvSpPr>
        <p:spPr bwMode="auto">
          <a:xfrm>
            <a:off x="303028" y="0"/>
            <a:ext cx="8458200" cy="762000"/>
          </a:xfrm>
          <a:prstGeom prst="rect">
            <a:avLst/>
          </a:prstGeom>
          <a:noFill/>
          <a:ln w="9525">
            <a:noFill/>
            <a:miter lim="800000"/>
            <a:headEnd/>
            <a:tailEnd/>
          </a:ln>
        </p:spPr>
        <p:txBody>
          <a:bodyPr lIns="91349" tIns="45673" rIns="91349" bIns="45673" anchor="ctr"/>
          <a:lstStyle/>
          <a:p>
            <a:r>
              <a:rPr lang="en-US" sz="3200" b="1" dirty="0">
                <a:solidFill>
                  <a:srgbClr val="1C11FD"/>
                </a:solidFill>
                <a:latin typeface="+mj-lt"/>
                <a:cs typeface="Calibri" pitchFamily="34" charset="0"/>
              </a:rPr>
              <a:t>How to Measure with </a:t>
            </a:r>
            <a:r>
              <a:rPr lang="en-US" sz="3200" b="1" dirty="0" err="1">
                <a:solidFill>
                  <a:srgbClr val="1C11FD"/>
                </a:solidFill>
                <a:latin typeface="Symbol" panose="05050102010706020507" pitchFamily="18" charset="2"/>
                <a:cs typeface="Calibri" pitchFamily="34" charset="0"/>
              </a:rPr>
              <a:t>m</a:t>
            </a:r>
            <a:r>
              <a:rPr lang="en-US" sz="3200" b="1" dirty="0" err="1">
                <a:solidFill>
                  <a:srgbClr val="1C11FD"/>
                </a:solidFill>
                <a:latin typeface="+mj-lt"/>
                <a:cs typeface="Calibri" pitchFamily="34" charset="0"/>
              </a:rPr>
              <a:t>H</a:t>
            </a:r>
            <a:r>
              <a:rPr lang="en-US" sz="3200" b="1" dirty="0">
                <a:solidFill>
                  <a:srgbClr val="1C11FD"/>
                </a:solidFill>
                <a:latin typeface="+mj-lt"/>
                <a:cs typeface="Calibri" pitchFamily="34" charset="0"/>
              </a:rPr>
              <a:t> ?</a:t>
            </a:r>
          </a:p>
        </p:txBody>
      </p:sp>
      <p:sp>
        <p:nvSpPr>
          <p:cNvPr id="4" name="AutoShape 17" descr="a_0=\frac{\hbar^2}{m_e e^2}"/>
          <p:cNvSpPr>
            <a:spLocks noChangeAspect="1" noChangeArrowheads="1"/>
          </p:cNvSpPr>
          <p:nvPr/>
        </p:nvSpPr>
        <p:spPr bwMode="auto">
          <a:xfrm>
            <a:off x="155580" y="-136523"/>
            <a:ext cx="296863" cy="296863"/>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389" tIns="45695" rIns="91389" bIns="45695" numCol="1" anchor="t" anchorCtr="0" compatLnSpc="1">
            <a:prstTxWarp prst="textNoShape">
              <a:avLst/>
            </a:prstTxWarp>
          </a:bodyPr>
          <a:lstStyle/>
          <a:p>
            <a:endParaRPr lang="en-US"/>
          </a:p>
        </p:txBody>
      </p:sp>
      <p:sp>
        <p:nvSpPr>
          <p:cNvPr id="5" name="AutoShape 19" descr="a_0=\frac{\hbar^2}{m_e e^2}"/>
          <p:cNvSpPr>
            <a:spLocks noChangeAspect="1" noChangeArrowheads="1"/>
          </p:cNvSpPr>
          <p:nvPr/>
        </p:nvSpPr>
        <p:spPr bwMode="auto">
          <a:xfrm>
            <a:off x="307980" y="15877"/>
            <a:ext cx="296863" cy="296863"/>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389" tIns="45695" rIns="91389" bIns="45695" numCol="1" anchor="t" anchorCtr="0" compatLnSpc="1">
            <a:prstTxWarp prst="textNoShape">
              <a:avLst/>
            </a:prstTxWarp>
          </a:bodyPr>
          <a:lstStyle/>
          <a:p>
            <a:endParaRPr lang="en-US"/>
          </a:p>
        </p:txBody>
      </p:sp>
      <p:pic>
        <p:nvPicPr>
          <p:cNvPr id="18435" name="Picture 3" descr="C:\Users\lorenzon\Desktop\pohl-1-2.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4321" y="1199672"/>
            <a:ext cx="8852993" cy="53535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4459778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17" descr="a_0=\frac{\hbar^2}{m_e e^2}"/>
          <p:cNvSpPr>
            <a:spLocks noChangeAspect="1" noChangeArrowheads="1"/>
          </p:cNvSpPr>
          <p:nvPr/>
        </p:nvSpPr>
        <p:spPr bwMode="auto">
          <a:xfrm>
            <a:off x="155580" y="-136523"/>
            <a:ext cx="296863" cy="296863"/>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389" tIns="45695" rIns="91389" bIns="45695" numCol="1" anchor="t" anchorCtr="0" compatLnSpc="1">
            <a:prstTxWarp prst="textNoShape">
              <a:avLst/>
            </a:prstTxWarp>
          </a:bodyPr>
          <a:lstStyle/>
          <a:p>
            <a:endParaRPr lang="en-US"/>
          </a:p>
        </p:txBody>
      </p:sp>
      <p:sp>
        <p:nvSpPr>
          <p:cNvPr id="5" name="AutoShape 19" descr="a_0=\frac{\hbar^2}{m_e e^2}"/>
          <p:cNvSpPr>
            <a:spLocks noChangeAspect="1" noChangeArrowheads="1"/>
          </p:cNvSpPr>
          <p:nvPr/>
        </p:nvSpPr>
        <p:spPr bwMode="auto">
          <a:xfrm>
            <a:off x="307980" y="15877"/>
            <a:ext cx="296863" cy="296863"/>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389" tIns="45695" rIns="91389" bIns="45695" numCol="1" anchor="t" anchorCtr="0" compatLnSpc="1">
            <a:prstTxWarp prst="textNoShape">
              <a:avLst/>
            </a:prstTxWarp>
          </a:bodyPr>
          <a:lstStyle/>
          <a:p>
            <a:endParaRPr lang="en-US"/>
          </a:p>
        </p:txBody>
      </p:sp>
      <p:pic>
        <p:nvPicPr>
          <p:cNvPr id="19459" name="Picture 3" descr="C:\Users\lorenzon\Desktop\pohl-1-3.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2442" y="721407"/>
            <a:ext cx="8005757" cy="4841193"/>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1828800" y="6105526"/>
            <a:ext cx="5334000" cy="400110"/>
          </a:xfrm>
          <a:prstGeom prst="rect">
            <a:avLst/>
          </a:prstGeom>
          <a:noFill/>
          <a:ln>
            <a:solidFill>
              <a:srgbClr val="FF0000"/>
            </a:solidFill>
          </a:ln>
        </p:spPr>
        <p:txBody>
          <a:bodyPr wrap="square" rtlCol="0">
            <a:spAutoFit/>
          </a:bodyPr>
          <a:lstStyle/>
          <a:p>
            <a:r>
              <a:rPr lang="en-US" sz="2000" dirty="0">
                <a:solidFill>
                  <a:srgbClr val="FF0000"/>
                </a:solidFill>
                <a:latin typeface="+mn-lt"/>
              </a:rPr>
              <a:t>0.84184 </a:t>
            </a:r>
            <a:r>
              <a:rPr lang="en-US" sz="2000" dirty="0">
                <a:solidFill>
                  <a:srgbClr val="FF0000"/>
                </a:solidFill>
                <a:latin typeface="Calibri"/>
              </a:rPr>
              <a:t>±</a:t>
            </a:r>
            <a:r>
              <a:rPr lang="en-US" sz="2000" dirty="0">
                <a:solidFill>
                  <a:srgbClr val="FF0000"/>
                </a:solidFill>
                <a:latin typeface="+mn-lt"/>
              </a:rPr>
              <a:t> 0.00067 </a:t>
            </a:r>
            <a:r>
              <a:rPr lang="en-US" sz="2000" dirty="0" err="1">
                <a:solidFill>
                  <a:srgbClr val="FF0000"/>
                </a:solidFill>
                <a:latin typeface="+mn-lt"/>
              </a:rPr>
              <a:t>fm</a:t>
            </a:r>
            <a:endParaRPr lang="en-US" sz="2000" dirty="0">
              <a:latin typeface="+mn-lt"/>
            </a:endParaRPr>
          </a:p>
        </p:txBody>
      </p:sp>
      <p:sp>
        <p:nvSpPr>
          <p:cNvPr id="10" name="Rectangle 9"/>
          <p:cNvSpPr/>
          <p:nvPr/>
        </p:nvSpPr>
        <p:spPr>
          <a:xfrm>
            <a:off x="0" y="5726668"/>
            <a:ext cx="9143999" cy="369332"/>
          </a:xfrm>
          <a:prstGeom prst="rect">
            <a:avLst/>
          </a:prstGeom>
        </p:spPr>
        <p:txBody>
          <a:bodyPr wrap="square">
            <a:spAutoFit/>
          </a:bodyPr>
          <a:lstStyle/>
          <a:p>
            <a:r>
              <a:rPr lang="en-US" dirty="0"/>
              <a:t>Take ratio of delayed to prompt as a function of laser frequency:</a:t>
            </a:r>
          </a:p>
        </p:txBody>
      </p:sp>
      <p:sp>
        <p:nvSpPr>
          <p:cNvPr id="11" name="Rectangle 2"/>
          <p:cNvSpPr>
            <a:spLocks noChangeArrowheads="1"/>
          </p:cNvSpPr>
          <p:nvPr/>
        </p:nvSpPr>
        <p:spPr bwMode="auto">
          <a:xfrm>
            <a:off x="303028" y="0"/>
            <a:ext cx="8458200" cy="762000"/>
          </a:xfrm>
          <a:prstGeom prst="rect">
            <a:avLst/>
          </a:prstGeom>
          <a:noFill/>
          <a:ln w="9525">
            <a:noFill/>
            <a:miter lim="800000"/>
            <a:headEnd/>
            <a:tailEnd/>
          </a:ln>
        </p:spPr>
        <p:txBody>
          <a:bodyPr lIns="91349" tIns="45673" rIns="91349" bIns="45673" anchor="ctr"/>
          <a:lstStyle/>
          <a:p>
            <a:r>
              <a:rPr lang="en-US" sz="3200" b="1" dirty="0">
                <a:solidFill>
                  <a:srgbClr val="1C11FD"/>
                </a:solidFill>
                <a:latin typeface="+mj-lt"/>
                <a:cs typeface="Calibri" pitchFamily="34" charset="0"/>
              </a:rPr>
              <a:t>Proton Radius from </a:t>
            </a:r>
            <a:r>
              <a:rPr lang="en-US" sz="3200" b="1" dirty="0" err="1">
                <a:solidFill>
                  <a:srgbClr val="1C11FD"/>
                </a:solidFill>
                <a:latin typeface="Symbol" panose="05050102010706020507" pitchFamily="18" charset="2"/>
                <a:cs typeface="Calibri" pitchFamily="34" charset="0"/>
              </a:rPr>
              <a:t>m</a:t>
            </a:r>
            <a:r>
              <a:rPr lang="en-US" sz="3200" b="1" dirty="0" err="1">
                <a:solidFill>
                  <a:srgbClr val="1C11FD"/>
                </a:solidFill>
                <a:cs typeface="Calibri" pitchFamily="34" charset="0"/>
              </a:rPr>
              <a:t>H</a:t>
            </a:r>
            <a:endParaRPr lang="en-US" sz="3200" b="1" dirty="0">
              <a:solidFill>
                <a:srgbClr val="1C11FD"/>
              </a:solidFill>
              <a:latin typeface="+mj-lt"/>
              <a:cs typeface="Calibri" pitchFamily="34" charset="0"/>
            </a:endParaRPr>
          </a:p>
        </p:txBody>
      </p:sp>
    </p:spTree>
    <p:extLst>
      <p:ext uri="{BB962C8B-B14F-4D97-AF65-F5344CB8AC3E}">
        <p14:creationId xmlns:p14="http://schemas.microsoft.com/office/powerpoint/2010/main" val="253015332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2"/>
          <p:cNvSpPr>
            <a:spLocks noChangeArrowheads="1"/>
          </p:cNvSpPr>
          <p:nvPr/>
        </p:nvSpPr>
        <p:spPr bwMode="auto">
          <a:xfrm>
            <a:off x="0" y="0"/>
            <a:ext cx="9124950" cy="762000"/>
          </a:xfrm>
          <a:prstGeom prst="rect">
            <a:avLst/>
          </a:prstGeom>
          <a:noFill/>
          <a:ln w="9525">
            <a:noFill/>
            <a:miter lim="800000"/>
            <a:headEnd/>
            <a:tailEnd/>
          </a:ln>
        </p:spPr>
        <p:txBody>
          <a:bodyPr lIns="91349" tIns="45673" rIns="91349" bIns="45673" anchor="ctr"/>
          <a:lstStyle/>
          <a:p>
            <a:r>
              <a:rPr lang="en-US" sz="2800" b="1" dirty="0">
                <a:solidFill>
                  <a:srgbClr val="1C11FD"/>
                </a:solidFill>
                <a:latin typeface="+mj-lt"/>
                <a:cs typeface="Calibri" pitchFamily="34" charset="0"/>
              </a:rPr>
              <a:t>The Proton Radius from H &amp; </a:t>
            </a:r>
            <a:r>
              <a:rPr lang="en-US" sz="2800" b="1" dirty="0" err="1">
                <a:solidFill>
                  <a:srgbClr val="1C11FD"/>
                </a:solidFill>
                <a:latin typeface="Symbol" panose="05050102010706020507" pitchFamily="18" charset="2"/>
                <a:cs typeface="Calibri" pitchFamily="34" charset="0"/>
              </a:rPr>
              <a:t>m</a:t>
            </a:r>
            <a:r>
              <a:rPr lang="en-US" sz="2800" b="1" dirty="0" err="1">
                <a:solidFill>
                  <a:srgbClr val="1C11FD"/>
                </a:solidFill>
                <a:cs typeface="Calibri" pitchFamily="34" charset="0"/>
              </a:rPr>
              <a:t>H</a:t>
            </a:r>
            <a:r>
              <a:rPr lang="en-US" sz="2800" b="1" dirty="0">
                <a:solidFill>
                  <a:srgbClr val="1C11FD"/>
                </a:solidFill>
                <a:cs typeface="Calibri" pitchFamily="34" charset="0"/>
              </a:rPr>
              <a:t> </a:t>
            </a:r>
            <a:r>
              <a:rPr lang="en-US" sz="2800" b="1" dirty="0">
                <a:solidFill>
                  <a:srgbClr val="1C11FD"/>
                </a:solidFill>
                <a:latin typeface="+mj-lt"/>
                <a:cs typeface="Calibri" pitchFamily="34" charset="0"/>
              </a:rPr>
              <a:t>Lamb Shift and ep</a:t>
            </a:r>
          </a:p>
        </p:txBody>
      </p:sp>
      <p:pic>
        <p:nvPicPr>
          <p:cNvPr id="22531" name="Picture 3" descr="C:\Users\lorenzon\Documents\talks\MUSE\time-evolution-ep-and-all-lamb-shift-data.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6725" y="838200"/>
            <a:ext cx="8191500" cy="5191125"/>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4"/>
          <p:cNvSpPr>
            <a:spLocks noGrp="1"/>
          </p:cNvSpPr>
          <p:nvPr>
            <p:ph type="sldNum" sz="quarter" idx="10"/>
          </p:nvPr>
        </p:nvSpPr>
        <p:spPr>
          <a:xfrm>
            <a:off x="8901113" y="6618288"/>
            <a:ext cx="244475" cy="241300"/>
          </a:xfrm>
        </p:spPr>
        <p:txBody>
          <a:bodyPr/>
          <a:lstStyle/>
          <a:p>
            <a:pPr>
              <a:defRPr/>
            </a:pPr>
            <a:fld id="{B7904B64-8782-488E-B9CE-B57B49B52B68}" type="slidenum">
              <a:rPr lang="en-US" smtClean="0"/>
              <a:pPr>
                <a:defRPr/>
              </a:pPr>
              <a:t>46</a:t>
            </a:fld>
            <a:endParaRPr lang="en-US" dirty="0"/>
          </a:p>
        </p:txBody>
      </p:sp>
    </p:spTree>
    <p:extLst>
      <p:ext uri="{BB962C8B-B14F-4D97-AF65-F5344CB8AC3E}">
        <p14:creationId xmlns:p14="http://schemas.microsoft.com/office/powerpoint/2010/main" val="132535614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2"/>
          <p:cNvSpPr>
            <a:spLocks noChangeArrowheads="1"/>
          </p:cNvSpPr>
          <p:nvPr/>
        </p:nvSpPr>
        <p:spPr bwMode="auto">
          <a:xfrm>
            <a:off x="303028" y="0"/>
            <a:ext cx="8458200" cy="762000"/>
          </a:xfrm>
          <a:prstGeom prst="rect">
            <a:avLst/>
          </a:prstGeom>
          <a:noFill/>
          <a:ln w="9525">
            <a:noFill/>
            <a:miter lim="800000"/>
            <a:headEnd/>
            <a:tailEnd/>
          </a:ln>
        </p:spPr>
        <p:txBody>
          <a:bodyPr lIns="91349" tIns="45673" rIns="91349" bIns="45673" anchor="ctr"/>
          <a:lstStyle/>
          <a:p>
            <a:r>
              <a:rPr lang="en-US" sz="3200" b="1" dirty="0">
                <a:solidFill>
                  <a:srgbClr val="1C11FD"/>
                </a:solidFill>
                <a:latin typeface="+mj-lt"/>
                <a:cs typeface="Calibri" pitchFamily="34" charset="0"/>
              </a:rPr>
              <a:t>The Original Proton Radius Puzzle (2013)</a:t>
            </a:r>
            <a:endParaRPr lang="en-US" sz="3600" b="1" dirty="0">
              <a:solidFill>
                <a:srgbClr val="1C11FD"/>
              </a:solidFill>
              <a:latin typeface="+mj-lt"/>
              <a:cs typeface="Calibri" pitchFamily="34" charset="0"/>
            </a:endParaRPr>
          </a:p>
        </p:txBody>
      </p:sp>
      <p:sp>
        <p:nvSpPr>
          <p:cNvPr id="12" name="TextBox 11"/>
          <p:cNvSpPr txBox="1"/>
          <p:nvPr/>
        </p:nvSpPr>
        <p:spPr>
          <a:xfrm>
            <a:off x="303028" y="838200"/>
            <a:ext cx="8305799" cy="5632216"/>
          </a:xfrm>
          <a:prstGeom prst="rect">
            <a:avLst/>
          </a:prstGeom>
          <a:noFill/>
        </p:spPr>
        <p:txBody>
          <a:bodyPr wrap="square" lIns="91349" tIns="45673" rIns="91349" bIns="45673" rtlCol="0">
            <a:spAutoFit/>
          </a:bodyPr>
          <a:lstStyle/>
          <a:p>
            <a:pPr algn="l">
              <a:spcBef>
                <a:spcPts val="1200"/>
              </a:spcBef>
            </a:pPr>
            <a:r>
              <a:rPr lang="en-US" sz="2000" dirty="0">
                <a:solidFill>
                  <a:srgbClr val="000000"/>
                </a:solidFill>
                <a:latin typeface="Arial"/>
              </a:rPr>
              <a:t>Proton radius measured with</a:t>
            </a:r>
          </a:p>
          <a:p>
            <a:pPr algn="l">
              <a:spcBef>
                <a:spcPts val="1200"/>
              </a:spcBef>
            </a:pPr>
            <a:r>
              <a:rPr lang="en-US" sz="2000" dirty="0">
                <a:solidFill>
                  <a:srgbClr val="1C11FD"/>
                </a:solidFill>
              </a:rPr>
              <a:t>    atomic physics </a:t>
            </a:r>
            <a:r>
              <a:rPr lang="en-US" sz="2000" dirty="0">
                <a:solidFill>
                  <a:srgbClr val="000000"/>
                </a:solidFill>
              </a:rPr>
              <a:t>and </a:t>
            </a:r>
            <a:r>
              <a:rPr lang="en-US" sz="2000" dirty="0">
                <a:solidFill>
                  <a:srgbClr val="1C11FD"/>
                </a:solidFill>
              </a:rPr>
              <a:t>electron scattering:	</a:t>
            </a:r>
            <a:r>
              <a:rPr lang="en-US" sz="2000" b="1" dirty="0">
                <a:solidFill>
                  <a:srgbClr val="1C11FD"/>
                </a:solidFill>
              </a:rPr>
              <a:t>0.8751 ± 0.0061 </a:t>
            </a:r>
            <a:r>
              <a:rPr lang="en-US" sz="2000" b="1" dirty="0" err="1">
                <a:solidFill>
                  <a:srgbClr val="1C11FD"/>
                </a:solidFill>
              </a:rPr>
              <a:t>fm</a:t>
            </a:r>
            <a:r>
              <a:rPr lang="en-US" sz="2000" b="1" dirty="0">
                <a:solidFill>
                  <a:srgbClr val="1C11FD"/>
                </a:solidFill>
              </a:rPr>
              <a:t> </a:t>
            </a:r>
          </a:p>
          <a:p>
            <a:pPr algn="l">
              <a:spcBef>
                <a:spcPts val="1200"/>
              </a:spcBef>
            </a:pPr>
            <a:r>
              <a:rPr lang="en-US" sz="2000" dirty="0">
                <a:solidFill>
                  <a:srgbClr val="00B050"/>
                </a:solidFill>
                <a:latin typeface="Arial"/>
              </a:rPr>
              <a:t>    </a:t>
            </a:r>
            <a:r>
              <a:rPr lang="en-US" sz="2000" dirty="0" err="1">
                <a:solidFill>
                  <a:srgbClr val="00B050"/>
                </a:solidFill>
                <a:latin typeface="Arial"/>
              </a:rPr>
              <a:t>muonic</a:t>
            </a:r>
            <a:r>
              <a:rPr lang="en-US" sz="2000" dirty="0">
                <a:solidFill>
                  <a:srgbClr val="00B050"/>
                </a:solidFill>
                <a:latin typeface="Arial"/>
              </a:rPr>
              <a:t> </a:t>
            </a:r>
            <a:r>
              <a:rPr lang="en-US" sz="2000" dirty="0">
                <a:solidFill>
                  <a:srgbClr val="000000"/>
                </a:solidFill>
                <a:latin typeface="Arial"/>
              </a:rPr>
              <a:t>hydrogen:				</a:t>
            </a:r>
            <a:r>
              <a:rPr lang="en-US" sz="2000" b="1" dirty="0">
                <a:solidFill>
                  <a:srgbClr val="00B050"/>
                </a:solidFill>
                <a:latin typeface="Arial"/>
              </a:rPr>
              <a:t>0.8409 ± 0.0004 </a:t>
            </a:r>
            <a:r>
              <a:rPr lang="en-US" sz="2000" b="1" dirty="0" err="1">
                <a:solidFill>
                  <a:srgbClr val="00B050"/>
                </a:solidFill>
                <a:latin typeface="Arial"/>
              </a:rPr>
              <a:t>fm</a:t>
            </a:r>
            <a:endParaRPr lang="en-US" sz="2000" b="1" dirty="0">
              <a:solidFill>
                <a:srgbClr val="00B050"/>
              </a:solidFill>
              <a:latin typeface="Arial"/>
            </a:endParaRPr>
          </a:p>
          <a:p>
            <a:pPr>
              <a:spcBef>
                <a:spcPts val="1200"/>
              </a:spcBef>
            </a:pPr>
            <a:br>
              <a:rPr lang="en-US" sz="2000" dirty="0">
                <a:solidFill>
                  <a:srgbClr val="00B050"/>
                </a:solidFill>
                <a:latin typeface="Arial"/>
              </a:rPr>
            </a:br>
            <a:endParaRPr lang="en-US" sz="2000" b="1" dirty="0">
              <a:solidFill>
                <a:srgbClr val="00B050"/>
              </a:solidFill>
              <a:latin typeface="Arial"/>
            </a:endParaRPr>
          </a:p>
          <a:p>
            <a:pPr algn="l">
              <a:spcBef>
                <a:spcPts val="1200"/>
              </a:spcBef>
            </a:pPr>
            <a:br>
              <a:rPr lang="en-US" sz="2000" b="1" dirty="0">
                <a:solidFill>
                  <a:srgbClr val="1C11FD"/>
                </a:solidFill>
              </a:rPr>
            </a:br>
            <a:endParaRPr lang="en-US" sz="2000" b="1" dirty="0">
              <a:solidFill>
                <a:srgbClr val="1C11FD"/>
              </a:solidFill>
            </a:endParaRPr>
          </a:p>
          <a:p>
            <a:pPr algn="l">
              <a:spcBef>
                <a:spcPts val="1200"/>
              </a:spcBef>
            </a:pPr>
            <a:endParaRPr lang="en-US" sz="2000" b="1" dirty="0">
              <a:solidFill>
                <a:srgbClr val="1C11FD"/>
              </a:solidFill>
              <a:latin typeface="Arial"/>
            </a:endParaRPr>
          </a:p>
          <a:p>
            <a:pPr algn="l">
              <a:spcBef>
                <a:spcPts val="1200"/>
              </a:spcBef>
            </a:pPr>
            <a:endParaRPr lang="en-US" sz="2000" b="1" dirty="0">
              <a:solidFill>
                <a:srgbClr val="1C11FD"/>
              </a:solidFill>
              <a:latin typeface="Arial"/>
            </a:endParaRPr>
          </a:p>
          <a:p>
            <a:pPr algn="l">
              <a:spcBef>
                <a:spcPts val="1200"/>
              </a:spcBef>
            </a:pPr>
            <a:endParaRPr lang="en-US" sz="2000" dirty="0">
              <a:solidFill>
                <a:srgbClr val="000000"/>
              </a:solidFill>
              <a:latin typeface="Arial"/>
            </a:endParaRPr>
          </a:p>
          <a:p>
            <a:pPr algn="l">
              <a:spcBef>
                <a:spcPts val="1200"/>
              </a:spcBef>
            </a:pPr>
            <a:endParaRPr lang="en-US" sz="2000" dirty="0">
              <a:solidFill>
                <a:srgbClr val="000000"/>
              </a:solidFill>
              <a:latin typeface="Arial"/>
            </a:endParaRPr>
          </a:p>
          <a:p>
            <a:pPr algn="l">
              <a:spcBef>
                <a:spcPts val="1200"/>
              </a:spcBef>
            </a:pPr>
            <a:r>
              <a:rPr lang="en-US" sz="2000" dirty="0">
                <a:solidFill>
                  <a:srgbClr val="000000"/>
                </a:solidFill>
                <a:latin typeface="Arial"/>
              </a:rPr>
              <a:t>Radius from Muonic Hydrogen </a:t>
            </a:r>
            <a:r>
              <a:rPr lang="en-US" sz="2000" dirty="0">
                <a:solidFill>
                  <a:srgbClr val="FF0000"/>
                </a:solidFill>
                <a:latin typeface="Arial"/>
              </a:rPr>
              <a:t>4% below </a:t>
            </a:r>
            <a:r>
              <a:rPr lang="en-US" sz="2000" dirty="0">
                <a:solidFill>
                  <a:srgbClr val="000000"/>
                </a:solidFill>
                <a:latin typeface="Arial"/>
              </a:rPr>
              <a:t>previous best value</a:t>
            </a:r>
          </a:p>
          <a:p>
            <a:pPr algn="l">
              <a:spcBef>
                <a:spcPts val="1200"/>
              </a:spcBef>
            </a:pPr>
            <a:r>
              <a:rPr lang="en-US" sz="2000" dirty="0">
                <a:solidFill>
                  <a:srgbClr val="000000"/>
                </a:solidFill>
                <a:latin typeface="Arial"/>
              </a:rPr>
              <a:t>  → 12% smaller (volume), </a:t>
            </a:r>
            <a:r>
              <a:rPr lang="en-US" sz="2000" dirty="0">
                <a:solidFill>
                  <a:srgbClr val="FF0000"/>
                </a:solidFill>
                <a:latin typeface="Arial"/>
              </a:rPr>
              <a:t>12% denser </a:t>
            </a:r>
            <a:r>
              <a:rPr lang="en-US" sz="2000" dirty="0">
                <a:solidFill>
                  <a:srgbClr val="000000"/>
                </a:solidFill>
                <a:latin typeface="Arial"/>
              </a:rPr>
              <a:t>than previously believed</a:t>
            </a:r>
          </a:p>
        </p:txBody>
      </p:sp>
      <p:grpSp>
        <p:nvGrpSpPr>
          <p:cNvPr id="4" name="Group 3"/>
          <p:cNvGrpSpPr>
            <a:grpSpLocks noChangeAspect="1"/>
          </p:cNvGrpSpPr>
          <p:nvPr/>
        </p:nvGrpSpPr>
        <p:grpSpPr>
          <a:xfrm>
            <a:off x="803554" y="2286000"/>
            <a:ext cx="7273646" cy="3200400"/>
            <a:chOff x="219367" y="2057039"/>
            <a:chExt cx="8705273" cy="3830315"/>
          </a:xfrm>
        </p:grpSpPr>
        <p:pic>
          <p:nvPicPr>
            <p:cNvPr id="5" name="Picture 10"/>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19367" y="2057039"/>
              <a:ext cx="8705273" cy="35634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13"/>
            <p:cNvSpPr txBox="1">
              <a:spLocks noChangeArrowheads="1"/>
            </p:cNvSpPr>
            <p:nvPr/>
          </p:nvSpPr>
          <p:spPr bwMode="auto">
            <a:xfrm>
              <a:off x="5892481" y="5553266"/>
              <a:ext cx="2538618" cy="33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1977" tIns="40986" rIns="81977" bIns="40986">
              <a:spAutoFit/>
            </a:bodyPr>
            <a:lstStyle>
              <a:lvl1pPr eaLnBrk="0" hangingPunct="0">
                <a:defRPr sz="2700" u="sng">
                  <a:solidFill>
                    <a:schemeClr val="tx1"/>
                  </a:solidFill>
                  <a:latin typeface="Arial" charset="0"/>
                  <a:ea typeface="ＭＳ Ｐゴシック" pitchFamily="34" charset="-128"/>
                </a:defRPr>
              </a:lvl1pPr>
              <a:lvl2pPr marL="37931725" indent="-37474525" eaLnBrk="0" hangingPunct="0">
                <a:defRPr sz="2700" u="sng">
                  <a:solidFill>
                    <a:schemeClr val="tx1"/>
                  </a:solidFill>
                  <a:latin typeface="Arial" charset="0"/>
                  <a:ea typeface="ＭＳ Ｐゴシック" pitchFamily="34" charset="-128"/>
                </a:defRPr>
              </a:lvl2pPr>
              <a:lvl3pPr eaLnBrk="0" hangingPunct="0">
                <a:defRPr sz="2700" u="sng">
                  <a:solidFill>
                    <a:schemeClr val="tx1"/>
                  </a:solidFill>
                  <a:latin typeface="Arial" charset="0"/>
                  <a:ea typeface="ＭＳ Ｐゴシック" pitchFamily="34" charset="-128"/>
                </a:defRPr>
              </a:lvl3pPr>
              <a:lvl4pPr eaLnBrk="0" hangingPunct="0">
                <a:defRPr sz="2700" u="sng">
                  <a:solidFill>
                    <a:schemeClr val="tx1"/>
                  </a:solidFill>
                  <a:latin typeface="Arial" charset="0"/>
                  <a:ea typeface="ＭＳ Ｐゴシック" pitchFamily="34" charset="-128"/>
                </a:defRPr>
              </a:lvl4pPr>
              <a:lvl5pPr eaLnBrk="0" hangingPunct="0">
                <a:defRPr sz="2700" u="sng">
                  <a:solidFill>
                    <a:schemeClr val="tx1"/>
                  </a:solidFill>
                  <a:latin typeface="Arial" charset="0"/>
                  <a:ea typeface="ＭＳ Ｐゴシック" pitchFamily="34" charset="-128"/>
                </a:defRPr>
              </a:lvl5pPr>
              <a:lvl6pPr marL="457200" eaLnBrk="0" fontAlgn="base" hangingPunct="0">
                <a:spcBef>
                  <a:spcPct val="0"/>
                </a:spcBef>
                <a:spcAft>
                  <a:spcPct val="0"/>
                </a:spcAft>
                <a:defRPr sz="2700" u="sng">
                  <a:solidFill>
                    <a:schemeClr val="tx1"/>
                  </a:solidFill>
                  <a:latin typeface="Arial" charset="0"/>
                  <a:ea typeface="ＭＳ Ｐゴシック" pitchFamily="34" charset="-128"/>
                </a:defRPr>
              </a:lvl6pPr>
              <a:lvl7pPr marL="914400" eaLnBrk="0" fontAlgn="base" hangingPunct="0">
                <a:spcBef>
                  <a:spcPct val="0"/>
                </a:spcBef>
                <a:spcAft>
                  <a:spcPct val="0"/>
                </a:spcAft>
                <a:defRPr sz="2700" u="sng">
                  <a:solidFill>
                    <a:schemeClr val="tx1"/>
                  </a:solidFill>
                  <a:latin typeface="Arial" charset="0"/>
                  <a:ea typeface="ＭＳ Ｐゴシック" pitchFamily="34" charset="-128"/>
                </a:defRPr>
              </a:lvl7pPr>
              <a:lvl8pPr marL="1371600" eaLnBrk="0" fontAlgn="base" hangingPunct="0">
                <a:spcBef>
                  <a:spcPct val="0"/>
                </a:spcBef>
                <a:spcAft>
                  <a:spcPct val="0"/>
                </a:spcAft>
                <a:defRPr sz="2700" u="sng">
                  <a:solidFill>
                    <a:schemeClr val="tx1"/>
                  </a:solidFill>
                  <a:latin typeface="Arial" charset="0"/>
                  <a:ea typeface="ＭＳ Ｐゴシック" pitchFamily="34" charset="-128"/>
                </a:defRPr>
              </a:lvl8pPr>
              <a:lvl9pPr marL="1828800" eaLnBrk="0" fontAlgn="base" hangingPunct="0">
                <a:spcBef>
                  <a:spcPct val="0"/>
                </a:spcBef>
                <a:spcAft>
                  <a:spcPct val="0"/>
                </a:spcAft>
                <a:defRPr sz="2700" u="sng">
                  <a:solidFill>
                    <a:schemeClr val="tx1"/>
                  </a:solidFill>
                  <a:latin typeface="Arial" charset="0"/>
                  <a:ea typeface="ＭＳ Ｐゴシック" pitchFamily="34" charset="-128"/>
                </a:defRPr>
              </a:lvl9pPr>
            </a:lstStyle>
            <a:p>
              <a:pPr eaLnBrk="1" hangingPunct="1"/>
              <a:r>
                <a:rPr lang="en-US" altLang="en-US" sz="1600" u="none">
                  <a:solidFill>
                    <a:srgbClr val="000000"/>
                  </a:solidFill>
                </a:rPr>
                <a:t>Proton charge radius (fm)</a:t>
              </a:r>
            </a:p>
          </p:txBody>
        </p:sp>
      </p:grpSp>
      <p:sp>
        <p:nvSpPr>
          <p:cNvPr id="3" name="Slide Number Placeholder 2"/>
          <p:cNvSpPr>
            <a:spLocks noGrp="1"/>
          </p:cNvSpPr>
          <p:nvPr>
            <p:ph type="sldNum" sz="quarter" idx="10"/>
          </p:nvPr>
        </p:nvSpPr>
        <p:spPr/>
        <p:txBody>
          <a:bodyPr/>
          <a:lstStyle/>
          <a:p>
            <a:pPr>
              <a:defRPr/>
            </a:pPr>
            <a:fld id="{2F954390-7186-42D5-8CA0-4FBB614EFE2A}" type="slidenum">
              <a:rPr lang="en-US" smtClean="0">
                <a:solidFill>
                  <a:srgbClr val="000000"/>
                </a:solidFill>
              </a:rPr>
              <a:pPr>
                <a:defRPr/>
              </a:pPr>
              <a:t>47</a:t>
            </a:fld>
            <a:endParaRPr lang="en-US">
              <a:solidFill>
                <a:srgbClr val="000000"/>
              </a:solidFill>
            </a:endParaRPr>
          </a:p>
        </p:txBody>
      </p:sp>
      <p:sp>
        <p:nvSpPr>
          <p:cNvPr id="9" name="Slide Number Placeholder 34"/>
          <p:cNvSpPr txBox="1">
            <a:spLocks/>
          </p:cNvSpPr>
          <p:nvPr/>
        </p:nvSpPr>
        <p:spPr bwMode="auto">
          <a:xfrm>
            <a:off x="8901113" y="6618288"/>
            <a:ext cx="244475" cy="241300"/>
          </a:xfrm>
          <a:prstGeom prst="rect">
            <a:avLst/>
          </a:prstGeom>
          <a:noFill/>
          <a:ln w="12700">
            <a:noFill/>
            <a:miter lim="800000"/>
            <a:headEnd/>
            <a:tailEnd/>
          </a:ln>
          <a:effectLst/>
        </p:spPr>
        <p:txBody>
          <a:bodyPr vert="horz" wrap="none" lIns="91349" tIns="45673" rIns="91349" bIns="45673" numCol="1" anchor="t" anchorCtr="0" compatLnSpc="1">
            <a:prstTxWarp prst="textNoShape">
              <a:avLst/>
            </a:prstTxWarp>
          </a:bodyPr>
          <a:lstStyle>
            <a:defPPr>
              <a:defRPr lang="en-US"/>
            </a:defPPr>
            <a:lvl1pPr algn="ctr" rtl="0" fontAlgn="base">
              <a:spcBef>
                <a:spcPct val="0"/>
              </a:spcBef>
              <a:spcAft>
                <a:spcPct val="0"/>
              </a:spcAft>
              <a:tabLst>
                <a:tab pos="748543" algn="l"/>
              </a:tabLst>
              <a:defRPr sz="1100" kern="1200">
                <a:solidFill>
                  <a:schemeClr val="tx1"/>
                </a:solidFill>
                <a:latin typeface="Helvetica" charset="0"/>
                <a:ea typeface="+mn-ea"/>
                <a:cs typeface="Helvetica" charset="0"/>
                <a:sym typeface="Helvetica" charset="0"/>
              </a:defRPr>
            </a:lvl1pPr>
            <a:lvl2pPr marL="456738" algn="ctr" rtl="0" fontAlgn="base">
              <a:spcBef>
                <a:spcPct val="0"/>
              </a:spcBef>
              <a:spcAft>
                <a:spcPct val="0"/>
              </a:spcAft>
              <a:defRPr kern="1200">
                <a:solidFill>
                  <a:schemeClr val="tx1"/>
                </a:solidFill>
                <a:latin typeface="Helvetica" charset="0"/>
                <a:ea typeface="ヒラギノ角ゴ ProN W3"/>
                <a:cs typeface="ヒラギノ角ゴ ProN W3"/>
                <a:sym typeface="Helvetica" charset="0"/>
              </a:defRPr>
            </a:lvl2pPr>
            <a:lvl3pPr marL="913474" algn="ctr" rtl="0" fontAlgn="base">
              <a:spcBef>
                <a:spcPct val="0"/>
              </a:spcBef>
              <a:spcAft>
                <a:spcPct val="0"/>
              </a:spcAft>
              <a:defRPr kern="1200">
                <a:solidFill>
                  <a:schemeClr val="tx1"/>
                </a:solidFill>
                <a:latin typeface="Helvetica" charset="0"/>
                <a:ea typeface="ヒラギノ角ゴ ProN W3"/>
                <a:cs typeface="ヒラギノ角ゴ ProN W3"/>
                <a:sym typeface="Helvetica" charset="0"/>
              </a:defRPr>
            </a:lvl3pPr>
            <a:lvl4pPr marL="1370213" algn="ctr" rtl="0" fontAlgn="base">
              <a:spcBef>
                <a:spcPct val="0"/>
              </a:spcBef>
              <a:spcAft>
                <a:spcPct val="0"/>
              </a:spcAft>
              <a:defRPr kern="1200">
                <a:solidFill>
                  <a:schemeClr val="tx1"/>
                </a:solidFill>
                <a:latin typeface="Helvetica" charset="0"/>
                <a:ea typeface="ヒラギノ角ゴ ProN W3"/>
                <a:cs typeface="ヒラギノ角ゴ ProN W3"/>
                <a:sym typeface="Helvetica" charset="0"/>
              </a:defRPr>
            </a:lvl4pPr>
            <a:lvl5pPr marL="1826949" algn="ctr" rtl="0" fontAlgn="base">
              <a:spcBef>
                <a:spcPct val="0"/>
              </a:spcBef>
              <a:spcAft>
                <a:spcPct val="0"/>
              </a:spcAft>
              <a:defRPr kern="1200">
                <a:solidFill>
                  <a:schemeClr val="tx1"/>
                </a:solidFill>
                <a:latin typeface="Helvetica" charset="0"/>
                <a:ea typeface="ヒラギノ角ゴ ProN W3"/>
                <a:cs typeface="ヒラギノ角ゴ ProN W3"/>
                <a:sym typeface="Helvetica" charset="0"/>
              </a:defRPr>
            </a:lvl5pPr>
            <a:lvl6pPr marL="2283689" algn="l" defTabSz="913474" rtl="0" eaLnBrk="1" latinLnBrk="0" hangingPunct="1">
              <a:defRPr kern="1200">
                <a:solidFill>
                  <a:schemeClr val="tx1"/>
                </a:solidFill>
                <a:latin typeface="Helvetica" charset="0"/>
                <a:ea typeface="ヒラギノ角ゴ ProN W3"/>
                <a:cs typeface="ヒラギノ角ゴ ProN W3"/>
                <a:sym typeface="Helvetica" charset="0"/>
              </a:defRPr>
            </a:lvl6pPr>
            <a:lvl7pPr marL="2740422" algn="l" defTabSz="913474" rtl="0" eaLnBrk="1" latinLnBrk="0" hangingPunct="1">
              <a:defRPr kern="1200">
                <a:solidFill>
                  <a:schemeClr val="tx1"/>
                </a:solidFill>
                <a:latin typeface="Helvetica" charset="0"/>
                <a:ea typeface="ヒラギノ角ゴ ProN W3"/>
                <a:cs typeface="ヒラギノ角ゴ ProN W3"/>
                <a:sym typeface="Helvetica" charset="0"/>
              </a:defRPr>
            </a:lvl7pPr>
            <a:lvl8pPr marL="3197160" algn="l" defTabSz="913474" rtl="0" eaLnBrk="1" latinLnBrk="0" hangingPunct="1">
              <a:defRPr kern="1200">
                <a:solidFill>
                  <a:schemeClr val="tx1"/>
                </a:solidFill>
                <a:latin typeface="Helvetica" charset="0"/>
                <a:ea typeface="ヒラギノ角ゴ ProN W3"/>
                <a:cs typeface="ヒラギノ角ゴ ProN W3"/>
                <a:sym typeface="Helvetica" charset="0"/>
              </a:defRPr>
            </a:lvl8pPr>
            <a:lvl9pPr marL="3653896" algn="l" defTabSz="913474" rtl="0" eaLnBrk="1" latinLnBrk="0" hangingPunct="1">
              <a:defRPr kern="1200">
                <a:solidFill>
                  <a:schemeClr val="tx1"/>
                </a:solidFill>
                <a:latin typeface="Helvetica" charset="0"/>
                <a:ea typeface="ヒラギノ角ゴ ProN W3"/>
                <a:cs typeface="ヒラギノ角ゴ ProN W3"/>
                <a:sym typeface="Helvetica" charset="0"/>
              </a:defRPr>
            </a:lvl9pPr>
          </a:lstStyle>
          <a:p>
            <a:pPr>
              <a:defRPr/>
            </a:pPr>
            <a:fld id="{B7904B64-8782-488E-B9CE-B57B49B52B68}" type="slidenum">
              <a:rPr lang="en-US" smtClean="0"/>
              <a:pPr>
                <a:defRPr/>
              </a:pPr>
              <a:t>47</a:t>
            </a:fld>
            <a:endParaRPr lang="en-US" dirty="0"/>
          </a:p>
        </p:txBody>
      </p:sp>
    </p:spTree>
    <p:extLst>
      <p:ext uri="{BB962C8B-B14F-4D97-AF65-F5344CB8AC3E}">
        <p14:creationId xmlns:p14="http://schemas.microsoft.com/office/powerpoint/2010/main" val="130459649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152400" y="0"/>
            <a:ext cx="8889504" cy="762000"/>
          </a:xfrm>
          <a:prstGeom prst="rect">
            <a:avLst/>
          </a:prstGeom>
          <a:noFill/>
          <a:ln w="9525">
            <a:noFill/>
            <a:miter lim="800000"/>
            <a:headEnd/>
            <a:tailEnd/>
          </a:ln>
        </p:spPr>
        <p:txBody>
          <a:bodyPr lIns="91349" tIns="45673" rIns="91349" bIns="45673" anchor="ctr"/>
          <a:lstStyle/>
          <a:p>
            <a:r>
              <a:rPr lang="en-US" sz="2400" b="1" dirty="0">
                <a:solidFill>
                  <a:srgbClr val="1C11FD"/>
                </a:solidFill>
                <a:latin typeface="+mj-lt"/>
                <a:cs typeface="Calibri" pitchFamily="34" charset="0"/>
              </a:rPr>
              <a:t>Why do the muon and electron give different proton radii?</a:t>
            </a:r>
          </a:p>
        </p:txBody>
      </p:sp>
      <p:sp>
        <p:nvSpPr>
          <p:cNvPr id="4" name="TextBox 3"/>
          <p:cNvSpPr txBox="1"/>
          <p:nvPr/>
        </p:nvSpPr>
        <p:spPr>
          <a:xfrm>
            <a:off x="685800" y="990600"/>
            <a:ext cx="7315200" cy="2831449"/>
          </a:xfrm>
          <a:prstGeom prst="rect">
            <a:avLst/>
          </a:prstGeom>
          <a:noFill/>
        </p:spPr>
        <p:txBody>
          <a:bodyPr wrap="square" lIns="91349" tIns="45673" rIns="91349" bIns="45673" rtlCol="0">
            <a:spAutoFit/>
          </a:bodyPr>
          <a:lstStyle/>
          <a:p>
            <a:pPr marL="285461" indent="-285461" algn="l">
              <a:spcBef>
                <a:spcPts val="600"/>
              </a:spcBef>
              <a:spcAft>
                <a:spcPts val="0"/>
              </a:spcAft>
              <a:buFont typeface="Arial" panose="020B0604020202020204" pitchFamily="34" charset="0"/>
              <a:buChar char="•"/>
            </a:pPr>
            <a:r>
              <a:rPr lang="en-US" sz="2000" b="1" dirty="0">
                <a:solidFill>
                  <a:srgbClr val="A50021"/>
                </a:solidFill>
                <a:latin typeface="Helvetica" panose="020B0604020202020204" pitchFamily="34" charset="0"/>
                <a:cs typeface="Helvetica" panose="020B0604020202020204" pitchFamily="34" charset="0"/>
              </a:rPr>
              <a:t>Experimental error in </a:t>
            </a:r>
            <a:r>
              <a:rPr lang="en-US" sz="2000" b="1" dirty="0" err="1">
                <a:solidFill>
                  <a:srgbClr val="A50021"/>
                </a:solidFill>
                <a:latin typeface="Helvetica" panose="020B0604020202020204" pitchFamily="34" charset="0"/>
                <a:cs typeface="Helvetica" panose="020B0604020202020204" pitchFamily="34" charset="0"/>
              </a:rPr>
              <a:t>μp</a:t>
            </a:r>
            <a:r>
              <a:rPr lang="en-US" sz="2000" b="1" dirty="0">
                <a:solidFill>
                  <a:srgbClr val="A50021"/>
                </a:solidFill>
                <a:latin typeface="Helvetica" panose="020B0604020202020204" pitchFamily="34" charset="0"/>
                <a:cs typeface="Helvetica" panose="020B0604020202020204" pitchFamily="34" charset="0"/>
              </a:rPr>
              <a:t> measurement ?</a:t>
            </a:r>
          </a:p>
          <a:p>
            <a:pPr marL="800100" lvl="1" indent="-342900" algn="l">
              <a:buSzPct val="50000"/>
              <a:buFont typeface="Courier New" panose="02070309020205020404" pitchFamily="49" charset="0"/>
              <a:buChar char="o"/>
            </a:pPr>
            <a:r>
              <a:rPr lang="en-US" dirty="0">
                <a:latin typeface="Helvetica" panose="020B0604020202020204" pitchFamily="34" charset="0"/>
                <a:cs typeface="Helvetica" panose="020B0604020202020204" pitchFamily="34" charset="0"/>
              </a:rPr>
              <a:t>seems unlikely</a:t>
            </a:r>
          </a:p>
          <a:p>
            <a:pPr marL="342900" indent="-342900" algn="l">
              <a:buFont typeface="Arial" panose="020B0604020202020204" pitchFamily="34" charset="0"/>
              <a:buChar char="•"/>
            </a:pPr>
            <a:r>
              <a:rPr lang="en-US" sz="2000" b="1" dirty="0">
                <a:solidFill>
                  <a:srgbClr val="A50021"/>
                </a:solidFill>
              </a:rPr>
              <a:t>Experimental error in ep measurements ?</a:t>
            </a:r>
          </a:p>
          <a:p>
            <a:pPr marL="800100" lvl="1" indent="-342900" algn="l">
              <a:buSzPct val="50000"/>
              <a:buFont typeface="Courier New" panose="02070309020205020404" pitchFamily="49" charset="0"/>
              <a:buChar char="o"/>
            </a:pPr>
            <a:r>
              <a:rPr lang="en-US" dirty="0"/>
              <a:t>both scattering and H-spectroscopy are wrong?</a:t>
            </a:r>
          </a:p>
          <a:p>
            <a:pPr marL="800100" lvl="1" indent="-342900" algn="l">
              <a:buSzPct val="50000"/>
              <a:buFont typeface="Courier New" panose="02070309020205020404" pitchFamily="49" charset="0"/>
              <a:buChar char="o"/>
            </a:pPr>
            <a:r>
              <a:rPr lang="en-US" dirty="0"/>
              <a:t>Rydberg constant off by 5</a:t>
            </a:r>
            <a:r>
              <a:rPr lang="en-US" dirty="0">
                <a:latin typeface="Symbol" panose="05050102010706020507" pitchFamily="18" charset="2"/>
              </a:rPr>
              <a:t>s</a:t>
            </a:r>
            <a:r>
              <a:rPr lang="en-US" dirty="0"/>
              <a:t>? </a:t>
            </a:r>
          </a:p>
          <a:p>
            <a:pPr marL="800100" lvl="1" indent="-342900" algn="l">
              <a:buSzPct val="50000"/>
              <a:buFont typeface="Courier New" panose="02070309020205020404" pitchFamily="49" charset="0"/>
              <a:buChar char="o"/>
            </a:pPr>
            <a:r>
              <a:rPr lang="en-US" dirty="0"/>
              <a:t>fit procedures not good enough?</a:t>
            </a:r>
          </a:p>
          <a:p>
            <a:pPr marL="800100" lvl="1" indent="-342900" algn="l">
              <a:buSzPct val="50000"/>
              <a:buFont typeface="Courier New" panose="02070309020205020404" pitchFamily="49" charset="0"/>
              <a:buChar char="o"/>
            </a:pPr>
            <a:r>
              <a:rPr lang="en-US" dirty="0"/>
              <a:t>Q</a:t>
            </a:r>
            <a:r>
              <a:rPr lang="en-US" baseline="30000" dirty="0"/>
              <a:t>2</a:t>
            </a:r>
            <a:r>
              <a:rPr lang="en-US" dirty="0"/>
              <a:t> not low enough, or structures in the form factors?</a:t>
            </a:r>
          </a:p>
          <a:p>
            <a:pPr marL="285461" indent="-285461" algn="l">
              <a:spcBef>
                <a:spcPts val="600"/>
              </a:spcBef>
              <a:spcAft>
                <a:spcPts val="0"/>
              </a:spcAft>
              <a:buFont typeface="Arial" panose="020B0604020202020204" pitchFamily="34" charset="0"/>
              <a:buChar char="•"/>
            </a:pPr>
            <a:r>
              <a:rPr lang="en-US" sz="2000" b="1" dirty="0">
                <a:solidFill>
                  <a:srgbClr val="008000"/>
                </a:solidFill>
                <a:latin typeface="Helvetica" panose="020B0604020202020204" pitchFamily="34" charset="0"/>
                <a:cs typeface="Helvetica" panose="020B0604020202020204" pitchFamily="34" charset="0"/>
              </a:rPr>
              <a:t>Theory Error?</a:t>
            </a:r>
          </a:p>
          <a:p>
            <a:pPr algn="l">
              <a:spcBef>
                <a:spcPts val="600"/>
              </a:spcBef>
              <a:spcAft>
                <a:spcPts val="0"/>
              </a:spcAft>
            </a:pPr>
            <a:endParaRPr lang="en-US" dirty="0">
              <a:latin typeface="+mn-lt"/>
            </a:endParaRPr>
          </a:p>
        </p:txBody>
      </p:sp>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76600" y="3048000"/>
            <a:ext cx="3870145" cy="37570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Slide Number Placeholder 34"/>
          <p:cNvSpPr>
            <a:spLocks noGrp="1"/>
          </p:cNvSpPr>
          <p:nvPr>
            <p:ph type="sldNum" sz="quarter" idx="10"/>
          </p:nvPr>
        </p:nvSpPr>
        <p:spPr>
          <a:xfrm>
            <a:off x="8901113" y="6618288"/>
            <a:ext cx="244475" cy="241300"/>
          </a:xfrm>
        </p:spPr>
        <p:txBody>
          <a:bodyPr/>
          <a:lstStyle/>
          <a:p>
            <a:pPr>
              <a:defRPr/>
            </a:pPr>
            <a:fld id="{B7904B64-8782-488E-B9CE-B57B49B52B68}" type="slidenum">
              <a:rPr lang="en-US" smtClean="0"/>
              <a:pPr>
                <a:defRPr/>
              </a:pPr>
              <a:t>48</a:t>
            </a:fld>
            <a:endParaRPr lang="en-US" dirty="0"/>
          </a:p>
        </p:txBody>
      </p:sp>
    </p:spTree>
    <p:extLst>
      <p:ext uri="{BB962C8B-B14F-4D97-AF65-F5344CB8AC3E}">
        <p14:creationId xmlns:p14="http://schemas.microsoft.com/office/powerpoint/2010/main" val="728956083"/>
      </p:ext>
    </p:extLst>
  </p:cSld>
  <p:clrMapOvr>
    <a:masterClrMapping/>
  </p:clrMapOvr>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152400" y="0"/>
            <a:ext cx="8889504" cy="762000"/>
          </a:xfrm>
          <a:prstGeom prst="rect">
            <a:avLst/>
          </a:prstGeom>
          <a:noFill/>
          <a:ln w="9525">
            <a:noFill/>
            <a:miter lim="800000"/>
            <a:headEnd/>
            <a:tailEnd/>
          </a:ln>
        </p:spPr>
        <p:txBody>
          <a:bodyPr lIns="91349" tIns="45673" rIns="91349" bIns="45673" anchor="ctr"/>
          <a:lstStyle/>
          <a:p>
            <a:r>
              <a:rPr lang="en-US" sz="2400" b="1" dirty="0">
                <a:solidFill>
                  <a:srgbClr val="1C11FD"/>
                </a:solidFill>
                <a:latin typeface="+mj-lt"/>
                <a:cs typeface="Calibri" pitchFamily="34" charset="0"/>
              </a:rPr>
              <a:t>Why do the muon and electron give different proton radii?</a:t>
            </a:r>
          </a:p>
        </p:txBody>
      </p:sp>
      <p:sp>
        <p:nvSpPr>
          <p:cNvPr id="4" name="TextBox 3"/>
          <p:cNvSpPr txBox="1"/>
          <p:nvPr/>
        </p:nvSpPr>
        <p:spPr>
          <a:xfrm>
            <a:off x="685800" y="990600"/>
            <a:ext cx="8001000" cy="5970770"/>
          </a:xfrm>
          <a:prstGeom prst="rect">
            <a:avLst/>
          </a:prstGeom>
          <a:noFill/>
        </p:spPr>
        <p:txBody>
          <a:bodyPr wrap="square" lIns="91349" tIns="45673" rIns="91349" bIns="45673" rtlCol="0">
            <a:spAutoFit/>
          </a:bodyPr>
          <a:lstStyle/>
          <a:p>
            <a:pPr marL="285461" indent="-285461" algn="l">
              <a:spcBef>
                <a:spcPts val="600"/>
              </a:spcBef>
              <a:spcAft>
                <a:spcPts val="0"/>
              </a:spcAft>
              <a:buFont typeface="Arial" panose="020B0604020202020204" pitchFamily="34" charset="0"/>
              <a:buChar char="•"/>
            </a:pPr>
            <a:r>
              <a:rPr lang="en-US" sz="2000" b="1" dirty="0">
                <a:solidFill>
                  <a:srgbClr val="A50021"/>
                </a:solidFill>
                <a:latin typeface="Helvetica" panose="020B0604020202020204" pitchFamily="34" charset="0"/>
                <a:cs typeface="Helvetica" panose="020B0604020202020204" pitchFamily="34" charset="0"/>
              </a:rPr>
              <a:t>Experimental error in </a:t>
            </a:r>
            <a:r>
              <a:rPr lang="en-US" sz="2000" b="1" dirty="0" err="1">
                <a:solidFill>
                  <a:srgbClr val="A50021"/>
                </a:solidFill>
                <a:latin typeface="Helvetica" panose="020B0604020202020204" pitchFamily="34" charset="0"/>
                <a:cs typeface="Helvetica" panose="020B0604020202020204" pitchFamily="34" charset="0"/>
              </a:rPr>
              <a:t>μp</a:t>
            </a:r>
            <a:r>
              <a:rPr lang="en-US" sz="2000" b="1" dirty="0">
                <a:solidFill>
                  <a:srgbClr val="A50021"/>
                </a:solidFill>
                <a:latin typeface="Helvetica" panose="020B0604020202020204" pitchFamily="34" charset="0"/>
                <a:cs typeface="Helvetica" panose="020B0604020202020204" pitchFamily="34" charset="0"/>
              </a:rPr>
              <a:t> measurement ?</a:t>
            </a:r>
          </a:p>
          <a:p>
            <a:pPr marL="800100" lvl="1" indent="-342900" algn="l">
              <a:buSzPct val="50000"/>
              <a:buFont typeface="Courier New" panose="02070309020205020404" pitchFamily="49" charset="0"/>
              <a:buChar char="o"/>
            </a:pPr>
            <a:r>
              <a:rPr lang="en-US" dirty="0">
                <a:latin typeface="Helvetica" panose="020B0604020202020204" pitchFamily="34" charset="0"/>
                <a:cs typeface="Helvetica" panose="020B0604020202020204" pitchFamily="34" charset="0"/>
              </a:rPr>
              <a:t>seems unlikely</a:t>
            </a:r>
          </a:p>
          <a:p>
            <a:pPr marL="342900" indent="-342900" algn="l">
              <a:buFont typeface="Arial" panose="020B0604020202020204" pitchFamily="34" charset="0"/>
              <a:buChar char="•"/>
            </a:pPr>
            <a:r>
              <a:rPr lang="en-US" sz="2000" b="1" dirty="0">
                <a:solidFill>
                  <a:srgbClr val="A50021"/>
                </a:solidFill>
              </a:rPr>
              <a:t>Experimental error in ep measurements ?</a:t>
            </a:r>
          </a:p>
          <a:p>
            <a:pPr marL="800100" lvl="1" indent="-342900" algn="l">
              <a:buSzPct val="50000"/>
              <a:buFont typeface="Courier New" panose="02070309020205020404" pitchFamily="49" charset="0"/>
              <a:buChar char="o"/>
            </a:pPr>
            <a:r>
              <a:rPr lang="en-US" dirty="0"/>
              <a:t>both scattering and H-spectroscopy are wrong?</a:t>
            </a:r>
          </a:p>
          <a:p>
            <a:pPr marL="800100" lvl="1" indent="-342900" algn="l">
              <a:buSzPct val="50000"/>
              <a:buFont typeface="Courier New" panose="02070309020205020404" pitchFamily="49" charset="0"/>
              <a:buChar char="o"/>
            </a:pPr>
            <a:r>
              <a:rPr lang="en-US" dirty="0"/>
              <a:t>Rydberg constant off by 5</a:t>
            </a:r>
            <a:r>
              <a:rPr lang="en-US" dirty="0">
                <a:latin typeface="Symbol" panose="05050102010706020507" pitchFamily="18" charset="2"/>
              </a:rPr>
              <a:t>s </a:t>
            </a:r>
            <a:r>
              <a:rPr lang="en-US" dirty="0"/>
              <a:t>? </a:t>
            </a:r>
          </a:p>
          <a:p>
            <a:pPr marL="800100" lvl="1" indent="-342900" algn="l">
              <a:buSzPct val="50000"/>
              <a:buFont typeface="Courier New" panose="02070309020205020404" pitchFamily="49" charset="0"/>
              <a:buChar char="o"/>
            </a:pPr>
            <a:r>
              <a:rPr lang="en-US" dirty="0"/>
              <a:t>fit procedures not good enough?</a:t>
            </a:r>
          </a:p>
          <a:p>
            <a:pPr marL="800100" lvl="1" indent="-342900" algn="l">
              <a:buSzPct val="50000"/>
              <a:buFont typeface="Courier New" panose="02070309020205020404" pitchFamily="49" charset="0"/>
              <a:buChar char="o"/>
            </a:pPr>
            <a:r>
              <a:rPr lang="en-US" dirty="0"/>
              <a:t>Q</a:t>
            </a:r>
            <a:r>
              <a:rPr lang="en-US" baseline="30000" dirty="0"/>
              <a:t>2</a:t>
            </a:r>
            <a:r>
              <a:rPr lang="en-US" dirty="0"/>
              <a:t> not low enough, or structures in the form factors?</a:t>
            </a:r>
          </a:p>
          <a:p>
            <a:pPr marL="285461" indent="-285461" algn="l">
              <a:spcBef>
                <a:spcPts val="600"/>
              </a:spcBef>
              <a:spcAft>
                <a:spcPts val="0"/>
              </a:spcAft>
              <a:buFont typeface="Arial" panose="020B0604020202020204" pitchFamily="34" charset="0"/>
              <a:buChar char="•"/>
            </a:pPr>
            <a:r>
              <a:rPr lang="en-US" sz="2000" b="1" dirty="0">
                <a:solidFill>
                  <a:srgbClr val="008000"/>
                </a:solidFill>
                <a:latin typeface="Helvetica" panose="020B0604020202020204" pitchFamily="34" charset="0"/>
                <a:cs typeface="Helvetica" panose="020B0604020202020204" pitchFamily="34" charset="0"/>
              </a:rPr>
              <a:t>Theory Error?</a:t>
            </a:r>
          </a:p>
          <a:p>
            <a:pPr marL="800100" lvl="1" indent="-342900" algn="l">
              <a:buSzPct val="50000"/>
              <a:buFont typeface="Courier New" panose="02070309020205020404" pitchFamily="49" charset="0"/>
              <a:buChar char="o"/>
            </a:pPr>
            <a:r>
              <a:rPr lang="en-US" dirty="0"/>
              <a:t>checked, rechecked, and checked again</a:t>
            </a:r>
          </a:p>
          <a:p>
            <a:pPr marL="800100" lvl="1" indent="-342900" algn="l">
              <a:buSzPct val="50000"/>
              <a:buFont typeface="Courier New" panose="02070309020205020404" pitchFamily="49" charset="0"/>
              <a:buChar char="o"/>
            </a:pPr>
            <a:r>
              <a:rPr lang="en-US" dirty="0"/>
              <a:t>…. is framework wrong?</a:t>
            </a:r>
          </a:p>
          <a:p>
            <a:pPr marL="285461" indent="-285461" algn="l">
              <a:spcBef>
                <a:spcPts val="600"/>
              </a:spcBef>
              <a:spcAft>
                <a:spcPts val="0"/>
              </a:spcAft>
              <a:buFont typeface="Arial" panose="020B0604020202020204" pitchFamily="34" charset="0"/>
              <a:buChar char="•"/>
            </a:pPr>
            <a:r>
              <a:rPr lang="en-US" sz="2000" b="1" dirty="0">
                <a:solidFill>
                  <a:srgbClr val="008000"/>
                </a:solidFill>
                <a:latin typeface="Helvetica" panose="020B0604020202020204" pitchFamily="34" charset="0"/>
                <a:cs typeface="Helvetica" panose="020B0604020202020204" pitchFamily="34" charset="0"/>
              </a:rPr>
              <a:t>Everybody is correct ?  New Physics !</a:t>
            </a:r>
          </a:p>
          <a:p>
            <a:pPr marL="742199" lvl="1" indent="-285461" algn="l">
              <a:spcBef>
                <a:spcPts val="600"/>
              </a:spcBef>
              <a:spcAft>
                <a:spcPts val="0"/>
              </a:spcAft>
              <a:buFont typeface="Arial" panose="020B0604020202020204" pitchFamily="34" charset="0"/>
              <a:buChar char="•"/>
            </a:pPr>
            <a:r>
              <a:rPr lang="en-US" sz="2000" b="1" dirty="0">
                <a:solidFill>
                  <a:srgbClr val="0070C0"/>
                </a:solidFill>
                <a:latin typeface="Helvetica" panose="020B0604020202020204" pitchFamily="34" charset="0"/>
                <a:cs typeface="Helvetica" panose="020B0604020202020204" pitchFamily="34" charset="0"/>
              </a:rPr>
              <a:t>BSM Physics</a:t>
            </a:r>
          </a:p>
          <a:p>
            <a:pPr marL="1256836" lvl="2" indent="-342900" algn="l">
              <a:buSzPct val="50000"/>
              <a:buFont typeface="Courier New" panose="02070309020205020404" pitchFamily="49" charset="0"/>
              <a:buChar char="o"/>
            </a:pPr>
            <a:r>
              <a:rPr lang="en-US" dirty="0">
                <a:cs typeface="Helvetica" panose="020B0604020202020204" pitchFamily="34" charset="0"/>
              </a:rPr>
              <a:t>violation of lepton universality, light massive gauge bosons(s)</a:t>
            </a:r>
            <a:endParaRPr lang="en-US" sz="2000" dirty="0">
              <a:solidFill>
                <a:srgbClr val="7030A0"/>
              </a:solidFill>
              <a:latin typeface="Helvetica" panose="020B0604020202020204" pitchFamily="34" charset="0"/>
              <a:cs typeface="Helvetica" panose="020B0604020202020204" pitchFamily="34" charset="0"/>
            </a:endParaRPr>
          </a:p>
          <a:p>
            <a:pPr marL="742199" lvl="1" indent="-285461" algn="l">
              <a:spcBef>
                <a:spcPts val="600"/>
              </a:spcBef>
              <a:spcAft>
                <a:spcPts val="0"/>
              </a:spcAft>
              <a:buFont typeface="Arial" panose="020B0604020202020204" pitchFamily="34" charset="0"/>
              <a:buChar char="•"/>
            </a:pPr>
            <a:r>
              <a:rPr lang="en-US" sz="2000" b="1" dirty="0">
                <a:solidFill>
                  <a:srgbClr val="0070C0"/>
                </a:solidFill>
                <a:latin typeface="Helvetica" panose="020B0604020202020204" pitchFamily="34" charset="0"/>
                <a:cs typeface="Helvetica" panose="020B0604020202020204" pitchFamily="34" charset="0"/>
              </a:rPr>
              <a:t>Novel Hadronic Physics </a:t>
            </a:r>
          </a:p>
          <a:p>
            <a:pPr marL="1256836" lvl="2" indent="-342900" algn="l">
              <a:buSzPct val="50000"/>
              <a:buFont typeface="Courier New" panose="02070309020205020404" pitchFamily="49" charset="0"/>
              <a:buChar char="o"/>
            </a:pPr>
            <a:r>
              <a:rPr lang="en-US" dirty="0">
                <a:cs typeface="Helvetica" panose="020B0604020202020204" pitchFamily="34" charset="0"/>
              </a:rPr>
              <a:t>proton polarizability affects μ, but not e </a:t>
            </a:r>
            <a:r>
              <a:rPr lang="en-US" dirty="0"/>
              <a:t>(</a:t>
            </a:r>
            <a:r>
              <a:rPr lang="en-US" sz="1400" dirty="0"/>
              <a:t>effect ∝m</a:t>
            </a:r>
            <a:r>
              <a:rPr lang="en-US" sz="1400" baseline="-25000" dirty="0"/>
              <a:t>l</a:t>
            </a:r>
            <a:r>
              <a:rPr lang="en-US" sz="1400" baseline="30000" dirty="0"/>
              <a:t>4</a:t>
            </a:r>
            <a:r>
              <a:rPr lang="en-US" dirty="0"/>
              <a:t>)</a:t>
            </a:r>
          </a:p>
          <a:p>
            <a:pPr marL="1256836" lvl="2" indent="-342900" algn="l">
              <a:buSzPct val="50000"/>
              <a:buFont typeface="Courier New" panose="02070309020205020404" pitchFamily="49" charset="0"/>
              <a:buChar char="o"/>
            </a:pPr>
            <a:r>
              <a:rPr lang="en-US" dirty="0"/>
              <a:t>two-photon exchange corrections (</a:t>
            </a:r>
            <a:r>
              <a:rPr lang="en-US" sz="1400" dirty="0"/>
              <a:t>effects important at high Q</a:t>
            </a:r>
            <a:r>
              <a:rPr lang="en-US" sz="1400" baseline="30000" dirty="0"/>
              <a:t>2</a:t>
            </a:r>
            <a:r>
              <a:rPr lang="en-US" dirty="0"/>
              <a:t>)</a:t>
            </a:r>
          </a:p>
          <a:p>
            <a:pPr marL="913936" lvl="2">
              <a:buSzPct val="50000"/>
            </a:pPr>
            <a:endParaRPr lang="en-US" dirty="0"/>
          </a:p>
          <a:p>
            <a:pPr marL="913936" lvl="2" algn="l">
              <a:buSzPct val="50000"/>
            </a:pPr>
            <a:r>
              <a:rPr lang="en-US" sz="2400" b="1" dirty="0">
                <a:solidFill>
                  <a:srgbClr val="FF0000"/>
                </a:solidFill>
              </a:rPr>
              <a:t>               Need More Data</a:t>
            </a:r>
          </a:p>
          <a:p>
            <a:pPr marL="1256836" lvl="2" indent="-342900" algn="l">
              <a:buSzPct val="50000"/>
              <a:buFont typeface="Courier New" panose="02070309020205020404" pitchFamily="49" charset="0"/>
              <a:buChar char="o"/>
            </a:pPr>
            <a:endParaRPr lang="en-US" dirty="0">
              <a:latin typeface="+mn-lt"/>
            </a:endParaRPr>
          </a:p>
        </p:txBody>
      </p:sp>
      <p:sp>
        <p:nvSpPr>
          <p:cNvPr id="5" name="Slide Number Placeholder 34"/>
          <p:cNvSpPr>
            <a:spLocks noGrp="1"/>
          </p:cNvSpPr>
          <p:nvPr>
            <p:ph type="sldNum" sz="quarter" idx="10"/>
          </p:nvPr>
        </p:nvSpPr>
        <p:spPr>
          <a:xfrm>
            <a:off x="8901113" y="6618288"/>
            <a:ext cx="244475" cy="241300"/>
          </a:xfrm>
        </p:spPr>
        <p:txBody>
          <a:bodyPr/>
          <a:lstStyle/>
          <a:p>
            <a:pPr>
              <a:defRPr/>
            </a:pPr>
            <a:fld id="{B7904B64-8782-488E-B9CE-B57B49B52B68}" type="slidenum">
              <a:rPr lang="en-US" smtClean="0"/>
              <a:pPr>
                <a:defRPr/>
              </a:pPr>
              <a:t>49</a:t>
            </a:fld>
            <a:endParaRPr lang="en-US" dirty="0"/>
          </a:p>
        </p:txBody>
      </p:sp>
    </p:spTree>
    <p:extLst>
      <p:ext uri="{BB962C8B-B14F-4D97-AF65-F5344CB8AC3E}">
        <p14:creationId xmlns:p14="http://schemas.microsoft.com/office/powerpoint/2010/main" val="309832188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7" end="1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2"/>
          <p:cNvSpPr>
            <a:spLocks noChangeArrowheads="1"/>
          </p:cNvSpPr>
          <p:nvPr/>
        </p:nvSpPr>
        <p:spPr bwMode="auto">
          <a:xfrm>
            <a:off x="0" y="0"/>
            <a:ext cx="9144000" cy="1066800"/>
          </a:xfrm>
          <a:prstGeom prst="rect">
            <a:avLst/>
          </a:prstGeom>
          <a:noFill/>
          <a:ln w="9525">
            <a:noFill/>
            <a:miter lim="800000"/>
            <a:headEnd/>
            <a:tailEnd/>
          </a:ln>
        </p:spPr>
        <p:txBody>
          <a:bodyPr lIns="91349" tIns="45673" rIns="91349" bIns="45673" anchor="ctr"/>
          <a:lstStyle/>
          <a:p>
            <a:r>
              <a:rPr lang="en-US" sz="4200" b="1" dirty="0">
                <a:solidFill>
                  <a:srgbClr val="1C11FD"/>
                </a:solidFill>
                <a:latin typeface="+mj-lt"/>
                <a:cs typeface="Calibri" pitchFamily="34" charset="0"/>
              </a:rPr>
              <a:t>Ex: Muon Decay in SM vs SUSY</a:t>
            </a:r>
          </a:p>
        </p:txBody>
      </p:sp>
      <p:sp>
        <p:nvSpPr>
          <p:cNvPr id="3" name="TextBox 2">
            <a:extLst>
              <a:ext uri="{FF2B5EF4-FFF2-40B4-BE49-F238E27FC236}">
                <a16:creationId xmlns:a16="http://schemas.microsoft.com/office/drawing/2014/main" id="{F12F6C4B-1856-C857-BA8C-69DDD689A6BC}"/>
              </a:ext>
            </a:extLst>
          </p:cNvPr>
          <p:cNvSpPr txBox="1"/>
          <p:nvPr/>
        </p:nvSpPr>
        <p:spPr>
          <a:xfrm>
            <a:off x="685800" y="1238810"/>
            <a:ext cx="2877711" cy="461570"/>
          </a:xfrm>
          <a:prstGeom prst="rect">
            <a:avLst/>
          </a:prstGeom>
          <a:noFill/>
        </p:spPr>
        <p:txBody>
          <a:bodyPr wrap="square" lIns="91349" tIns="45673" rIns="91349" bIns="45673" rtlCol="0">
            <a:spAutoFit/>
          </a:bodyPr>
          <a:lstStyle/>
          <a:p>
            <a:pPr>
              <a:spcBef>
                <a:spcPts val="600"/>
              </a:spcBef>
            </a:pPr>
            <a:r>
              <a:rPr lang="en-US" sz="2400" dirty="0">
                <a:solidFill>
                  <a:srgbClr val="FF0000"/>
                </a:solidFill>
                <a:latin typeface="+mj-lt"/>
              </a:rPr>
              <a:t>SM: LFV loop</a:t>
            </a:r>
            <a:endParaRPr lang="en-US" sz="2000" dirty="0">
              <a:solidFill>
                <a:srgbClr val="FF0000"/>
              </a:solidFill>
              <a:latin typeface="+mj-lt"/>
            </a:endParaRPr>
          </a:p>
        </p:txBody>
      </p:sp>
      <p:sp>
        <p:nvSpPr>
          <p:cNvPr id="4" name="TextBox 3">
            <a:extLst>
              <a:ext uri="{FF2B5EF4-FFF2-40B4-BE49-F238E27FC236}">
                <a16:creationId xmlns:a16="http://schemas.microsoft.com/office/drawing/2014/main" id="{56C810FF-AAC9-439F-C6E6-72004854CC94}"/>
              </a:ext>
            </a:extLst>
          </p:cNvPr>
          <p:cNvSpPr txBox="1"/>
          <p:nvPr/>
        </p:nvSpPr>
        <p:spPr>
          <a:xfrm>
            <a:off x="5257801" y="1219200"/>
            <a:ext cx="2810267" cy="461570"/>
          </a:xfrm>
          <a:prstGeom prst="rect">
            <a:avLst/>
          </a:prstGeom>
          <a:noFill/>
        </p:spPr>
        <p:txBody>
          <a:bodyPr wrap="square" lIns="91349" tIns="45673" rIns="91349" bIns="45673" rtlCol="0">
            <a:spAutoFit/>
          </a:bodyPr>
          <a:lstStyle/>
          <a:p>
            <a:pPr>
              <a:spcBef>
                <a:spcPts val="600"/>
              </a:spcBef>
            </a:pPr>
            <a:r>
              <a:rPr lang="en-US" sz="2400" dirty="0">
                <a:solidFill>
                  <a:srgbClr val="00B050"/>
                </a:solidFill>
                <a:latin typeface="+mj-lt"/>
              </a:rPr>
              <a:t>SUSY loop</a:t>
            </a:r>
            <a:endParaRPr lang="en-US" sz="2000" dirty="0">
              <a:solidFill>
                <a:srgbClr val="00B050"/>
              </a:solidFill>
              <a:latin typeface="+mj-lt"/>
            </a:endParaRPr>
          </a:p>
        </p:txBody>
      </p:sp>
      <p:pic>
        <p:nvPicPr>
          <p:cNvPr id="11" name="Picture 10" descr="A diagram of a mathematical equation&#10;&#10;Description automatically generated">
            <a:extLst>
              <a:ext uri="{FF2B5EF4-FFF2-40B4-BE49-F238E27FC236}">
                <a16:creationId xmlns:a16="http://schemas.microsoft.com/office/drawing/2014/main" id="{67BE608A-86CA-C6B0-FB5A-F3F5E3EC696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66933" y="1806992"/>
            <a:ext cx="2810267" cy="1419423"/>
          </a:xfrm>
          <a:prstGeom prst="rect">
            <a:avLst/>
          </a:prstGeom>
          <a:ln w="25400">
            <a:solidFill>
              <a:srgbClr val="00B050"/>
            </a:solidFill>
          </a:ln>
        </p:spPr>
      </p:pic>
      <p:sp>
        <p:nvSpPr>
          <p:cNvPr id="17" name="TextBox 16">
            <a:extLst>
              <a:ext uri="{FF2B5EF4-FFF2-40B4-BE49-F238E27FC236}">
                <a16:creationId xmlns:a16="http://schemas.microsoft.com/office/drawing/2014/main" id="{65577863-32E2-E66E-05C4-22203A0848B6}"/>
              </a:ext>
            </a:extLst>
          </p:cNvPr>
          <p:cNvSpPr txBox="1"/>
          <p:nvPr/>
        </p:nvSpPr>
        <p:spPr>
          <a:xfrm>
            <a:off x="5266933" y="3233714"/>
            <a:ext cx="2810267" cy="369332"/>
          </a:xfrm>
          <a:prstGeom prst="rect">
            <a:avLst/>
          </a:prstGeom>
          <a:noFill/>
        </p:spPr>
        <p:txBody>
          <a:bodyPr wrap="square" rtlCol="0">
            <a:spAutoFit/>
          </a:bodyPr>
          <a:lstStyle/>
          <a:p>
            <a:r>
              <a:rPr lang="en-US" dirty="0">
                <a:solidFill>
                  <a:srgbClr val="00B050"/>
                </a:solidFill>
                <a:latin typeface="Symbol" panose="05050102010706020507" pitchFamily="18" charset="2"/>
              </a:rPr>
              <a:t>m</a:t>
            </a:r>
            <a:r>
              <a:rPr lang="en-US" baseline="30000" dirty="0">
                <a:solidFill>
                  <a:srgbClr val="00B050"/>
                </a:solidFill>
                <a:latin typeface="Symbol" panose="05050102010706020507" pitchFamily="18" charset="2"/>
              </a:rPr>
              <a:t>+</a:t>
            </a:r>
            <a:r>
              <a:rPr lang="en-US" dirty="0">
                <a:solidFill>
                  <a:srgbClr val="00B050"/>
                </a:solidFill>
                <a:latin typeface="Symbol" panose="05050102010706020507" pitchFamily="18" charset="2"/>
              </a:rPr>
              <a:t> </a:t>
            </a:r>
            <a:r>
              <a:rPr lang="en-US" dirty="0">
                <a:solidFill>
                  <a:srgbClr val="00B050"/>
                </a:solidFill>
                <a:latin typeface="Symbol" panose="05050102010706020507" pitchFamily="18" charset="2"/>
                <a:sym typeface="Symbol" panose="05050102010706020507" pitchFamily="18" charset="2"/>
              </a:rPr>
              <a:t></a:t>
            </a:r>
            <a:r>
              <a:rPr lang="en-US" dirty="0">
                <a:solidFill>
                  <a:srgbClr val="00B050"/>
                </a:solidFill>
                <a:latin typeface="Symbol" panose="05050102010706020507" pitchFamily="18" charset="2"/>
              </a:rPr>
              <a:t> </a:t>
            </a:r>
            <a:r>
              <a:rPr lang="en-US" dirty="0">
                <a:solidFill>
                  <a:srgbClr val="00B050"/>
                </a:solidFill>
                <a:latin typeface="+mn-lt"/>
              </a:rPr>
              <a:t>e</a:t>
            </a:r>
            <a:r>
              <a:rPr lang="en-US" baseline="30000" dirty="0">
                <a:solidFill>
                  <a:srgbClr val="00B050"/>
                </a:solidFill>
                <a:latin typeface="Symbol" panose="05050102010706020507" pitchFamily="18" charset="2"/>
              </a:rPr>
              <a:t>+</a:t>
            </a:r>
            <a:r>
              <a:rPr lang="en-US" dirty="0">
                <a:solidFill>
                  <a:srgbClr val="00B050"/>
                </a:solidFill>
                <a:latin typeface="Symbol" panose="05050102010706020507" pitchFamily="18" charset="2"/>
              </a:rPr>
              <a:t> + g</a:t>
            </a:r>
          </a:p>
        </p:txBody>
      </p:sp>
      <p:sp>
        <p:nvSpPr>
          <p:cNvPr id="2" name="TextBox 1">
            <a:extLst>
              <a:ext uri="{FF2B5EF4-FFF2-40B4-BE49-F238E27FC236}">
                <a16:creationId xmlns:a16="http://schemas.microsoft.com/office/drawing/2014/main" id="{4838A946-40EE-85B9-1F2E-4646C00C6169}"/>
              </a:ext>
            </a:extLst>
          </p:cNvPr>
          <p:cNvSpPr txBox="1"/>
          <p:nvPr/>
        </p:nvSpPr>
        <p:spPr>
          <a:xfrm>
            <a:off x="3285732" y="3810000"/>
            <a:ext cx="2200667" cy="400015"/>
          </a:xfrm>
          <a:prstGeom prst="rect">
            <a:avLst/>
          </a:prstGeom>
          <a:noFill/>
        </p:spPr>
        <p:txBody>
          <a:bodyPr wrap="square" lIns="91349" tIns="45673" rIns="91349" bIns="45673" rtlCol="0">
            <a:spAutoFit/>
          </a:bodyPr>
          <a:lstStyle/>
          <a:p>
            <a:pPr algn="l">
              <a:spcBef>
                <a:spcPts val="600"/>
              </a:spcBef>
            </a:pPr>
            <a:r>
              <a:rPr lang="en-US" sz="2000" dirty="0">
                <a:latin typeface="+mj-lt"/>
              </a:rPr>
              <a:t>branching ratios:</a:t>
            </a:r>
          </a:p>
        </p:txBody>
      </p:sp>
      <p:pic>
        <p:nvPicPr>
          <p:cNvPr id="13" name="Picture 12" descr="A diagram of a diagram of a curve&#10;&#10;Description automatically generated with medium confidence">
            <a:extLst>
              <a:ext uri="{FF2B5EF4-FFF2-40B4-BE49-F238E27FC236}">
                <a16:creationId xmlns:a16="http://schemas.microsoft.com/office/drawing/2014/main" id="{2A856298-DC04-766C-FD91-5C11B705B84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5800" y="1800896"/>
            <a:ext cx="2877711" cy="1435608"/>
          </a:xfrm>
          <a:prstGeom prst="rect">
            <a:avLst/>
          </a:prstGeom>
          <a:ln w="25400">
            <a:solidFill>
              <a:srgbClr val="FF0000"/>
            </a:solidFill>
          </a:ln>
        </p:spPr>
      </p:pic>
      <p:sp>
        <p:nvSpPr>
          <p:cNvPr id="15" name="TextBox 14">
            <a:extLst>
              <a:ext uri="{FF2B5EF4-FFF2-40B4-BE49-F238E27FC236}">
                <a16:creationId xmlns:a16="http://schemas.microsoft.com/office/drawing/2014/main" id="{299EDED1-7299-1CE6-B2A5-5D4FE4B6D0ED}"/>
              </a:ext>
            </a:extLst>
          </p:cNvPr>
          <p:cNvSpPr txBox="1"/>
          <p:nvPr/>
        </p:nvSpPr>
        <p:spPr>
          <a:xfrm>
            <a:off x="685801" y="3236504"/>
            <a:ext cx="2877710" cy="369332"/>
          </a:xfrm>
          <a:prstGeom prst="rect">
            <a:avLst/>
          </a:prstGeom>
          <a:noFill/>
        </p:spPr>
        <p:txBody>
          <a:bodyPr wrap="square" rtlCol="0">
            <a:spAutoFit/>
          </a:bodyPr>
          <a:lstStyle/>
          <a:p>
            <a:r>
              <a:rPr lang="en-US" dirty="0">
                <a:solidFill>
                  <a:srgbClr val="FF0000"/>
                </a:solidFill>
                <a:latin typeface="Symbol" panose="05050102010706020507" pitchFamily="18" charset="2"/>
              </a:rPr>
              <a:t>m</a:t>
            </a:r>
            <a:r>
              <a:rPr lang="en-US" baseline="30000" dirty="0">
                <a:solidFill>
                  <a:srgbClr val="FF0000"/>
                </a:solidFill>
                <a:latin typeface="Symbol" panose="05050102010706020507" pitchFamily="18" charset="2"/>
              </a:rPr>
              <a:t>+</a:t>
            </a:r>
            <a:r>
              <a:rPr lang="en-US" dirty="0">
                <a:solidFill>
                  <a:srgbClr val="FF0000"/>
                </a:solidFill>
                <a:latin typeface="Symbol" panose="05050102010706020507" pitchFamily="18" charset="2"/>
              </a:rPr>
              <a:t> </a:t>
            </a:r>
            <a:r>
              <a:rPr lang="en-US" dirty="0">
                <a:solidFill>
                  <a:srgbClr val="FF0000"/>
                </a:solidFill>
                <a:latin typeface="Symbol" panose="05050102010706020507" pitchFamily="18" charset="2"/>
                <a:sym typeface="Symbol" panose="05050102010706020507" pitchFamily="18" charset="2"/>
              </a:rPr>
              <a:t></a:t>
            </a:r>
            <a:r>
              <a:rPr lang="en-US" dirty="0">
                <a:solidFill>
                  <a:srgbClr val="FF0000"/>
                </a:solidFill>
                <a:latin typeface="Symbol" panose="05050102010706020507" pitchFamily="18" charset="2"/>
              </a:rPr>
              <a:t> </a:t>
            </a:r>
            <a:r>
              <a:rPr lang="en-US" dirty="0">
                <a:solidFill>
                  <a:srgbClr val="FF0000"/>
                </a:solidFill>
                <a:latin typeface="+mn-lt"/>
              </a:rPr>
              <a:t>e</a:t>
            </a:r>
            <a:r>
              <a:rPr lang="en-US" baseline="30000" dirty="0">
                <a:solidFill>
                  <a:srgbClr val="FF0000"/>
                </a:solidFill>
                <a:latin typeface="Symbol" panose="05050102010706020507" pitchFamily="18" charset="2"/>
              </a:rPr>
              <a:t>+</a:t>
            </a:r>
            <a:r>
              <a:rPr lang="en-US" dirty="0">
                <a:solidFill>
                  <a:srgbClr val="FF0000"/>
                </a:solidFill>
                <a:latin typeface="Symbol" panose="05050102010706020507" pitchFamily="18" charset="2"/>
              </a:rPr>
              <a:t> + g</a:t>
            </a:r>
          </a:p>
        </p:txBody>
      </p:sp>
      <p:sp>
        <p:nvSpPr>
          <p:cNvPr id="24" name="TextBox 23">
            <a:extLst>
              <a:ext uri="{FF2B5EF4-FFF2-40B4-BE49-F238E27FC236}">
                <a16:creationId xmlns:a16="http://schemas.microsoft.com/office/drawing/2014/main" id="{64D84450-B63C-586A-9949-C148DEE92F56}"/>
              </a:ext>
            </a:extLst>
          </p:cNvPr>
          <p:cNvSpPr txBox="1"/>
          <p:nvPr/>
        </p:nvSpPr>
        <p:spPr>
          <a:xfrm>
            <a:off x="838200" y="5580720"/>
            <a:ext cx="7810501" cy="400015"/>
          </a:xfrm>
          <a:prstGeom prst="rect">
            <a:avLst/>
          </a:prstGeom>
          <a:noFill/>
        </p:spPr>
        <p:txBody>
          <a:bodyPr wrap="square" lIns="91349" tIns="45673" rIns="91349" bIns="45673" rtlCol="0">
            <a:spAutoFit/>
          </a:bodyPr>
          <a:lstStyle/>
          <a:p>
            <a:pPr algn="l">
              <a:spcBef>
                <a:spcPts val="600"/>
              </a:spcBef>
            </a:pPr>
            <a:r>
              <a:rPr lang="en-US" sz="2000" dirty="0">
                <a:solidFill>
                  <a:srgbClr val="1C11FD"/>
                </a:solidFill>
                <a:latin typeface="+mj-lt"/>
              </a:rPr>
              <a:t>sensitivity</a:t>
            </a:r>
            <a:r>
              <a:rPr lang="en-US" sz="2000" dirty="0">
                <a:latin typeface="+mj-lt"/>
              </a:rPr>
              <a:t> to new particles is limited by the rarity of the process </a:t>
            </a:r>
          </a:p>
        </p:txBody>
      </p:sp>
      <p:sp>
        <p:nvSpPr>
          <p:cNvPr id="25" name="TextBox 24">
            <a:extLst>
              <a:ext uri="{FF2B5EF4-FFF2-40B4-BE49-F238E27FC236}">
                <a16:creationId xmlns:a16="http://schemas.microsoft.com/office/drawing/2014/main" id="{E7DABDB9-42D7-3170-ED31-42FEF2142584}"/>
              </a:ext>
            </a:extLst>
          </p:cNvPr>
          <p:cNvSpPr txBox="1"/>
          <p:nvPr/>
        </p:nvSpPr>
        <p:spPr>
          <a:xfrm>
            <a:off x="838200" y="6019800"/>
            <a:ext cx="7810501" cy="400015"/>
          </a:xfrm>
          <a:prstGeom prst="rect">
            <a:avLst/>
          </a:prstGeom>
          <a:noFill/>
        </p:spPr>
        <p:txBody>
          <a:bodyPr wrap="square" lIns="91349" tIns="45673" rIns="91349" bIns="45673" rtlCol="0">
            <a:spAutoFit/>
          </a:bodyPr>
          <a:lstStyle/>
          <a:p>
            <a:pPr algn="l">
              <a:spcBef>
                <a:spcPts val="600"/>
              </a:spcBef>
            </a:pPr>
            <a:r>
              <a:rPr lang="en-US" sz="2000" dirty="0">
                <a:latin typeface="+mj-lt"/>
                <a:sym typeface="Symbol" panose="05050102010706020507" pitchFamily="18" charset="2"/>
              </a:rPr>
              <a:t>             </a:t>
            </a:r>
            <a:r>
              <a:rPr lang="en-US" sz="2000" dirty="0">
                <a:solidFill>
                  <a:srgbClr val="1C11FD"/>
                </a:solidFill>
                <a:latin typeface="+mj-lt"/>
              </a:rPr>
              <a:t>excellent when SM process is (highly) suppressed! </a:t>
            </a:r>
          </a:p>
        </p:txBody>
      </p:sp>
      <p:graphicFrame>
        <p:nvGraphicFramePr>
          <p:cNvPr id="6" name="Object 5">
            <a:extLst>
              <a:ext uri="{FF2B5EF4-FFF2-40B4-BE49-F238E27FC236}">
                <a16:creationId xmlns:a16="http://schemas.microsoft.com/office/drawing/2014/main" id="{C4701124-3CE3-843D-38D5-ACE3C0E48B68}"/>
              </a:ext>
            </a:extLst>
          </p:cNvPr>
          <p:cNvGraphicFramePr>
            <a:graphicFrameLocks noChangeAspect="1"/>
          </p:cNvGraphicFramePr>
          <p:nvPr>
            <p:extLst>
              <p:ext uri="{D42A27DB-BD31-4B8C-83A1-F6EECF244321}">
                <p14:modId xmlns:p14="http://schemas.microsoft.com/office/powerpoint/2010/main" val="1890907995"/>
              </p:ext>
            </p:extLst>
          </p:nvPr>
        </p:nvGraphicFramePr>
        <p:xfrm>
          <a:off x="914400" y="4129053"/>
          <a:ext cx="2139950" cy="908050"/>
        </p:xfrm>
        <a:graphic>
          <a:graphicData uri="http://schemas.openxmlformats.org/presentationml/2006/ole">
            <mc:AlternateContent xmlns:mc="http://schemas.openxmlformats.org/markup-compatibility/2006">
              <mc:Choice xmlns:v="urn:schemas-microsoft-com:vml" Requires="v">
                <p:oleObj name="Equation" r:id="rId5" imgW="1079280" imgH="457200" progId="Equation.DSMT4">
                  <p:embed/>
                </p:oleObj>
              </mc:Choice>
              <mc:Fallback>
                <p:oleObj name="Equation" r:id="rId5" imgW="1079280" imgH="457200" progId="Equation.DSMT4">
                  <p:embed/>
                  <p:pic>
                    <p:nvPicPr>
                      <p:cNvPr id="0" name=""/>
                      <p:cNvPicPr/>
                      <p:nvPr/>
                    </p:nvPicPr>
                    <p:blipFill>
                      <a:blip r:embed="rId6"/>
                      <a:stretch>
                        <a:fillRect/>
                      </a:stretch>
                    </p:blipFill>
                    <p:spPr>
                      <a:xfrm>
                        <a:off x="914400" y="4129053"/>
                        <a:ext cx="2139950" cy="908050"/>
                      </a:xfrm>
                      <a:prstGeom prst="rect">
                        <a:avLst/>
                      </a:prstGeom>
                    </p:spPr>
                  </p:pic>
                </p:oleObj>
              </mc:Fallback>
            </mc:AlternateContent>
          </a:graphicData>
        </a:graphic>
      </p:graphicFrame>
      <p:graphicFrame>
        <p:nvGraphicFramePr>
          <p:cNvPr id="7" name="Object 6">
            <a:extLst>
              <a:ext uri="{FF2B5EF4-FFF2-40B4-BE49-F238E27FC236}">
                <a16:creationId xmlns:a16="http://schemas.microsoft.com/office/drawing/2014/main" id="{273123E0-9904-FE50-9879-243AD58812D4}"/>
              </a:ext>
            </a:extLst>
          </p:cNvPr>
          <p:cNvGraphicFramePr>
            <a:graphicFrameLocks noChangeAspect="1"/>
          </p:cNvGraphicFramePr>
          <p:nvPr>
            <p:extLst>
              <p:ext uri="{D42A27DB-BD31-4B8C-83A1-F6EECF244321}">
                <p14:modId xmlns:p14="http://schemas.microsoft.com/office/powerpoint/2010/main" val="1720639140"/>
              </p:ext>
            </p:extLst>
          </p:nvPr>
        </p:nvGraphicFramePr>
        <p:xfrm>
          <a:off x="5791200" y="4343400"/>
          <a:ext cx="1725065" cy="400015"/>
        </p:xfrm>
        <a:graphic>
          <a:graphicData uri="http://schemas.openxmlformats.org/presentationml/2006/ole">
            <mc:AlternateContent xmlns:mc="http://schemas.openxmlformats.org/markup-compatibility/2006">
              <mc:Choice xmlns:v="urn:schemas-microsoft-com:vml" Requires="v">
                <p:oleObj name="Equation" r:id="rId7" imgW="876240" imgH="203040" progId="Equation.DSMT4">
                  <p:embed/>
                </p:oleObj>
              </mc:Choice>
              <mc:Fallback>
                <p:oleObj name="Equation" r:id="rId7" imgW="876240" imgH="203040" progId="Equation.DSMT4">
                  <p:embed/>
                  <p:pic>
                    <p:nvPicPr>
                      <p:cNvPr id="0" name=""/>
                      <p:cNvPicPr/>
                      <p:nvPr/>
                    </p:nvPicPr>
                    <p:blipFill>
                      <a:blip r:embed="rId8"/>
                      <a:stretch>
                        <a:fillRect/>
                      </a:stretch>
                    </p:blipFill>
                    <p:spPr>
                      <a:xfrm>
                        <a:off x="5791200" y="4343400"/>
                        <a:ext cx="1725065" cy="400015"/>
                      </a:xfrm>
                      <a:prstGeom prst="rect">
                        <a:avLst/>
                      </a:prstGeom>
                    </p:spPr>
                  </p:pic>
                </p:oleObj>
              </mc:Fallback>
            </mc:AlternateContent>
          </a:graphicData>
        </a:graphic>
      </p:graphicFrame>
      <p:sp>
        <p:nvSpPr>
          <p:cNvPr id="5" name="Slide Number Placeholder 1">
            <a:extLst>
              <a:ext uri="{FF2B5EF4-FFF2-40B4-BE49-F238E27FC236}">
                <a16:creationId xmlns:a16="http://schemas.microsoft.com/office/drawing/2014/main" id="{0026881C-B03B-7AB3-588C-3F24EFE7B2B0}"/>
              </a:ext>
            </a:extLst>
          </p:cNvPr>
          <p:cNvSpPr>
            <a:spLocks noGrp="1"/>
          </p:cNvSpPr>
          <p:nvPr>
            <p:ph type="sldNum" sz="quarter" idx="10"/>
          </p:nvPr>
        </p:nvSpPr>
        <p:spPr>
          <a:xfrm>
            <a:off x="8901122" y="6618291"/>
            <a:ext cx="244475" cy="241300"/>
          </a:xfrm>
        </p:spPr>
        <p:txBody>
          <a:bodyPr/>
          <a:lstStyle/>
          <a:p>
            <a:pPr>
              <a:defRPr/>
            </a:pPr>
            <a:fld id="{2F954390-7186-42D5-8CA0-4FBB614EFE2A}" type="slidenum">
              <a:rPr lang="en-US" smtClean="0"/>
              <a:pPr>
                <a:defRPr/>
              </a:pPr>
              <a:t>5</a:t>
            </a:fld>
            <a:endParaRPr lang="en-US" dirty="0"/>
          </a:p>
        </p:txBody>
      </p:sp>
      <p:sp>
        <p:nvSpPr>
          <p:cNvPr id="8" name="TextBox 7">
            <a:extLst>
              <a:ext uri="{FF2B5EF4-FFF2-40B4-BE49-F238E27FC236}">
                <a16:creationId xmlns:a16="http://schemas.microsoft.com/office/drawing/2014/main" id="{44BA5A2B-2D3E-0CDD-33A3-8D53C2B54F49}"/>
              </a:ext>
            </a:extLst>
          </p:cNvPr>
          <p:cNvSpPr txBox="1"/>
          <p:nvPr/>
        </p:nvSpPr>
        <p:spPr>
          <a:xfrm>
            <a:off x="838200" y="5029200"/>
            <a:ext cx="2286000" cy="307777"/>
          </a:xfrm>
          <a:prstGeom prst="rect">
            <a:avLst/>
          </a:prstGeom>
          <a:noFill/>
        </p:spPr>
        <p:txBody>
          <a:bodyPr wrap="square" rtlCol="0">
            <a:spAutoFit/>
          </a:bodyPr>
          <a:lstStyle/>
          <a:p>
            <a:r>
              <a:rPr lang="en-US" sz="1400" dirty="0">
                <a:solidFill>
                  <a:srgbClr val="7030A0"/>
                </a:solidFill>
                <a:latin typeface="+mn-lt"/>
              </a:rPr>
              <a:t>not measurable</a:t>
            </a:r>
          </a:p>
        </p:txBody>
      </p:sp>
      <p:sp>
        <p:nvSpPr>
          <p:cNvPr id="9" name="TextBox 8">
            <a:extLst>
              <a:ext uri="{FF2B5EF4-FFF2-40B4-BE49-F238E27FC236}">
                <a16:creationId xmlns:a16="http://schemas.microsoft.com/office/drawing/2014/main" id="{6DFF7753-F3E3-3E56-BD2D-2DE7BD69DAD6}"/>
              </a:ext>
            </a:extLst>
          </p:cNvPr>
          <p:cNvSpPr txBox="1"/>
          <p:nvPr/>
        </p:nvSpPr>
        <p:spPr>
          <a:xfrm>
            <a:off x="5181600" y="4797623"/>
            <a:ext cx="3048000" cy="307777"/>
          </a:xfrm>
          <a:prstGeom prst="rect">
            <a:avLst/>
          </a:prstGeom>
          <a:noFill/>
        </p:spPr>
        <p:txBody>
          <a:bodyPr wrap="square" rtlCol="0">
            <a:spAutoFit/>
          </a:bodyPr>
          <a:lstStyle/>
          <a:p>
            <a:r>
              <a:rPr lang="en-US" sz="1400" dirty="0">
                <a:solidFill>
                  <a:srgbClr val="7030A0"/>
                </a:solidFill>
                <a:latin typeface="+mn-lt"/>
              </a:rPr>
              <a:t>if BR is 10</a:t>
            </a:r>
            <a:r>
              <a:rPr lang="en-US" sz="1400" baseline="30000" dirty="0">
                <a:solidFill>
                  <a:srgbClr val="7030A0"/>
                </a:solidFill>
                <a:latin typeface="+mn-lt"/>
              </a:rPr>
              <a:t>-11 </a:t>
            </a:r>
            <a:r>
              <a:rPr lang="en-US" sz="1400" dirty="0">
                <a:solidFill>
                  <a:srgbClr val="7030A0"/>
                </a:solidFill>
                <a:latin typeface="+mn-lt"/>
              </a:rPr>
              <a:t>→ 10</a:t>
            </a:r>
            <a:r>
              <a:rPr lang="en-US" sz="1400" baseline="30000" dirty="0">
                <a:solidFill>
                  <a:srgbClr val="7030A0"/>
                </a:solidFill>
                <a:latin typeface="+mn-lt"/>
              </a:rPr>
              <a:t>13  </a:t>
            </a:r>
            <a:r>
              <a:rPr lang="en-US" sz="1400" dirty="0">
                <a:solidFill>
                  <a:srgbClr val="7030A0"/>
                </a:solidFill>
                <a:latin typeface="Symbol" panose="05050102010706020507" pitchFamily="18" charset="2"/>
              </a:rPr>
              <a:t>m</a:t>
            </a:r>
            <a:r>
              <a:rPr lang="en-US" sz="1400" baseline="30000" dirty="0">
                <a:solidFill>
                  <a:srgbClr val="7030A0"/>
                </a:solidFill>
              </a:rPr>
              <a:t>+</a:t>
            </a:r>
            <a:r>
              <a:rPr lang="en-US" sz="1400" dirty="0">
                <a:solidFill>
                  <a:srgbClr val="7030A0"/>
                </a:solidFill>
              </a:rPr>
              <a:t> </a:t>
            </a:r>
            <a:r>
              <a:rPr lang="en-US" sz="1400" dirty="0">
                <a:solidFill>
                  <a:srgbClr val="7030A0"/>
                </a:solidFill>
                <a:latin typeface="+mn-lt"/>
              </a:rPr>
              <a:t>needed</a:t>
            </a:r>
          </a:p>
        </p:txBody>
      </p:sp>
      <p:sp>
        <p:nvSpPr>
          <p:cNvPr id="14" name="TextBox 13">
            <a:extLst>
              <a:ext uri="{FF2B5EF4-FFF2-40B4-BE49-F238E27FC236}">
                <a16:creationId xmlns:a16="http://schemas.microsoft.com/office/drawing/2014/main" id="{A4FB5797-0369-3031-A782-1F6543B857F0}"/>
              </a:ext>
            </a:extLst>
          </p:cNvPr>
          <p:cNvSpPr txBox="1"/>
          <p:nvPr/>
        </p:nvSpPr>
        <p:spPr>
          <a:xfrm>
            <a:off x="3505200" y="6474023"/>
            <a:ext cx="2409825" cy="261610"/>
          </a:xfrm>
          <a:prstGeom prst="rect">
            <a:avLst/>
          </a:prstGeom>
          <a:noFill/>
        </p:spPr>
        <p:txBody>
          <a:bodyPr wrap="square" rtlCol="0">
            <a:spAutoFit/>
          </a:bodyPr>
          <a:lstStyle/>
          <a:p>
            <a:pPr algn="r"/>
            <a:r>
              <a:rPr lang="en-US" sz="1100" dirty="0">
                <a:solidFill>
                  <a:srgbClr val="C00000"/>
                </a:solidFill>
                <a:latin typeface="+mn-lt"/>
              </a:rPr>
              <a:t>plot inspired by A. </a:t>
            </a:r>
            <a:r>
              <a:rPr lang="en-US" sz="1100" dirty="0" err="1">
                <a:solidFill>
                  <a:srgbClr val="C00000"/>
                </a:solidFill>
                <a:latin typeface="+mn-lt"/>
              </a:rPr>
              <a:t>Antognini</a:t>
            </a:r>
            <a:endParaRPr lang="en-US" sz="1100" dirty="0">
              <a:solidFill>
                <a:srgbClr val="C00000"/>
              </a:solidFill>
              <a:latin typeface="+mn-lt"/>
            </a:endParaRPr>
          </a:p>
        </p:txBody>
      </p:sp>
    </p:spTree>
    <p:extLst>
      <p:ext uri="{BB962C8B-B14F-4D97-AF65-F5344CB8AC3E}">
        <p14:creationId xmlns:p14="http://schemas.microsoft.com/office/powerpoint/2010/main" val="37402226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p:cNvSpPr>
          <p:nvPr/>
        </p:nvSpPr>
        <p:spPr bwMode="auto">
          <a:xfrm>
            <a:off x="457200" y="4921155"/>
            <a:ext cx="6097443" cy="16469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0" bIns="0"/>
          <a:lstStyle>
            <a:lvl1pPr marL="238125" indent="-238125" defTabSz="506413" eaLnBrk="0" hangingPunct="0">
              <a:defRPr sz="2700" u="sng">
                <a:solidFill>
                  <a:schemeClr val="tx1"/>
                </a:solidFill>
                <a:latin typeface="Arial" charset="0"/>
                <a:ea typeface="ＭＳ Ｐゴシック" pitchFamily="34" charset="-128"/>
              </a:defRPr>
            </a:lvl1pPr>
            <a:lvl2pPr marL="37931725" indent="-37474525" defTabSz="506413" eaLnBrk="0" hangingPunct="0">
              <a:defRPr sz="2700" u="sng">
                <a:solidFill>
                  <a:schemeClr val="tx1"/>
                </a:solidFill>
                <a:latin typeface="Arial" charset="0"/>
                <a:ea typeface="ＭＳ Ｐゴシック" pitchFamily="34" charset="-128"/>
              </a:defRPr>
            </a:lvl2pPr>
            <a:lvl3pPr eaLnBrk="0" hangingPunct="0">
              <a:defRPr sz="2700" u="sng">
                <a:solidFill>
                  <a:schemeClr val="tx1"/>
                </a:solidFill>
                <a:latin typeface="Arial" charset="0"/>
                <a:ea typeface="ＭＳ Ｐゴシック" pitchFamily="34" charset="-128"/>
              </a:defRPr>
            </a:lvl3pPr>
            <a:lvl4pPr eaLnBrk="0" hangingPunct="0">
              <a:defRPr sz="2700" u="sng">
                <a:solidFill>
                  <a:schemeClr val="tx1"/>
                </a:solidFill>
                <a:latin typeface="Arial" charset="0"/>
                <a:ea typeface="ＭＳ Ｐゴシック" pitchFamily="34" charset="-128"/>
              </a:defRPr>
            </a:lvl4pPr>
            <a:lvl5pPr eaLnBrk="0" hangingPunct="0">
              <a:defRPr sz="2700" u="sng">
                <a:solidFill>
                  <a:schemeClr val="tx1"/>
                </a:solidFill>
                <a:latin typeface="Arial" charset="0"/>
                <a:ea typeface="ＭＳ Ｐゴシック" pitchFamily="34" charset="-128"/>
              </a:defRPr>
            </a:lvl5pPr>
            <a:lvl6pPr marL="457200" eaLnBrk="0" fontAlgn="base" hangingPunct="0">
              <a:spcBef>
                <a:spcPct val="0"/>
              </a:spcBef>
              <a:spcAft>
                <a:spcPct val="0"/>
              </a:spcAft>
              <a:defRPr sz="2700" u="sng">
                <a:solidFill>
                  <a:schemeClr val="tx1"/>
                </a:solidFill>
                <a:latin typeface="Arial" charset="0"/>
                <a:ea typeface="ＭＳ Ｐゴシック" pitchFamily="34" charset="-128"/>
              </a:defRPr>
            </a:lvl6pPr>
            <a:lvl7pPr marL="914400" eaLnBrk="0" fontAlgn="base" hangingPunct="0">
              <a:spcBef>
                <a:spcPct val="0"/>
              </a:spcBef>
              <a:spcAft>
                <a:spcPct val="0"/>
              </a:spcAft>
              <a:defRPr sz="2700" u="sng">
                <a:solidFill>
                  <a:schemeClr val="tx1"/>
                </a:solidFill>
                <a:latin typeface="Arial" charset="0"/>
                <a:ea typeface="ＭＳ Ｐゴシック" pitchFamily="34" charset="-128"/>
              </a:defRPr>
            </a:lvl7pPr>
            <a:lvl8pPr marL="1371600" eaLnBrk="0" fontAlgn="base" hangingPunct="0">
              <a:spcBef>
                <a:spcPct val="0"/>
              </a:spcBef>
              <a:spcAft>
                <a:spcPct val="0"/>
              </a:spcAft>
              <a:defRPr sz="2700" u="sng">
                <a:solidFill>
                  <a:schemeClr val="tx1"/>
                </a:solidFill>
                <a:latin typeface="Arial" charset="0"/>
                <a:ea typeface="ＭＳ Ｐゴシック" pitchFamily="34" charset="-128"/>
              </a:defRPr>
            </a:lvl8pPr>
            <a:lvl9pPr marL="1828800" eaLnBrk="0" fontAlgn="base" hangingPunct="0">
              <a:spcBef>
                <a:spcPct val="0"/>
              </a:spcBef>
              <a:spcAft>
                <a:spcPct val="0"/>
              </a:spcAft>
              <a:defRPr sz="2700" u="sng">
                <a:solidFill>
                  <a:schemeClr val="tx1"/>
                </a:solidFill>
                <a:latin typeface="Arial" charset="0"/>
                <a:ea typeface="ＭＳ Ｐゴシック" pitchFamily="34" charset="-128"/>
              </a:defRPr>
            </a:lvl9pPr>
          </a:lstStyle>
          <a:p>
            <a:pPr marL="0" indent="0" algn="l">
              <a:spcBef>
                <a:spcPts val="600"/>
              </a:spcBef>
              <a:spcAft>
                <a:spcPts val="600"/>
              </a:spcAft>
              <a:buClr>
                <a:srgbClr val="3333CC"/>
              </a:buClr>
              <a:buSzPct val="100000"/>
            </a:pPr>
            <a:r>
              <a:rPr lang="en-US" altLang="en-US" sz="2000" u="none" dirty="0"/>
              <a:t>black		= CODATA</a:t>
            </a:r>
            <a:br>
              <a:rPr lang="en-US" altLang="en-US" sz="2000" u="none" dirty="0"/>
            </a:br>
            <a:r>
              <a:rPr lang="en-US" altLang="en-US" sz="2000" u="none" dirty="0">
                <a:solidFill>
                  <a:srgbClr val="1C11FD"/>
                </a:solidFill>
              </a:rPr>
              <a:t>blue			= ep scattering</a:t>
            </a:r>
            <a:br>
              <a:rPr lang="en-US" altLang="en-US" sz="2000" u="none" dirty="0"/>
            </a:br>
            <a:r>
              <a:rPr lang="en-US" altLang="en-US" sz="2000" u="none" dirty="0">
                <a:solidFill>
                  <a:srgbClr val="FF0000"/>
                </a:solidFill>
              </a:rPr>
              <a:t>red			= </a:t>
            </a:r>
            <a:r>
              <a:rPr lang="en-US" altLang="en-US" sz="2000" u="none" dirty="0">
                <a:solidFill>
                  <a:srgbClr val="FF0000"/>
                </a:solidFill>
                <a:latin typeface="Symbol" panose="05050102010706020507" pitchFamily="18" charset="2"/>
              </a:rPr>
              <a:t>m</a:t>
            </a:r>
            <a:r>
              <a:rPr lang="en-US" altLang="en-US" sz="2000" u="none" dirty="0">
                <a:solidFill>
                  <a:srgbClr val="FF0000"/>
                </a:solidFill>
              </a:rPr>
              <a:t>-H spectroscopy</a:t>
            </a:r>
            <a:br>
              <a:rPr lang="en-US" altLang="en-US" sz="2000" u="none" dirty="0"/>
            </a:br>
            <a:r>
              <a:rPr lang="en-US" altLang="en-US" sz="2000" u="none" dirty="0">
                <a:solidFill>
                  <a:srgbClr val="00B050"/>
                </a:solidFill>
              </a:rPr>
              <a:t>green		= atomic-H spectroscopy</a:t>
            </a:r>
            <a:br>
              <a:rPr lang="en-US" altLang="en-US" sz="2000" u="none" dirty="0"/>
            </a:br>
            <a:r>
              <a:rPr lang="en-US" altLang="en-US" sz="2000" u="none" dirty="0">
                <a:solidFill>
                  <a:srgbClr val="33CCFF"/>
                </a:solidFill>
              </a:rPr>
              <a:t>light blue	= re-fitting of ep scattering</a:t>
            </a:r>
          </a:p>
        </p:txBody>
      </p:sp>
      <p:sp>
        <p:nvSpPr>
          <p:cNvPr id="6" name="Rectangle 2"/>
          <p:cNvSpPr>
            <a:spLocks noChangeArrowheads="1"/>
          </p:cNvSpPr>
          <p:nvPr/>
        </p:nvSpPr>
        <p:spPr bwMode="auto">
          <a:xfrm>
            <a:off x="152400" y="0"/>
            <a:ext cx="8889504" cy="762000"/>
          </a:xfrm>
          <a:prstGeom prst="rect">
            <a:avLst/>
          </a:prstGeom>
          <a:noFill/>
          <a:ln w="9525">
            <a:noFill/>
            <a:miter lim="800000"/>
            <a:headEnd/>
            <a:tailEnd/>
          </a:ln>
        </p:spPr>
        <p:txBody>
          <a:bodyPr lIns="91349" tIns="45673" rIns="91349" bIns="45673" anchor="ctr"/>
          <a:lstStyle/>
          <a:p>
            <a:r>
              <a:rPr lang="en-US" sz="3200" b="1" dirty="0">
                <a:solidFill>
                  <a:srgbClr val="1C11FD"/>
                </a:solidFill>
                <a:latin typeface="+mj-lt"/>
                <a:cs typeface="Calibri" pitchFamily="34" charset="0"/>
              </a:rPr>
              <a:t>The Puzzle Deepens: 2023 Status</a:t>
            </a:r>
          </a:p>
        </p:txBody>
      </p:sp>
      <p:sp>
        <p:nvSpPr>
          <p:cNvPr id="8" name="Slide Number Placeholder 34"/>
          <p:cNvSpPr txBox="1">
            <a:spLocks/>
          </p:cNvSpPr>
          <p:nvPr/>
        </p:nvSpPr>
        <p:spPr bwMode="auto">
          <a:xfrm>
            <a:off x="8901113" y="6618288"/>
            <a:ext cx="244475" cy="241300"/>
          </a:xfrm>
          <a:prstGeom prst="rect">
            <a:avLst/>
          </a:prstGeom>
          <a:noFill/>
          <a:ln w="12700">
            <a:noFill/>
            <a:miter lim="800000"/>
            <a:headEnd/>
            <a:tailEnd/>
          </a:ln>
          <a:effectLst/>
        </p:spPr>
        <p:txBody>
          <a:bodyPr vert="horz" wrap="none" lIns="91349" tIns="45673" rIns="91349" bIns="45673" numCol="1" anchor="t" anchorCtr="0" compatLnSpc="1">
            <a:prstTxWarp prst="textNoShape">
              <a:avLst/>
            </a:prstTxWarp>
          </a:bodyPr>
          <a:lstStyle>
            <a:defPPr>
              <a:defRPr lang="en-US"/>
            </a:defPPr>
            <a:lvl1pPr algn="ctr" rtl="0" fontAlgn="base">
              <a:spcBef>
                <a:spcPct val="0"/>
              </a:spcBef>
              <a:spcAft>
                <a:spcPct val="0"/>
              </a:spcAft>
              <a:tabLst>
                <a:tab pos="748543" algn="l"/>
              </a:tabLst>
              <a:defRPr sz="1100" kern="1200">
                <a:solidFill>
                  <a:schemeClr val="tx1"/>
                </a:solidFill>
                <a:latin typeface="Helvetica" charset="0"/>
                <a:ea typeface="+mn-ea"/>
                <a:cs typeface="Helvetica" charset="0"/>
                <a:sym typeface="Helvetica" charset="0"/>
              </a:defRPr>
            </a:lvl1pPr>
            <a:lvl2pPr marL="456738" algn="ctr" rtl="0" fontAlgn="base">
              <a:spcBef>
                <a:spcPct val="0"/>
              </a:spcBef>
              <a:spcAft>
                <a:spcPct val="0"/>
              </a:spcAft>
              <a:defRPr kern="1200">
                <a:solidFill>
                  <a:schemeClr val="tx1"/>
                </a:solidFill>
                <a:latin typeface="Helvetica" charset="0"/>
                <a:ea typeface="ヒラギノ角ゴ ProN W3"/>
                <a:cs typeface="ヒラギノ角ゴ ProN W3"/>
                <a:sym typeface="Helvetica" charset="0"/>
              </a:defRPr>
            </a:lvl2pPr>
            <a:lvl3pPr marL="913474" algn="ctr" rtl="0" fontAlgn="base">
              <a:spcBef>
                <a:spcPct val="0"/>
              </a:spcBef>
              <a:spcAft>
                <a:spcPct val="0"/>
              </a:spcAft>
              <a:defRPr kern="1200">
                <a:solidFill>
                  <a:schemeClr val="tx1"/>
                </a:solidFill>
                <a:latin typeface="Helvetica" charset="0"/>
                <a:ea typeface="ヒラギノ角ゴ ProN W3"/>
                <a:cs typeface="ヒラギノ角ゴ ProN W3"/>
                <a:sym typeface="Helvetica" charset="0"/>
              </a:defRPr>
            </a:lvl3pPr>
            <a:lvl4pPr marL="1370213" algn="ctr" rtl="0" fontAlgn="base">
              <a:spcBef>
                <a:spcPct val="0"/>
              </a:spcBef>
              <a:spcAft>
                <a:spcPct val="0"/>
              </a:spcAft>
              <a:defRPr kern="1200">
                <a:solidFill>
                  <a:schemeClr val="tx1"/>
                </a:solidFill>
                <a:latin typeface="Helvetica" charset="0"/>
                <a:ea typeface="ヒラギノ角ゴ ProN W3"/>
                <a:cs typeface="ヒラギノ角ゴ ProN W3"/>
                <a:sym typeface="Helvetica" charset="0"/>
              </a:defRPr>
            </a:lvl4pPr>
            <a:lvl5pPr marL="1826949" algn="ctr" rtl="0" fontAlgn="base">
              <a:spcBef>
                <a:spcPct val="0"/>
              </a:spcBef>
              <a:spcAft>
                <a:spcPct val="0"/>
              </a:spcAft>
              <a:defRPr kern="1200">
                <a:solidFill>
                  <a:schemeClr val="tx1"/>
                </a:solidFill>
                <a:latin typeface="Helvetica" charset="0"/>
                <a:ea typeface="ヒラギノ角ゴ ProN W3"/>
                <a:cs typeface="ヒラギノ角ゴ ProN W3"/>
                <a:sym typeface="Helvetica" charset="0"/>
              </a:defRPr>
            </a:lvl5pPr>
            <a:lvl6pPr marL="2283689" algn="l" defTabSz="913474" rtl="0" eaLnBrk="1" latinLnBrk="0" hangingPunct="1">
              <a:defRPr kern="1200">
                <a:solidFill>
                  <a:schemeClr val="tx1"/>
                </a:solidFill>
                <a:latin typeface="Helvetica" charset="0"/>
                <a:ea typeface="ヒラギノ角ゴ ProN W3"/>
                <a:cs typeface="ヒラギノ角ゴ ProN W3"/>
                <a:sym typeface="Helvetica" charset="0"/>
              </a:defRPr>
            </a:lvl6pPr>
            <a:lvl7pPr marL="2740422" algn="l" defTabSz="913474" rtl="0" eaLnBrk="1" latinLnBrk="0" hangingPunct="1">
              <a:defRPr kern="1200">
                <a:solidFill>
                  <a:schemeClr val="tx1"/>
                </a:solidFill>
                <a:latin typeface="Helvetica" charset="0"/>
                <a:ea typeface="ヒラギノ角ゴ ProN W3"/>
                <a:cs typeface="ヒラギノ角ゴ ProN W3"/>
                <a:sym typeface="Helvetica" charset="0"/>
              </a:defRPr>
            </a:lvl7pPr>
            <a:lvl8pPr marL="3197160" algn="l" defTabSz="913474" rtl="0" eaLnBrk="1" latinLnBrk="0" hangingPunct="1">
              <a:defRPr kern="1200">
                <a:solidFill>
                  <a:schemeClr val="tx1"/>
                </a:solidFill>
                <a:latin typeface="Helvetica" charset="0"/>
                <a:ea typeface="ヒラギノ角ゴ ProN W3"/>
                <a:cs typeface="ヒラギノ角ゴ ProN W3"/>
                <a:sym typeface="Helvetica" charset="0"/>
              </a:defRPr>
            </a:lvl8pPr>
            <a:lvl9pPr marL="3653896" algn="l" defTabSz="913474" rtl="0" eaLnBrk="1" latinLnBrk="0" hangingPunct="1">
              <a:defRPr kern="1200">
                <a:solidFill>
                  <a:schemeClr val="tx1"/>
                </a:solidFill>
                <a:latin typeface="Helvetica" charset="0"/>
                <a:ea typeface="ヒラギノ角ゴ ProN W3"/>
                <a:cs typeface="ヒラギノ角ゴ ProN W3"/>
                <a:sym typeface="Helvetic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tab pos="748543" algn="l"/>
              </a:tabLst>
              <a:defRPr/>
            </a:pPr>
            <a:fld id="{B7904B64-8782-488E-B9CE-B57B49B52B68}" type="slidenum">
              <a:rPr kumimoji="0" lang="en-US" sz="1100" b="0" i="0" u="none" strike="noStrike" kern="1200" cap="none" spc="0" normalizeH="0" baseline="0" noProof="0" smtClean="0">
                <a:ln>
                  <a:noFill/>
                </a:ln>
                <a:solidFill>
                  <a:srgbClr val="000000"/>
                </a:solidFill>
                <a:effectLst/>
                <a:uLnTx/>
                <a:uFillTx/>
                <a:latin typeface="Helvetica" charset="0"/>
                <a:cs typeface="Helvetica" charset="0"/>
                <a:sym typeface="Helvetica" charset="0"/>
              </a:rPr>
              <a:pPr marL="0" marR="0" lvl="0" indent="0" algn="ctr" defTabSz="914400" rtl="0" eaLnBrk="1" fontAlgn="base" latinLnBrk="0" hangingPunct="1">
                <a:lnSpc>
                  <a:spcPct val="100000"/>
                </a:lnSpc>
                <a:spcBef>
                  <a:spcPct val="0"/>
                </a:spcBef>
                <a:spcAft>
                  <a:spcPct val="0"/>
                </a:spcAft>
                <a:buClrTx/>
                <a:buSzTx/>
                <a:buFontTx/>
                <a:buNone/>
                <a:tabLst>
                  <a:tab pos="748543" algn="l"/>
                </a:tabLst>
                <a:defRPr/>
              </a:pPr>
              <a:t>50</a:t>
            </a:fld>
            <a:endParaRPr kumimoji="0" lang="en-US" sz="1100" b="0" i="0" u="none" strike="noStrike" kern="1200" cap="none" spc="0" normalizeH="0" baseline="0" noProof="0" dirty="0">
              <a:ln>
                <a:noFill/>
              </a:ln>
              <a:solidFill>
                <a:srgbClr val="000000"/>
              </a:solidFill>
              <a:effectLst/>
              <a:uLnTx/>
              <a:uFillTx/>
              <a:latin typeface="Helvetica" charset="0"/>
              <a:cs typeface="Helvetica" charset="0"/>
              <a:sym typeface="Helvetica" charset="0"/>
            </a:endParaRPr>
          </a:p>
        </p:txBody>
      </p:sp>
      <p:pic>
        <p:nvPicPr>
          <p:cNvPr id="2" name="Picture 1">
            <a:extLst>
              <a:ext uri="{FF2B5EF4-FFF2-40B4-BE49-F238E27FC236}">
                <a16:creationId xmlns:a16="http://schemas.microsoft.com/office/drawing/2014/main" id="{EA68C978-EC53-9897-D000-81DFE8962E7D}"/>
              </a:ext>
            </a:extLst>
          </p:cNvPr>
          <p:cNvPicPr>
            <a:picLocks noChangeAspect="1"/>
          </p:cNvPicPr>
          <p:nvPr/>
        </p:nvPicPr>
        <p:blipFill>
          <a:blip r:embed="rId3"/>
          <a:stretch>
            <a:fillRect/>
          </a:stretch>
        </p:blipFill>
        <p:spPr>
          <a:xfrm>
            <a:off x="457200" y="762000"/>
            <a:ext cx="6400800" cy="3796639"/>
          </a:xfrm>
          <a:prstGeom prst="rect">
            <a:avLst/>
          </a:prstGeom>
        </p:spPr>
      </p:pic>
    </p:spTree>
    <p:extLst>
      <p:ext uri="{BB962C8B-B14F-4D97-AF65-F5344CB8AC3E}">
        <p14:creationId xmlns:p14="http://schemas.microsoft.com/office/powerpoint/2010/main" val="1962651711"/>
      </p:ext>
    </p:extLst>
  </p:cSld>
  <p:clrMapOvr>
    <a:masterClrMapping/>
  </p:clrMapOvr>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0" y="0"/>
            <a:ext cx="9144000" cy="762000"/>
          </a:xfrm>
          <a:prstGeom prst="rect">
            <a:avLst/>
          </a:prstGeom>
          <a:noFill/>
          <a:ln w="9525">
            <a:noFill/>
            <a:miter lim="800000"/>
            <a:headEnd/>
            <a:tailEnd/>
          </a:ln>
        </p:spPr>
        <p:txBody>
          <a:bodyPr lIns="91349" tIns="45673" rIns="91349" bIns="45673" anchor="ctr"/>
          <a:lstStyle/>
          <a:p>
            <a:r>
              <a:rPr lang="en-US" sz="2800" b="1" dirty="0">
                <a:solidFill>
                  <a:srgbClr val="1C11FD"/>
                </a:solidFill>
                <a:latin typeface="+mj-lt"/>
                <a:cs typeface="Calibri" pitchFamily="34" charset="0"/>
              </a:rPr>
              <a:t>A closer look at Low-Q</a:t>
            </a:r>
            <a:r>
              <a:rPr lang="en-US" sz="2800" b="1" baseline="30000" dirty="0">
                <a:solidFill>
                  <a:srgbClr val="1C11FD"/>
                </a:solidFill>
                <a:latin typeface="+mj-lt"/>
                <a:cs typeface="Calibri" pitchFamily="34" charset="0"/>
              </a:rPr>
              <a:t>2</a:t>
            </a:r>
            <a:r>
              <a:rPr lang="en-US" sz="2800" b="1" dirty="0">
                <a:solidFill>
                  <a:srgbClr val="1C11FD"/>
                </a:solidFill>
                <a:latin typeface="+mj-lt"/>
                <a:cs typeface="Calibri" pitchFamily="34" charset="0"/>
              </a:rPr>
              <a:t> Form Factor Measurements </a:t>
            </a:r>
          </a:p>
        </p:txBody>
      </p:sp>
      <p:sp>
        <p:nvSpPr>
          <p:cNvPr id="8" name="Slide Number Placeholder 34"/>
          <p:cNvSpPr txBox="1">
            <a:spLocks/>
          </p:cNvSpPr>
          <p:nvPr/>
        </p:nvSpPr>
        <p:spPr bwMode="auto">
          <a:xfrm>
            <a:off x="8901113" y="6618288"/>
            <a:ext cx="244475" cy="241300"/>
          </a:xfrm>
          <a:prstGeom prst="rect">
            <a:avLst/>
          </a:prstGeom>
          <a:noFill/>
          <a:ln w="12700">
            <a:noFill/>
            <a:miter lim="800000"/>
            <a:headEnd/>
            <a:tailEnd/>
          </a:ln>
          <a:effectLst/>
        </p:spPr>
        <p:txBody>
          <a:bodyPr vert="horz" wrap="none" lIns="91349" tIns="45673" rIns="91349" bIns="45673" numCol="1" anchor="t" anchorCtr="0" compatLnSpc="1">
            <a:prstTxWarp prst="textNoShape">
              <a:avLst/>
            </a:prstTxWarp>
          </a:bodyPr>
          <a:lstStyle>
            <a:defPPr>
              <a:defRPr lang="en-US"/>
            </a:defPPr>
            <a:lvl1pPr algn="ctr" rtl="0" fontAlgn="base">
              <a:spcBef>
                <a:spcPct val="0"/>
              </a:spcBef>
              <a:spcAft>
                <a:spcPct val="0"/>
              </a:spcAft>
              <a:tabLst>
                <a:tab pos="748543" algn="l"/>
              </a:tabLst>
              <a:defRPr sz="1100" kern="1200">
                <a:solidFill>
                  <a:schemeClr val="tx1"/>
                </a:solidFill>
                <a:latin typeface="Helvetica" charset="0"/>
                <a:ea typeface="+mn-ea"/>
                <a:cs typeface="Helvetica" charset="0"/>
                <a:sym typeface="Helvetica" charset="0"/>
              </a:defRPr>
            </a:lvl1pPr>
            <a:lvl2pPr marL="456738" algn="ctr" rtl="0" fontAlgn="base">
              <a:spcBef>
                <a:spcPct val="0"/>
              </a:spcBef>
              <a:spcAft>
                <a:spcPct val="0"/>
              </a:spcAft>
              <a:defRPr kern="1200">
                <a:solidFill>
                  <a:schemeClr val="tx1"/>
                </a:solidFill>
                <a:latin typeface="Helvetica" charset="0"/>
                <a:ea typeface="ヒラギノ角ゴ ProN W3"/>
                <a:cs typeface="ヒラギノ角ゴ ProN W3"/>
                <a:sym typeface="Helvetica" charset="0"/>
              </a:defRPr>
            </a:lvl2pPr>
            <a:lvl3pPr marL="913474" algn="ctr" rtl="0" fontAlgn="base">
              <a:spcBef>
                <a:spcPct val="0"/>
              </a:spcBef>
              <a:spcAft>
                <a:spcPct val="0"/>
              </a:spcAft>
              <a:defRPr kern="1200">
                <a:solidFill>
                  <a:schemeClr val="tx1"/>
                </a:solidFill>
                <a:latin typeface="Helvetica" charset="0"/>
                <a:ea typeface="ヒラギノ角ゴ ProN W3"/>
                <a:cs typeface="ヒラギノ角ゴ ProN W3"/>
                <a:sym typeface="Helvetica" charset="0"/>
              </a:defRPr>
            </a:lvl3pPr>
            <a:lvl4pPr marL="1370213" algn="ctr" rtl="0" fontAlgn="base">
              <a:spcBef>
                <a:spcPct val="0"/>
              </a:spcBef>
              <a:spcAft>
                <a:spcPct val="0"/>
              </a:spcAft>
              <a:defRPr kern="1200">
                <a:solidFill>
                  <a:schemeClr val="tx1"/>
                </a:solidFill>
                <a:latin typeface="Helvetica" charset="0"/>
                <a:ea typeface="ヒラギノ角ゴ ProN W3"/>
                <a:cs typeface="ヒラギノ角ゴ ProN W3"/>
                <a:sym typeface="Helvetica" charset="0"/>
              </a:defRPr>
            </a:lvl4pPr>
            <a:lvl5pPr marL="1826949" algn="ctr" rtl="0" fontAlgn="base">
              <a:spcBef>
                <a:spcPct val="0"/>
              </a:spcBef>
              <a:spcAft>
                <a:spcPct val="0"/>
              </a:spcAft>
              <a:defRPr kern="1200">
                <a:solidFill>
                  <a:schemeClr val="tx1"/>
                </a:solidFill>
                <a:latin typeface="Helvetica" charset="0"/>
                <a:ea typeface="ヒラギノ角ゴ ProN W3"/>
                <a:cs typeface="ヒラギノ角ゴ ProN W3"/>
                <a:sym typeface="Helvetica" charset="0"/>
              </a:defRPr>
            </a:lvl5pPr>
            <a:lvl6pPr marL="2283689" algn="l" defTabSz="913474" rtl="0" eaLnBrk="1" latinLnBrk="0" hangingPunct="1">
              <a:defRPr kern="1200">
                <a:solidFill>
                  <a:schemeClr val="tx1"/>
                </a:solidFill>
                <a:latin typeface="Helvetica" charset="0"/>
                <a:ea typeface="ヒラギノ角ゴ ProN W3"/>
                <a:cs typeface="ヒラギノ角ゴ ProN W3"/>
                <a:sym typeface="Helvetica" charset="0"/>
              </a:defRPr>
            </a:lvl6pPr>
            <a:lvl7pPr marL="2740422" algn="l" defTabSz="913474" rtl="0" eaLnBrk="1" latinLnBrk="0" hangingPunct="1">
              <a:defRPr kern="1200">
                <a:solidFill>
                  <a:schemeClr val="tx1"/>
                </a:solidFill>
                <a:latin typeface="Helvetica" charset="0"/>
                <a:ea typeface="ヒラギノ角ゴ ProN W3"/>
                <a:cs typeface="ヒラギノ角ゴ ProN W3"/>
                <a:sym typeface="Helvetica" charset="0"/>
              </a:defRPr>
            </a:lvl7pPr>
            <a:lvl8pPr marL="3197160" algn="l" defTabSz="913474" rtl="0" eaLnBrk="1" latinLnBrk="0" hangingPunct="1">
              <a:defRPr kern="1200">
                <a:solidFill>
                  <a:schemeClr val="tx1"/>
                </a:solidFill>
                <a:latin typeface="Helvetica" charset="0"/>
                <a:ea typeface="ヒラギノ角ゴ ProN W3"/>
                <a:cs typeface="ヒラギノ角ゴ ProN W3"/>
                <a:sym typeface="Helvetica" charset="0"/>
              </a:defRPr>
            </a:lvl8pPr>
            <a:lvl9pPr marL="3653896" algn="l" defTabSz="913474" rtl="0" eaLnBrk="1" latinLnBrk="0" hangingPunct="1">
              <a:defRPr kern="1200">
                <a:solidFill>
                  <a:schemeClr val="tx1"/>
                </a:solidFill>
                <a:latin typeface="Helvetica" charset="0"/>
                <a:ea typeface="ヒラギノ角ゴ ProN W3"/>
                <a:cs typeface="ヒラギノ角ゴ ProN W3"/>
                <a:sym typeface="Helvetic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tab pos="748543" algn="l"/>
              </a:tabLst>
              <a:defRPr/>
            </a:pPr>
            <a:fld id="{B7904B64-8782-488E-B9CE-B57B49B52B68}" type="slidenum">
              <a:rPr kumimoji="0" lang="en-US" sz="1100" b="0" i="0" u="none" strike="noStrike" kern="1200" cap="none" spc="0" normalizeH="0" baseline="0" noProof="0" smtClean="0">
                <a:ln>
                  <a:noFill/>
                </a:ln>
                <a:solidFill>
                  <a:srgbClr val="000000"/>
                </a:solidFill>
                <a:effectLst/>
                <a:uLnTx/>
                <a:uFillTx/>
                <a:latin typeface="Helvetica" charset="0"/>
                <a:cs typeface="Helvetica" charset="0"/>
                <a:sym typeface="Helvetica" charset="0"/>
              </a:rPr>
              <a:pPr marL="0" marR="0" lvl="0" indent="0" algn="ctr" defTabSz="914400" rtl="0" eaLnBrk="1" fontAlgn="base" latinLnBrk="0" hangingPunct="1">
                <a:lnSpc>
                  <a:spcPct val="100000"/>
                </a:lnSpc>
                <a:spcBef>
                  <a:spcPct val="0"/>
                </a:spcBef>
                <a:spcAft>
                  <a:spcPct val="0"/>
                </a:spcAft>
                <a:buClrTx/>
                <a:buSzTx/>
                <a:buFontTx/>
                <a:buNone/>
                <a:tabLst>
                  <a:tab pos="748543" algn="l"/>
                </a:tabLst>
                <a:defRPr/>
              </a:pPr>
              <a:t>51</a:t>
            </a:fld>
            <a:endParaRPr kumimoji="0" lang="en-US" sz="1100" b="0" i="0" u="none" strike="noStrike" kern="1200" cap="none" spc="0" normalizeH="0" baseline="0" noProof="0" dirty="0">
              <a:ln>
                <a:noFill/>
              </a:ln>
              <a:solidFill>
                <a:srgbClr val="000000"/>
              </a:solidFill>
              <a:effectLst/>
              <a:uLnTx/>
              <a:uFillTx/>
              <a:latin typeface="Helvetica" charset="0"/>
              <a:cs typeface="Helvetica" charset="0"/>
              <a:sym typeface="Helvetica" charset="0"/>
            </a:endParaRPr>
          </a:p>
        </p:txBody>
      </p:sp>
      <p:pic>
        <p:nvPicPr>
          <p:cNvPr id="4" name="Picture 3">
            <a:extLst>
              <a:ext uri="{FF2B5EF4-FFF2-40B4-BE49-F238E27FC236}">
                <a16:creationId xmlns:a16="http://schemas.microsoft.com/office/drawing/2014/main" id="{4BB2FE18-7487-DCDB-C520-31A458D007E3}"/>
              </a:ext>
            </a:extLst>
          </p:cNvPr>
          <p:cNvPicPr>
            <a:picLocks noChangeAspect="1"/>
          </p:cNvPicPr>
          <p:nvPr/>
        </p:nvPicPr>
        <p:blipFill>
          <a:blip r:embed="rId3"/>
          <a:stretch>
            <a:fillRect/>
          </a:stretch>
        </p:blipFill>
        <p:spPr>
          <a:xfrm>
            <a:off x="437534" y="685800"/>
            <a:ext cx="8249266" cy="3648514"/>
          </a:xfrm>
          <a:prstGeom prst="rect">
            <a:avLst/>
          </a:prstGeom>
        </p:spPr>
      </p:pic>
      <p:sp>
        <p:nvSpPr>
          <p:cNvPr id="5" name="TextBox 4">
            <a:extLst>
              <a:ext uri="{FF2B5EF4-FFF2-40B4-BE49-F238E27FC236}">
                <a16:creationId xmlns:a16="http://schemas.microsoft.com/office/drawing/2014/main" id="{60E7832C-E073-C8BB-F409-379EC505771F}"/>
              </a:ext>
            </a:extLst>
          </p:cNvPr>
          <p:cNvSpPr txBox="1"/>
          <p:nvPr/>
        </p:nvSpPr>
        <p:spPr>
          <a:xfrm>
            <a:off x="263530" y="4495800"/>
            <a:ext cx="8759820" cy="2200508"/>
          </a:xfrm>
          <a:prstGeom prst="rect">
            <a:avLst/>
          </a:prstGeom>
          <a:noFill/>
        </p:spPr>
        <p:txBody>
          <a:bodyPr wrap="square" lIns="91349" tIns="45673" rIns="91349" bIns="45673" rtlCol="0">
            <a:spAutoFit/>
          </a:bodyPr>
          <a:lstStyle/>
          <a:p>
            <a:pPr marL="285461" indent="-285461" algn="l">
              <a:spcBef>
                <a:spcPts val="600"/>
              </a:spcBef>
              <a:buFont typeface="Arial" panose="020B0604020202020204" pitchFamily="34" charset="0"/>
              <a:buChar char="•"/>
            </a:pPr>
            <a:r>
              <a:rPr lang="en-US" sz="2000" dirty="0">
                <a:latin typeface="+mn-lt"/>
              </a:rPr>
              <a:t>cross sections and form factors of </a:t>
            </a:r>
            <a:r>
              <a:rPr lang="en-US" sz="2000" dirty="0" err="1">
                <a:latin typeface="+mn-lt"/>
              </a:rPr>
              <a:t>PRad</a:t>
            </a:r>
            <a:r>
              <a:rPr lang="en-US" sz="2000" dirty="0">
                <a:latin typeface="+mn-lt"/>
              </a:rPr>
              <a:t> are different - why?</a:t>
            </a:r>
          </a:p>
          <a:p>
            <a:pPr marL="799638" lvl="1" indent="-342900" algn="l">
              <a:spcBef>
                <a:spcPts val="600"/>
              </a:spcBef>
              <a:buFont typeface="Symbol" panose="05050102010706020507" pitchFamily="18" charset="2"/>
              <a:buChar char="-"/>
            </a:pPr>
            <a:r>
              <a:rPr lang="en-US" dirty="0">
                <a:latin typeface="+mn-lt"/>
              </a:rPr>
              <a:t>accuracy of radiative corrections?</a:t>
            </a:r>
          </a:p>
          <a:p>
            <a:pPr marL="799638" lvl="1" indent="-342900" algn="l">
              <a:spcBef>
                <a:spcPts val="600"/>
              </a:spcBef>
              <a:buFont typeface="Symbol" panose="05050102010706020507" pitchFamily="18" charset="2"/>
              <a:buChar char="-"/>
            </a:pPr>
            <a:r>
              <a:rPr lang="en-US" dirty="0">
                <a:latin typeface="+mn-lt"/>
              </a:rPr>
              <a:t>which result is to be preferred, and why?</a:t>
            </a:r>
            <a:r>
              <a:rPr lang="en-US" dirty="0">
                <a:latin typeface="Symbol" panose="05050102010706020507" pitchFamily="18" charset="2"/>
              </a:rPr>
              <a:t> </a:t>
            </a:r>
          </a:p>
          <a:p>
            <a:pPr marL="799638" lvl="1" indent="-342900" algn="l">
              <a:spcBef>
                <a:spcPts val="600"/>
              </a:spcBef>
              <a:buFont typeface="Symbol" panose="05050102010706020507" pitchFamily="18" charset="2"/>
              <a:buChar char="-"/>
            </a:pPr>
            <a:r>
              <a:rPr lang="en-US" dirty="0">
                <a:latin typeface="+mn-lt"/>
              </a:rPr>
              <a:t>“higher” </a:t>
            </a:r>
            <a:r>
              <a:rPr lang="en-US" dirty="0"/>
              <a:t>Q</a:t>
            </a:r>
            <a:r>
              <a:rPr lang="en-US" baseline="30000" dirty="0"/>
              <a:t>2</a:t>
            </a:r>
            <a:r>
              <a:rPr lang="en-US" dirty="0"/>
              <a:t> data seems to affect the slopes at Q</a:t>
            </a:r>
            <a:r>
              <a:rPr lang="en-US" baseline="30000" dirty="0"/>
              <a:t>2</a:t>
            </a:r>
            <a:r>
              <a:rPr lang="en-US" dirty="0"/>
              <a:t> </a:t>
            </a:r>
            <a:r>
              <a:rPr lang="en-US" dirty="0">
                <a:latin typeface="+mj-lt"/>
              </a:rPr>
              <a:t>→</a:t>
            </a:r>
            <a:r>
              <a:rPr lang="en-US" dirty="0"/>
              <a:t> 0</a:t>
            </a:r>
            <a:endParaRPr lang="en-US" dirty="0">
              <a:latin typeface="+mj-lt"/>
            </a:endParaRPr>
          </a:p>
          <a:p>
            <a:pPr marL="285461" indent="-285461" algn="l">
              <a:spcBef>
                <a:spcPts val="600"/>
              </a:spcBef>
              <a:buFont typeface="Arial" panose="020B0604020202020204" pitchFamily="34" charset="0"/>
              <a:buChar char="•"/>
            </a:pPr>
            <a:r>
              <a:rPr lang="en-US" dirty="0">
                <a:latin typeface="+mn-lt"/>
              </a:rPr>
              <a:t>need independents checks</a:t>
            </a:r>
            <a:endParaRPr lang="en-US" sz="2000" dirty="0">
              <a:latin typeface="+mn-lt"/>
            </a:endParaRPr>
          </a:p>
          <a:p>
            <a:pPr marL="799638" lvl="1" indent="-342900" algn="l">
              <a:spcBef>
                <a:spcPts val="600"/>
              </a:spcBef>
              <a:buFont typeface="Symbol" panose="05050102010706020507" pitchFamily="18" charset="2"/>
              <a:buChar char="-"/>
            </a:pPr>
            <a:r>
              <a:rPr lang="en-US" dirty="0">
                <a:latin typeface="+mn-lt"/>
              </a:rPr>
              <a:t>redoing electron scattering at lower </a:t>
            </a:r>
            <a:r>
              <a:rPr lang="en-US" dirty="0"/>
              <a:t>Q</a:t>
            </a:r>
            <a:r>
              <a:rPr lang="en-US" baseline="30000" dirty="0"/>
              <a:t>2</a:t>
            </a:r>
            <a:r>
              <a:rPr lang="en-US" dirty="0">
                <a:latin typeface="+mn-lt"/>
              </a:rPr>
              <a:t>? </a:t>
            </a:r>
            <a:endParaRPr lang="en-US" baseline="-25000" dirty="0">
              <a:solidFill>
                <a:srgbClr val="C00000"/>
              </a:solidFill>
              <a:latin typeface="+mj-lt"/>
            </a:endParaRPr>
          </a:p>
        </p:txBody>
      </p:sp>
    </p:spTree>
    <p:extLst>
      <p:ext uri="{BB962C8B-B14F-4D97-AF65-F5344CB8AC3E}">
        <p14:creationId xmlns:p14="http://schemas.microsoft.com/office/powerpoint/2010/main" val="1053221125"/>
      </p:ext>
    </p:extLst>
  </p:cSld>
  <p:clrMapOvr>
    <a:masterClrMapping/>
  </p:clrMapOvr>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p:cNvSpPr>
          <p:nvPr/>
        </p:nvSpPr>
        <p:spPr bwMode="auto">
          <a:xfrm>
            <a:off x="277092" y="914400"/>
            <a:ext cx="8384886" cy="570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0" bIns="0"/>
          <a:lstStyle>
            <a:lvl1pPr marL="238125" indent="-238125" defTabSz="506413" eaLnBrk="0" hangingPunct="0">
              <a:defRPr sz="2700" u="sng">
                <a:solidFill>
                  <a:schemeClr val="tx1"/>
                </a:solidFill>
                <a:latin typeface="Arial" charset="0"/>
                <a:ea typeface="ＭＳ Ｐゴシック" pitchFamily="34" charset="-128"/>
              </a:defRPr>
            </a:lvl1pPr>
            <a:lvl2pPr marL="37931725" indent="-37474525" defTabSz="506413" eaLnBrk="0" hangingPunct="0">
              <a:defRPr sz="2700" u="sng">
                <a:solidFill>
                  <a:schemeClr val="tx1"/>
                </a:solidFill>
                <a:latin typeface="Arial" charset="0"/>
                <a:ea typeface="ＭＳ Ｐゴシック" pitchFamily="34" charset="-128"/>
              </a:defRPr>
            </a:lvl2pPr>
            <a:lvl3pPr eaLnBrk="0" hangingPunct="0">
              <a:defRPr sz="2700" u="sng">
                <a:solidFill>
                  <a:schemeClr val="tx1"/>
                </a:solidFill>
                <a:latin typeface="Arial" charset="0"/>
                <a:ea typeface="ＭＳ Ｐゴシック" pitchFamily="34" charset="-128"/>
              </a:defRPr>
            </a:lvl3pPr>
            <a:lvl4pPr eaLnBrk="0" hangingPunct="0">
              <a:defRPr sz="2700" u="sng">
                <a:solidFill>
                  <a:schemeClr val="tx1"/>
                </a:solidFill>
                <a:latin typeface="Arial" charset="0"/>
                <a:ea typeface="ＭＳ Ｐゴシック" pitchFamily="34" charset="-128"/>
              </a:defRPr>
            </a:lvl4pPr>
            <a:lvl5pPr eaLnBrk="0" hangingPunct="0">
              <a:defRPr sz="2700" u="sng">
                <a:solidFill>
                  <a:schemeClr val="tx1"/>
                </a:solidFill>
                <a:latin typeface="Arial" charset="0"/>
                <a:ea typeface="ＭＳ Ｐゴシック" pitchFamily="34" charset="-128"/>
              </a:defRPr>
            </a:lvl5pPr>
            <a:lvl6pPr marL="457200" eaLnBrk="0" fontAlgn="base" hangingPunct="0">
              <a:spcBef>
                <a:spcPct val="0"/>
              </a:spcBef>
              <a:spcAft>
                <a:spcPct val="0"/>
              </a:spcAft>
              <a:defRPr sz="2700" u="sng">
                <a:solidFill>
                  <a:schemeClr val="tx1"/>
                </a:solidFill>
                <a:latin typeface="Arial" charset="0"/>
                <a:ea typeface="ＭＳ Ｐゴシック" pitchFamily="34" charset="-128"/>
              </a:defRPr>
            </a:lvl6pPr>
            <a:lvl7pPr marL="914400" eaLnBrk="0" fontAlgn="base" hangingPunct="0">
              <a:spcBef>
                <a:spcPct val="0"/>
              </a:spcBef>
              <a:spcAft>
                <a:spcPct val="0"/>
              </a:spcAft>
              <a:defRPr sz="2700" u="sng">
                <a:solidFill>
                  <a:schemeClr val="tx1"/>
                </a:solidFill>
                <a:latin typeface="Arial" charset="0"/>
                <a:ea typeface="ＭＳ Ｐゴシック" pitchFamily="34" charset="-128"/>
              </a:defRPr>
            </a:lvl7pPr>
            <a:lvl8pPr marL="1371600" eaLnBrk="0" fontAlgn="base" hangingPunct="0">
              <a:spcBef>
                <a:spcPct val="0"/>
              </a:spcBef>
              <a:spcAft>
                <a:spcPct val="0"/>
              </a:spcAft>
              <a:defRPr sz="2700" u="sng">
                <a:solidFill>
                  <a:schemeClr val="tx1"/>
                </a:solidFill>
                <a:latin typeface="Arial" charset="0"/>
                <a:ea typeface="ＭＳ Ｐゴシック" pitchFamily="34" charset="-128"/>
              </a:defRPr>
            </a:lvl8pPr>
            <a:lvl9pPr marL="1828800" eaLnBrk="0" fontAlgn="base" hangingPunct="0">
              <a:spcBef>
                <a:spcPct val="0"/>
              </a:spcBef>
              <a:spcAft>
                <a:spcPct val="0"/>
              </a:spcAft>
              <a:defRPr sz="2700" u="sng">
                <a:solidFill>
                  <a:schemeClr val="tx1"/>
                </a:solidFill>
                <a:latin typeface="Arial" charset="0"/>
                <a:ea typeface="ＭＳ Ｐゴシック" pitchFamily="34" charset="-128"/>
              </a:defRPr>
            </a:lvl9pPr>
          </a:lstStyle>
          <a:p>
            <a:pPr algn="l">
              <a:spcBef>
                <a:spcPts val="600"/>
              </a:spcBef>
              <a:spcAft>
                <a:spcPts val="300"/>
              </a:spcAft>
              <a:buClr>
                <a:srgbClr val="3333CC"/>
              </a:buClr>
              <a:buSzPct val="100000"/>
              <a:buFont typeface="Wingdings" pitchFamily="2" charset="2"/>
              <a:buChar char="§"/>
            </a:pPr>
            <a:r>
              <a:rPr lang="en-US" altLang="en-US" sz="2400" u="none" dirty="0">
                <a:solidFill>
                  <a:srgbClr val="008000"/>
                </a:solidFill>
                <a:cs typeface="+mn-cs"/>
              </a:rPr>
              <a:t>Experiments include</a:t>
            </a:r>
            <a:endParaRPr lang="en-US" altLang="en-US" sz="2400" u="none" dirty="0">
              <a:solidFill>
                <a:srgbClr val="008000"/>
              </a:solidFill>
            </a:endParaRPr>
          </a:p>
          <a:p>
            <a:pPr marL="0" indent="0" algn="l">
              <a:spcBef>
                <a:spcPts val="600"/>
              </a:spcBef>
              <a:spcAft>
                <a:spcPts val="300"/>
              </a:spcAft>
              <a:buClr>
                <a:srgbClr val="3333CC"/>
              </a:buClr>
              <a:buSzPct val="100000"/>
            </a:pPr>
            <a:r>
              <a:rPr lang="en-US" altLang="en-US" sz="2000" u="none" dirty="0">
                <a:solidFill>
                  <a:srgbClr val="FF0000"/>
                </a:solidFill>
              </a:rPr>
              <a:t>	→ </a:t>
            </a:r>
            <a:r>
              <a:rPr lang="en-US" altLang="en-US" sz="2000" u="none" dirty="0">
                <a:solidFill>
                  <a:srgbClr val="008000"/>
                </a:solidFill>
              </a:rPr>
              <a:t> </a:t>
            </a:r>
            <a:r>
              <a:rPr lang="en-US" altLang="en-US" sz="2000" u="none" dirty="0"/>
              <a:t>redoing atomic hydrogen</a:t>
            </a:r>
          </a:p>
          <a:p>
            <a:pPr marL="0" indent="0" algn="l">
              <a:spcBef>
                <a:spcPts val="600"/>
              </a:spcBef>
              <a:spcAft>
                <a:spcPts val="300"/>
              </a:spcAft>
              <a:buClr>
                <a:srgbClr val="3333CC"/>
              </a:buClr>
              <a:buSzPct val="100000"/>
            </a:pPr>
            <a:r>
              <a:rPr lang="en-US" altLang="en-US" sz="2000" u="none" dirty="0"/>
              <a:t>		</a:t>
            </a:r>
            <a:r>
              <a:rPr lang="en-US" altLang="en-US" sz="1800" u="none" dirty="0">
                <a:solidFill>
                  <a:srgbClr val="0070C0"/>
                </a:solidFill>
              </a:rPr>
              <a:t>- conflicting results: more careful systematics? </a:t>
            </a:r>
          </a:p>
          <a:p>
            <a:pPr marL="0" indent="0" algn="l">
              <a:spcBef>
                <a:spcPts val="600"/>
              </a:spcBef>
              <a:spcAft>
                <a:spcPts val="300"/>
              </a:spcAft>
              <a:buClr>
                <a:srgbClr val="3333CC"/>
              </a:buClr>
              <a:buSzPct val="100000"/>
            </a:pPr>
            <a:r>
              <a:rPr lang="en-US" altLang="en-US" sz="2000" u="none" dirty="0">
                <a:solidFill>
                  <a:srgbClr val="FF0000"/>
                </a:solidFill>
              </a:rPr>
              <a:t>	→ </a:t>
            </a:r>
            <a:r>
              <a:rPr lang="en-US" altLang="en-US" sz="2000" u="none" dirty="0">
                <a:solidFill>
                  <a:srgbClr val="008000"/>
                </a:solidFill>
              </a:rPr>
              <a:t> </a:t>
            </a:r>
            <a:r>
              <a:rPr lang="en-US" altLang="en-US" sz="2000" u="none" dirty="0"/>
              <a:t>light </a:t>
            </a:r>
            <a:r>
              <a:rPr lang="en-US" altLang="en-US" sz="2000" u="none" dirty="0" err="1"/>
              <a:t>muonic</a:t>
            </a:r>
            <a:r>
              <a:rPr lang="en-US" altLang="en-US" sz="2000" u="none" dirty="0"/>
              <a:t> atoms for radius comparison in heavier systems</a:t>
            </a:r>
          </a:p>
          <a:p>
            <a:pPr marL="0" indent="0" algn="l">
              <a:spcBef>
                <a:spcPts val="600"/>
              </a:spcBef>
              <a:spcAft>
                <a:spcPts val="300"/>
              </a:spcAft>
              <a:buClr>
                <a:srgbClr val="3333CC"/>
              </a:buClr>
              <a:buSzPct val="100000"/>
            </a:pPr>
            <a:r>
              <a:rPr lang="en-US" altLang="en-US" sz="2400" u="none" dirty="0"/>
              <a:t>		</a:t>
            </a:r>
            <a:r>
              <a:rPr lang="en-US" altLang="en-US" sz="1800" u="none" dirty="0">
                <a:solidFill>
                  <a:srgbClr val="0070C0"/>
                </a:solidFill>
              </a:rPr>
              <a:t>- puzzle seen in H &amp; D, but not in He: (Z=1 radius puzzle?) </a:t>
            </a:r>
            <a:endParaRPr lang="en-US" altLang="en-US" sz="1800" u="none" dirty="0"/>
          </a:p>
          <a:p>
            <a:pPr marL="0" indent="0" algn="l">
              <a:spcBef>
                <a:spcPts val="600"/>
              </a:spcBef>
              <a:spcAft>
                <a:spcPts val="300"/>
              </a:spcAft>
              <a:buClr>
                <a:srgbClr val="3333CC"/>
              </a:buClr>
              <a:buSzPct val="100000"/>
            </a:pPr>
            <a:r>
              <a:rPr lang="en-US" altLang="en-US" sz="2000" u="none" dirty="0">
                <a:solidFill>
                  <a:srgbClr val="FF0000"/>
                </a:solidFill>
              </a:rPr>
              <a:t>	→ </a:t>
            </a:r>
            <a:r>
              <a:rPr lang="en-US" altLang="en-US" sz="2000" u="none" dirty="0">
                <a:solidFill>
                  <a:srgbClr val="008000"/>
                </a:solidFill>
              </a:rPr>
              <a:t> </a:t>
            </a:r>
            <a:r>
              <a:rPr lang="en-US" altLang="en-US" sz="2000" u="none" dirty="0"/>
              <a:t>redoing electron scattering at lower Q</a:t>
            </a:r>
            <a:r>
              <a:rPr lang="en-US" altLang="en-US" sz="2000" u="none" baseline="30000" dirty="0"/>
              <a:t>2 </a:t>
            </a:r>
          </a:p>
          <a:p>
            <a:pPr marL="0" indent="0" algn="l">
              <a:spcBef>
                <a:spcPts val="600"/>
              </a:spcBef>
              <a:spcAft>
                <a:spcPts val="300"/>
              </a:spcAft>
              <a:buClr>
                <a:srgbClr val="3333CC"/>
              </a:buClr>
              <a:buSzPct val="100000"/>
            </a:pPr>
            <a:r>
              <a:rPr lang="en-US" altLang="en-US" sz="2000" u="none" baseline="30000" dirty="0">
                <a:solidFill>
                  <a:srgbClr val="0070C0"/>
                </a:solidFill>
              </a:rPr>
              <a:t>		</a:t>
            </a:r>
            <a:r>
              <a:rPr lang="en-US" altLang="en-US" sz="1800" u="none" dirty="0">
                <a:solidFill>
                  <a:srgbClr val="0070C0"/>
                </a:solidFill>
              </a:rPr>
              <a:t>- many efforts </a:t>
            </a:r>
            <a:r>
              <a:rPr lang="en-US" altLang="en-US" sz="1400" u="none" dirty="0">
                <a:solidFill>
                  <a:srgbClr val="0070C0"/>
                </a:solidFill>
              </a:rPr>
              <a:t>(backup slide)</a:t>
            </a:r>
          </a:p>
          <a:p>
            <a:pPr marL="0" indent="0" algn="l">
              <a:spcBef>
                <a:spcPts val="600"/>
              </a:spcBef>
              <a:spcAft>
                <a:spcPts val="300"/>
              </a:spcAft>
              <a:buClr>
                <a:srgbClr val="3333CC"/>
              </a:buClr>
              <a:buSzPct val="100000"/>
            </a:pPr>
            <a:r>
              <a:rPr lang="en-US" altLang="en-US" sz="1800" u="none" dirty="0">
                <a:solidFill>
                  <a:srgbClr val="0070C0"/>
                </a:solidFill>
              </a:rPr>
              <a:t>		- </a:t>
            </a:r>
            <a:r>
              <a:rPr lang="en-US" altLang="en-US" sz="1800" u="none" dirty="0" err="1">
                <a:solidFill>
                  <a:srgbClr val="0070C0"/>
                </a:solidFill>
              </a:rPr>
              <a:t>PRad</a:t>
            </a:r>
            <a:r>
              <a:rPr lang="en-US" altLang="en-US" sz="1800" u="none" dirty="0">
                <a:solidFill>
                  <a:srgbClr val="0070C0"/>
                </a:solidFill>
              </a:rPr>
              <a:t> (windowless H</a:t>
            </a:r>
            <a:r>
              <a:rPr lang="en-US" altLang="en-US" sz="1800" u="none" baseline="-25000" dirty="0">
                <a:solidFill>
                  <a:srgbClr val="0070C0"/>
                </a:solidFill>
              </a:rPr>
              <a:t>2</a:t>
            </a:r>
            <a:r>
              <a:rPr lang="en-US" altLang="en-US" sz="1800" u="none" dirty="0">
                <a:solidFill>
                  <a:srgbClr val="0070C0"/>
                </a:solidFill>
              </a:rPr>
              <a:t> gas flow target </a:t>
            </a:r>
            <a:r>
              <a:rPr lang="en-US" altLang="en-US" sz="1800" u="none" dirty="0">
                <a:solidFill>
                  <a:srgbClr val="0070C0"/>
                </a:solidFill>
                <a:sym typeface="Symbol"/>
              </a:rPr>
              <a:t> removes major </a:t>
            </a:r>
            <a:r>
              <a:rPr lang="en-US" altLang="en-US" sz="1800" u="none" dirty="0" err="1">
                <a:solidFill>
                  <a:srgbClr val="0070C0"/>
                </a:solidFill>
                <a:sym typeface="Symbol"/>
              </a:rPr>
              <a:t>bkgds</a:t>
            </a:r>
            <a:r>
              <a:rPr lang="en-US" altLang="en-US" sz="1800" u="none" dirty="0">
                <a:solidFill>
                  <a:srgbClr val="0070C0"/>
                </a:solidFill>
              </a:rPr>
              <a:t>)</a:t>
            </a:r>
            <a:br>
              <a:rPr lang="en-US" altLang="en-US" sz="1800" u="none" dirty="0">
                <a:solidFill>
                  <a:srgbClr val="0070C0"/>
                </a:solidFill>
              </a:rPr>
            </a:br>
            <a:r>
              <a:rPr lang="en-US" altLang="en-US" sz="1800" u="none" dirty="0">
                <a:solidFill>
                  <a:srgbClr val="0070C0"/>
                </a:solidFill>
              </a:rPr>
              <a:t>		   is consistent with </a:t>
            </a:r>
            <a:r>
              <a:rPr lang="en-US" sz="1800" u="none" dirty="0" err="1">
                <a:solidFill>
                  <a:srgbClr val="0070C0"/>
                </a:solidFill>
                <a:cs typeface="Helvetica" panose="020B0604020202020204" pitchFamily="34" charset="0"/>
              </a:rPr>
              <a:t>μp</a:t>
            </a:r>
            <a:r>
              <a:rPr lang="en-US" sz="1800" u="none" dirty="0">
                <a:solidFill>
                  <a:srgbClr val="0070C0"/>
                </a:solidFill>
                <a:cs typeface="Helvetica" panose="020B0604020202020204" pitchFamily="34" charset="0"/>
              </a:rPr>
              <a:t> results!</a:t>
            </a:r>
            <a:br>
              <a:rPr lang="en-US" sz="1800" u="none" dirty="0">
                <a:solidFill>
                  <a:srgbClr val="0070C0"/>
                </a:solidFill>
                <a:cs typeface="Helvetica" panose="020B0604020202020204" pitchFamily="34" charset="0"/>
              </a:rPr>
            </a:br>
            <a:r>
              <a:rPr lang="en-US" sz="1800" u="none" dirty="0">
                <a:solidFill>
                  <a:srgbClr val="0070C0"/>
                </a:solidFill>
                <a:cs typeface="Helvetica" panose="020B0604020202020204" pitchFamily="34" charset="0"/>
              </a:rPr>
              <a:t>		- </a:t>
            </a:r>
            <a:r>
              <a:rPr lang="en-US" sz="1800" u="none" dirty="0" err="1">
                <a:solidFill>
                  <a:srgbClr val="0070C0"/>
                </a:solidFill>
                <a:cs typeface="Helvetica" panose="020B0604020202020204" pitchFamily="34" charset="0"/>
              </a:rPr>
              <a:t>PRad</a:t>
            </a:r>
            <a:r>
              <a:rPr lang="en-US" sz="1800" u="none" dirty="0">
                <a:solidFill>
                  <a:srgbClr val="0070C0"/>
                </a:solidFill>
                <a:cs typeface="Helvetica" panose="020B0604020202020204" pitchFamily="34" charset="0"/>
              </a:rPr>
              <a:t>-II starting 2025 </a:t>
            </a:r>
            <a:endParaRPr lang="en-US" altLang="en-US" sz="1800" u="none" dirty="0">
              <a:solidFill>
                <a:srgbClr val="0070C0"/>
              </a:solidFill>
            </a:endParaRPr>
          </a:p>
          <a:p>
            <a:pPr marL="0" indent="0" algn="l">
              <a:spcBef>
                <a:spcPts val="600"/>
              </a:spcBef>
              <a:spcAft>
                <a:spcPts val="300"/>
              </a:spcAft>
              <a:buClr>
                <a:srgbClr val="3333CC"/>
              </a:buClr>
              <a:buSzPct val="100000"/>
            </a:pPr>
            <a:r>
              <a:rPr lang="en-US" altLang="en-US" sz="2000" u="none" dirty="0">
                <a:solidFill>
                  <a:srgbClr val="FF0000"/>
                </a:solidFill>
              </a:rPr>
              <a:t>	→ </a:t>
            </a:r>
            <a:r>
              <a:rPr lang="en-US" altLang="en-US" sz="2000" u="none" dirty="0">
                <a:solidFill>
                  <a:srgbClr val="008000"/>
                </a:solidFill>
              </a:rPr>
              <a:t> </a:t>
            </a:r>
            <a:r>
              <a:rPr lang="en-US" altLang="en-US" sz="2000" b="1" u="none" dirty="0">
                <a:solidFill>
                  <a:srgbClr val="008000"/>
                </a:solidFill>
              </a:rPr>
              <a:t>Muon (elastic) scattering!</a:t>
            </a:r>
          </a:p>
          <a:p>
            <a:pPr marL="0" indent="0" algn="l">
              <a:spcBef>
                <a:spcPts val="600"/>
              </a:spcBef>
              <a:spcAft>
                <a:spcPts val="300"/>
              </a:spcAft>
              <a:buClr>
                <a:srgbClr val="3333CC"/>
              </a:buClr>
              <a:buSzPct val="100000"/>
            </a:pPr>
            <a:r>
              <a:rPr lang="en-US" altLang="en-US" sz="2400" u="none" dirty="0"/>
              <a:t>		</a:t>
            </a:r>
            <a:r>
              <a:rPr lang="en-US" altLang="en-US" sz="2000" u="none" dirty="0"/>
              <a:t>- never been done with high precision!</a:t>
            </a:r>
          </a:p>
          <a:p>
            <a:pPr marL="0" indent="0" algn="l">
              <a:spcBef>
                <a:spcPts val="600"/>
              </a:spcBef>
              <a:spcAft>
                <a:spcPts val="300"/>
              </a:spcAft>
              <a:buClr>
                <a:srgbClr val="3333CC"/>
              </a:buClr>
              <a:buSzPct val="100000"/>
            </a:pPr>
            <a:r>
              <a:rPr lang="en-US" altLang="en-US" sz="2000" b="1" u="none" dirty="0">
                <a:solidFill>
                  <a:srgbClr val="FF0000"/>
                </a:solidFill>
              </a:rPr>
              <a:t>		- MUSE</a:t>
            </a:r>
            <a:r>
              <a:rPr lang="en-US" altLang="en-US" sz="2000" u="none" dirty="0">
                <a:solidFill>
                  <a:srgbClr val="FF0000"/>
                </a:solidFill>
              </a:rPr>
              <a:t> (first muon proton scattering experiment: 2023-2025)</a:t>
            </a:r>
            <a:r>
              <a:rPr lang="en-US" altLang="en-US" sz="2000" b="1" u="none" dirty="0">
                <a:solidFill>
                  <a:srgbClr val="FF0000"/>
                </a:solidFill>
              </a:rPr>
              <a:t> </a:t>
            </a:r>
          </a:p>
          <a:p>
            <a:pPr marL="0" indent="0" algn="l">
              <a:spcBef>
                <a:spcPts val="600"/>
              </a:spcBef>
              <a:spcAft>
                <a:spcPts val="300"/>
              </a:spcAft>
              <a:buClr>
                <a:srgbClr val="3333CC"/>
              </a:buClr>
              <a:buSzPct val="100000"/>
            </a:pPr>
            <a:r>
              <a:rPr lang="en-US" altLang="en-US" sz="2000" u="none" dirty="0"/>
              <a:t>		</a:t>
            </a:r>
            <a:r>
              <a:rPr lang="en-US" altLang="en-US" sz="1800" u="none" dirty="0">
                <a:solidFill>
                  <a:srgbClr val="0070C0"/>
                </a:solidFill>
              </a:rPr>
              <a:t>- plans at AMBER (100 GeV SPS muon beam at CERN: 2025)</a:t>
            </a:r>
          </a:p>
          <a:p>
            <a:pPr marL="0" indent="0" algn="l">
              <a:spcBef>
                <a:spcPts val="600"/>
              </a:spcBef>
              <a:spcAft>
                <a:spcPts val="600"/>
              </a:spcAft>
              <a:buClr>
                <a:srgbClr val="3333CC"/>
              </a:buClr>
              <a:buSzPct val="100000"/>
            </a:pPr>
            <a:endParaRPr lang="en-US" altLang="en-US" sz="1800" u="none" dirty="0">
              <a:solidFill>
                <a:srgbClr val="0070C0"/>
              </a:solidFill>
            </a:endParaRPr>
          </a:p>
          <a:p>
            <a:pPr marL="0" indent="0" algn="l">
              <a:spcBef>
                <a:spcPts val="600"/>
              </a:spcBef>
              <a:spcAft>
                <a:spcPts val="600"/>
              </a:spcAft>
              <a:buClr>
                <a:srgbClr val="3333CC"/>
              </a:buClr>
              <a:buSzPct val="100000"/>
            </a:pPr>
            <a:endParaRPr lang="en-US" altLang="en-US" sz="2000" u="none" dirty="0">
              <a:solidFill>
                <a:srgbClr val="000000"/>
              </a:solidFill>
            </a:endParaRPr>
          </a:p>
          <a:p>
            <a:pPr marL="0" indent="0" algn="l">
              <a:spcBef>
                <a:spcPts val="600"/>
              </a:spcBef>
              <a:spcAft>
                <a:spcPts val="600"/>
              </a:spcAft>
              <a:buClr>
                <a:srgbClr val="3333CC"/>
              </a:buClr>
              <a:buSzPct val="100000"/>
            </a:pPr>
            <a:endParaRPr lang="en-US" altLang="en-US" sz="2000" u="none" dirty="0">
              <a:solidFill>
                <a:srgbClr val="000000"/>
              </a:solidFill>
              <a:cs typeface="+mn-cs"/>
            </a:endParaRPr>
          </a:p>
        </p:txBody>
      </p:sp>
      <p:sp>
        <p:nvSpPr>
          <p:cNvPr id="6" name="Rectangle 2"/>
          <p:cNvSpPr>
            <a:spLocks noChangeArrowheads="1"/>
          </p:cNvSpPr>
          <p:nvPr/>
        </p:nvSpPr>
        <p:spPr bwMode="auto">
          <a:xfrm>
            <a:off x="152400" y="0"/>
            <a:ext cx="8889504" cy="762000"/>
          </a:xfrm>
          <a:prstGeom prst="rect">
            <a:avLst/>
          </a:prstGeom>
          <a:noFill/>
          <a:ln w="9525">
            <a:noFill/>
            <a:miter lim="800000"/>
            <a:headEnd/>
            <a:tailEnd/>
          </a:ln>
        </p:spPr>
        <p:txBody>
          <a:bodyPr lIns="91349" tIns="45673" rIns="91349" bIns="45673" anchor="ctr"/>
          <a:lstStyle/>
          <a:p>
            <a:r>
              <a:rPr lang="en-US" sz="3200" b="1" dirty="0">
                <a:solidFill>
                  <a:srgbClr val="1C11FD"/>
                </a:solidFill>
                <a:latin typeface="+mj-lt"/>
                <a:cs typeface="Calibri" pitchFamily="34" charset="0"/>
              </a:rPr>
              <a:t>The Quest for New Data</a:t>
            </a:r>
          </a:p>
        </p:txBody>
      </p:sp>
      <p:sp>
        <p:nvSpPr>
          <p:cNvPr id="5" name="Slide Number Placeholder 34"/>
          <p:cNvSpPr txBox="1">
            <a:spLocks/>
          </p:cNvSpPr>
          <p:nvPr/>
        </p:nvSpPr>
        <p:spPr bwMode="auto">
          <a:xfrm>
            <a:off x="8901113" y="6618288"/>
            <a:ext cx="244475" cy="241300"/>
          </a:xfrm>
          <a:prstGeom prst="rect">
            <a:avLst/>
          </a:prstGeom>
          <a:noFill/>
          <a:ln w="12700">
            <a:noFill/>
            <a:miter lim="800000"/>
            <a:headEnd/>
            <a:tailEnd/>
          </a:ln>
          <a:effectLst/>
        </p:spPr>
        <p:txBody>
          <a:bodyPr vert="horz" wrap="none" lIns="91349" tIns="45673" rIns="91349" bIns="45673" numCol="1" anchor="t" anchorCtr="0" compatLnSpc="1">
            <a:prstTxWarp prst="textNoShape">
              <a:avLst/>
            </a:prstTxWarp>
          </a:bodyPr>
          <a:lstStyle>
            <a:defPPr>
              <a:defRPr lang="en-US"/>
            </a:defPPr>
            <a:lvl1pPr algn="ctr" rtl="0" fontAlgn="base">
              <a:spcBef>
                <a:spcPct val="0"/>
              </a:spcBef>
              <a:spcAft>
                <a:spcPct val="0"/>
              </a:spcAft>
              <a:tabLst>
                <a:tab pos="748543" algn="l"/>
              </a:tabLst>
              <a:defRPr sz="1100" kern="1200">
                <a:solidFill>
                  <a:schemeClr val="tx1"/>
                </a:solidFill>
                <a:latin typeface="Helvetica" charset="0"/>
                <a:ea typeface="+mn-ea"/>
                <a:cs typeface="Helvetica" charset="0"/>
                <a:sym typeface="Helvetica" charset="0"/>
              </a:defRPr>
            </a:lvl1pPr>
            <a:lvl2pPr marL="456738" algn="ctr" rtl="0" fontAlgn="base">
              <a:spcBef>
                <a:spcPct val="0"/>
              </a:spcBef>
              <a:spcAft>
                <a:spcPct val="0"/>
              </a:spcAft>
              <a:defRPr kern="1200">
                <a:solidFill>
                  <a:schemeClr val="tx1"/>
                </a:solidFill>
                <a:latin typeface="Helvetica" charset="0"/>
                <a:ea typeface="ヒラギノ角ゴ ProN W3"/>
                <a:cs typeface="ヒラギノ角ゴ ProN W3"/>
                <a:sym typeface="Helvetica" charset="0"/>
              </a:defRPr>
            </a:lvl2pPr>
            <a:lvl3pPr marL="913474" algn="ctr" rtl="0" fontAlgn="base">
              <a:spcBef>
                <a:spcPct val="0"/>
              </a:spcBef>
              <a:spcAft>
                <a:spcPct val="0"/>
              </a:spcAft>
              <a:defRPr kern="1200">
                <a:solidFill>
                  <a:schemeClr val="tx1"/>
                </a:solidFill>
                <a:latin typeface="Helvetica" charset="0"/>
                <a:ea typeface="ヒラギノ角ゴ ProN W3"/>
                <a:cs typeface="ヒラギノ角ゴ ProN W3"/>
                <a:sym typeface="Helvetica" charset="0"/>
              </a:defRPr>
            </a:lvl3pPr>
            <a:lvl4pPr marL="1370213" algn="ctr" rtl="0" fontAlgn="base">
              <a:spcBef>
                <a:spcPct val="0"/>
              </a:spcBef>
              <a:spcAft>
                <a:spcPct val="0"/>
              </a:spcAft>
              <a:defRPr kern="1200">
                <a:solidFill>
                  <a:schemeClr val="tx1"/>
                </a:solidFill>
                <a:latin typeface="Helvetica" charset="0"/>
                <a:ea typeface="ヒラギノ角ゴ ProN W3"/>
                <a:cs typeface="ヒラギノ角ゴ ProN W3"/>
                <a:sym typeface="Helvetica" charset="0"/>
              </a:defRPr>
            </a:lvl4pPr>
            <a:lvl5pPr marL="1826949" algn="ctr" rtl="0" fontAlgn="base">
              <a:spcBef>
                <a:spcPct val="0"/>
              </a:spcBef>
              <a:spcAft>
                <a:spcPct val="0"/>
              </a:spcAft>
              <a:defRPr kern="1200">
                <a:solidFill>
                  <a:schemeClr val="tx1"/>
                </a:solidFill>
                <a:latin typeface="Helvetica" charset="0"/>
                <a:ea typeface="ヒラギノ角ゴ ProN W3"/>
                <a:cs typeface="ヒラギノ角ゴ ProN W3"/>
                <a:sym typeface="Helvetica" charset="0"/>
              </a:defRPr>
            </a:lvl5pPr>
            <a:lvl6pPr marL="2283689" algn="l" defTabSz="913474" rtl="0" eaLnBrk="1" latinLnBrk="0" hangingPunct="1">
              <a:defRPr kern="1200">
                <a:solidFill>
                  <a:schemeClr val="tx1"/>
                </a:solidFill>
                <a:latin typeface="Helvetica" charset="0"/>
                <a:ea typeface="ヒラギノ角ゴ ProN W3"/>
                <a:cs typeface="ヒラギノ角ゴ ProN W3"/>
                <a:sym typeface="Helvetica" charset="0"/>
              </a:defRPr>
            </a:lvl6pPr>
            <a:lvl7pPr marL="2740422" algn="l" defTabSz="913474" rtl="0" eaLnBrk="1" latinLnBrk="0" hangingPunct="1">
              <a:defRPr kern="1200">
                <a:solidFill>
                  <a:schemeClr val="tx1"/>
                </a:solidFill>
                <a:latin typeface="Helvetica" charset="0"/>
                <a:ea typeface="ヒラギノ角ゴ ProN W3"/>
                <a:cs typeface="ヒラギノ角ゴ ProN W3"/>
                <a:sym typeface="Helvetica" charset="0"/>
              </a:defRPr>
            </a:lvl7pPr>
            <a:lvl8pPr marL="3197160" algn="l" defTabSz="913474" rtl="0" eaLnBrk="1" latinLnBrk="0" hangingPunct="1">
              <a:defRPr kern="1200">
                <a:solidFill>
                  <a:schemeClr val="tx1"/>
                </a:solidFill>
                <a:latin typeface="Helvetica" charset="0"/>
                <a:ea typeface="ヒラギノ角ゴ ProN W3"/>
                <a:cs typeface="ヒラギノ角ゴ ProN W3"/>
                <a:sym typeface="Helvetica" charset="0"/>
              </a:defRPr>
            </a:lvl8pPr>
            <a:lvl9pPr marL="3653896" algn="l" defTabSz="913474" rtl="0" eaLnBrk="1" latinLnBrk="0" hangingPunct="1">
              <a:defRPr kern="1200">
                <a:solidFill>
                  <a:schemeClr val="tx1"/>
                </a:solidFill>
                <a:latin typeface="Helvetica" charset="0"/>
                <a:ea typeface="ヒラギノ角ゴ ProN W3"/>
                <a:cs typeface="ヒラギノ角ゴ ProN W3"/>
                <a:sym typeface="Helvetic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tab pos="748543" algn="l"/>
              </a:tabLst>
              <a:defRPr/>
            </a:pPr>
            <a:fld id="{B7904B64-8782-488E-B9CE-B57B49B52B68}" type="slidenum">
              <a:rPr kumimoji="0" lang="en-US" sz="1100" b="0" i="0" u="none" strike="noStrike" kern="1200" cap="none" spc="0" normalizeH="0" baseline="0" noProof="0" smtClean="0">
                <a:ln>
                  <a:noFill/>
                </a:ln>
                <a:solidFill>
                  <a:srgbClr val="000000"/>
                </a:solidFill>
                <a:effectLst/>
                <a:uLnTx/>
                <a:uFillTx/>
                <a:latin typeface="Helvetica" charset="0"/>
                <a:cs typeface="Helvetica" charset="0"/>
                <a:sym typeface="Helvetica" charset="0"/>
              </a:rPr>
              <a:pPr marL="0" marR="0" lvl="0" indent="0" algn="ctr" defTabSz="914400" rtl="0" eaLnBrk="1" fontAlgn="base" latinLnBrk="0" hangingPunct="1">
                <a:lnSpc>
                  <a:spcPct val="100000"/>
                </a:lnSpc>
                <a:spcBef>
                  <a:spcPct val="0"/>
                </a:spcBef>
                <a:spcAft>
                  <a:spcPct val="0"/>
                </a:spcAft>
                <a:buClrTx/>
                <a:buSzTx/>
                <a:buFontTx/>
                <a:buNone/>
                <a:tabLst>
                  <a:tab pos="748543" algn="l"/>
                </a:tabLst>
                <a:defRPr/>
              </a:pPr>
              <a:t>52</a:t>
            </a:fld>
            <a:endParaRPr kumimoji="0" lang="en-US" sz="1100" b="0" i="0" u="none" strike="noStrike" kern="1200" cap="none" spc="0" normalizeH="0" baseline="0" noProof="0" dirty="0">
              <a:ln>
                <a:noFill/>
              </a:ln>
              <a:solidFill>
                <a:srgbClr val="000000"/>
              </a:solidFill>
              <a:effectLst/>
              <a:uLnTx/>
              <a:uFillTx/>
              <a:latin typeface="Helvetica" charset="0"/>
              <a:cs typeface="Helvetica" charset="0"/>
              <a:sym typeface="Helvetica" charset="0"/>
            </a:endParaRPr>
          </a:p>
        </p:txBody>
      </p:sp>
    </p:spTree>
    <p:extLst>
      <p:ext uri="{BB962C8B-B14F-4D97-AF65-F5344CB8AC3E}">
        <p14:creationId xmlns:p14="http://schemas.microsoft.com/office/powerpoint/2010/main" val="2436783920"/>
      </p:ext>
    </p:extLst>
  </p:cSld>
  <p:clrMapOvr>
    <a:masterClrMapping/>
  </p:clrMapOvr>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1"/>
          <p:cNvSpPr>
            <a:spLocks noChangeAspect="1" noChangeArrowheads="1"/>
          </p:cNvSpPr>
          <p:nvPr/>
        </p:nvSpPr>
        <p:spPr bwMode="auto">
          <a:xfrm>
            <a:off x="346364" y="1023938"/>
            <a:ext cx="4191000" cy="2655794"/>
          </a:xfrm>
          <a:prstGeom prst="rect">
            <a:avLst/>
          </a:prstGeom>
          <a:solidFill>
            <a:srgbClr val="FF9400"/>
          </a:solidFill>
          <a:ln>
            <a:noFill/>
          </a:ln>
          <a:extLst>
            <a:ext uri="{91240B29-F687-4F45-9708-019B960494DF}">
              <a14:hiddenLine xmlns:a14="http://schemas.microsoft.com/office/drawing/2010/main" w="9525">
                <a:solidFill>
                  <a:srgbClr val="000000"/>
                </a:solidFill>
                <a:round/>
                <a:headEnd/>
                <a:tailEnd/>
              </a14:hiddenLine>
            </a:ext>
          </a:extLst>
        </p:spPr>
        <p:txBody>
          <a:bodyPr lIns="81968" tIns="40982" rIns="81968" bIns="40982"/>
          <a:lstStyle>
            <a:lvl1pPr defTabSz="455613" eaLnBrk="0" hangingPunct="0">
              <a:defRPr sz="2700" u="sng">
                <a:solidFill>
                  <a:schemeClr val="tx1"/>
                </a:solidFill>
                <a:latin typeface="Arial" charset="0"/>
                <a:ea typeface="ＭＳ Ｐゴシック" pitchFamily="34" charset="-128"/>
              </a:defRPr>
            </a:lvl1pPr>
            <a:lvl2pPr marL="37931725" indent="-37474525" defTabSz="455613" eaLnBrk="0" hangingPunct="0">
              <a:defRPr sz="2700" u="sng">
                <a:solidFill>
                  <a:schemeClr val="tx1"/>
                </a:solidFill>
                <a:latin typeface="Arial" charset="0"/>
                <a:ea typeface="ＭＳ Ｐゴシック" pitchFamily="34" charset="-128"/>
              </a:defRPr>
            </a:lvl2pPr>
            <a:lvl3pPr eaLnBrk="0" hangingPunct="0">
              <a:defRPr sz="2700" u="sng">
                <a:solidFill>
                  <a:schemeClr val="tx1"/>
                </a:solidFill>
                <a:latin typeface="Arial" charset="0"/>
                <a:ea typeface="ＭＳ Ｐゴシック" pitchFamily="34" charset="-128"/>
              </a:defRPr>
            </a:lvl3pPr>
            <a:lvl4pPr eaLnBrk="0" hangingPunct="0">
              <a:defRPr sz="2700" u="sng">
                <a:solidFill>
                  <a:schemeClr val="tx1"/>
                </a:solidFill>
                <a:latin typeface="Arial" charset="0"/>
                <a:ea typeface="ＭＳ Ｐゴシック" pitchFamily="34" charset="-128"/>
              </a:defRPr>
            </a:lvl4pPr>
            <a:lvl5pPr eaLnBrk="0" hangingPunct="0">
              <a:defRPr sz="2700" u="sng">
                <a:solidFill>
                  <a:schemeClr val="tx1"/>
                </a:solidFill>
                <a:latin typeface="Arial" charset="0"/>
                <a:ea typeface="ＭＳ Ｐゴシック" pitchFamily="34" charset="-128"/>
              </a:defRPr>
            </a:lvl5pPr>
            <a:lvl6pPr marL="457200" eaLnBrk="0" fontAlgn="base" hangingPunct="0">
              <a:spcBef>
                <a:spcPct val="0"/>
              </a:spcBef>
              <a:spcAft>
                <a:spcPct val="0"/>
              </a:spcAft>
              <a:defRPr sz="2700" u="sng">
                <a:solidFill>
                  <a:schemeClr val="tx1"/>
                </a:solidFill>
                <a:latin typeface="Arial" charset="0"/>
                <a:ea typeface="ＭＳ Ｐゴシック" pitchFamily="34" charset="-128"/>
              </a:defRPr>
            </a:lvl6pPr>
            <a:lvl7pPr marL="914400" eaLnBrk="0" fontAlgn="base" hangingPunct="0">
              <a:spcBef>
                <a:spcPct val="0"/>
              </a:spcBef>
              <a:spcAft>
                <a:spcPct val="0"/>
              </a:spcAft>
              <a:defRPr sz="2700" u="sng">
                <a:solidFill>
                  <a:schemeClr val="tx1"/>
                </a:solidFill>
                <a:latin typeface="Arial" charset="0"/>
                <a:ea typeface="ＭＳ Ｐゴシック" pitchFamily="34" charset="-128"/>
              </a:defRPr>
            </a:lvl7pPr>
            <a:lvl8pPr marL="1371600" eaLnBrk="0" fontAlgn="base" hangingPunct="0">
              <a:spcBef>
                <a:spcPct val="0"/>
              </a:spcBef>
              <a:spcAft>
                <a:spcPct val="0"/>
              </a:spcAft>
              <a:defRPr sz="2700" u="sng">
                <a:solidFill>
                  <a:schemeClr val="tx1"/>
                </a:solidFill>
                <a:latin typeface="Arial" charset="0"/>
                <a:ea typeface="ＭＳ Ｐゴシック" pitchFamily="34" charset="-128"/>
              </a:defRPr>
            </a:lvl8pPr>
            <a:lvl9pPr marL="1828800" eaLnBrk="0" fontAlgn="base" hangingPunct="0">
              <a:spcBef>
                <a:spcPct val="0"/>
              </a:spcBef>
              <a:spcAft>
                <a:spcPct val="0"/>
              </a:spcAft>
              <a:defRPr sz="2700" u="sng">
                <a:solidFill>
                  <a:schemeClr val="tx1"/>
                </a:solidFill>
                <a:latin typeface="Arial" charset="0"/>
                <a:ea typeface="ＭＳ Ｐゴシック" pitchFamily="34" charset="-128"/>
              </a:defRPr>
            </a:lvl9pPr>
          </a:lstStyle>
          <a:p>
            <a:pPr algn="l">
              <a:buClr>
                <a:srgbClr val="000000"/>
              </a:buClr>
              <a:buSzPct val="100000"/>
            </a:pPr>
            <a:endParaRPr lang="en-US" altLang="en-US" sz="1600" u="none">
              <a:solidFill>
                <a:srgbClr val="FFFFFF"/>
              </a:solidFill>
              <a:ea typeface="Arial Unicode MS" pitchFamily="34" charset="-128"/>
              <a:cs typeface="Arial Unicode MS" pitchFamily="34" charset="-128"/>
            </a:endParaRPr>
          </a:p>
        </p:txBody>
      </p:sp>
      <p:sp>
        <p:nvSpPr>
          <p:cNvPr id="41987" name="Rectangle 21"/>
          <p:cNvSpPr>
            <a:spLocks noChangeAspect="1" noChangeArrowheads="1"/>
          </p:cNvSpPr>
          <p:nvPr/>
        </p:nvSpPr>
        <p:spPr bwMode="auto">
          <a:xfrm>
            <a:off x="346364" y="3648916"/>
            <a:ext cx="4191000" cy="2655794"/>
          </a:xfrm>
          <a:prstGeom prst="rect">
            <a:avLst/>
          </a:prstGeom>
          <a:solidFill>
            <a:srgbClr val="00B8FF"/>
          </a:solidFill>
          <a:ln>
            <a:noFill/>
          </a:ln>
          <a:extLst>
            <a:ext uri="{91240B29-F687-4F45-9708-019B960494DF}">
              <a14:hiddenLine xmlns:a14="http://schemas.microsoft.com/office/drawing/2010/main" w="9525">
                <a:solidFill>
                  <a:srgbClr val="000000"/>
                </a:solidFill>
                <a:round/>
                <a:headEnd/>
                <a:tailEnd/>
              </a14:hiddenLine>
            </a:ext>
          </a:extLst>
        </p:spPr>
        <p:txBody>
          <a:bodyPr lIns="81968" tIns="40982" rIns="81968" bIns="40982"/>
          <a:lstStyle>
            <a:lvl1pPr defTabSz="455613" eaLnBrk="0" hangingPunct="0">
              <a:defRPr sz="2700" u="sng">
                <a:solidFill>
                  <a:schemeClr val="tx1"/>
                </a:solidFill>
                <a:latin typeface="Arial" charset="0"/>
                <a:ea typeface="ＭＳ Ｐゴシック" pitchFamily="34" charset="-128"/>
              </a:defRPr>
            </a:lvl1pPr>
            <a:lvl2pPr marL="37931725" indent="-37474525" defTabSz="455613" eaLnBrk="0" hangingPunct="0">
              <a:defRPr sz="2700" u="sng">
                <a:solidFill>
                  <a:schemeClr val="tx1"/>
                </a:solidFill>
                <a:latin typeface="Arial" charset="0"/>
                <a:ea typeface="ＭＳ Ｐゴシック" pitchFamily="34" charset="-128"/>
              </a:defRPr>
            </a:lvl2pPr>
            <a:lvl3pPr eaLnBrk="0" hangingPunct="0">
              <a:defRPr sz="2700" u="sng">
                <a:solidFill>
                  <a:schemeClr val="tx1"/>
                </a:solidFill>
                <a:latin typeface="Arial" charset="0"/>
                <a:ea typeface="ＭＳ Ｐゴシック" pitchFamily="34" charset="-128"/>
              </a:defRPr>
            </a:lvl3pPr>
            <a:lvl4pPr eaLnBrk="0" hangingPunct="0">
              <a:defRPr sz="2700" u="sng">
                <a:solidFill>
                  <a:schemeClr val="tx1"/>
                </a:solidFill>
                <a:latin typeface="Arial" charset="0"/>
                <a:ea typeface="ＭＳ Ｐゴシック" pitchFamily="34" charset="-128"/>
              </a:defRPr>
            </a:lvl4pPr>
            <a:lvl5pPr eaLnBrk="0" hangingPunct="0">
              <a:defRPr sz="2700" u="sng">
                <a:solidFill>
                  <a:schemeClr val="tx1"/>
                </a:solidFill>
                <a:latin typeface="Arial" charset="0"/>
                <a:ea typeface="ＭＳ Ｐゴシック" pitchFamily="34" charset="-128"/>
              </a:defRPr>
            </a:lvl5pPr>
            <a:lvl6pPr marL="457200" eaLnBrk="0" fontAlgn="base" hangingPunct="0">
              <a:spcBef>
                <a:spcPct val="0"/>
              </a:spcBef>
              <a:spcAft>
                <a:spcPct val="0"/>
              </a:spcAft>
              <a:defRPr sz="2700" u="sng">
                <a:solidFill>
                  <a:schemeClr val="tx1"/>
                </a:solidFill>
                <a:latin typeface="Arial" charset="0"/>
                <a:ea typeface="ＭＳ Ｐゴシック" pitchFamily="34" charset="-128"/>
              </a:defRPr>
            </a:lvl6pPr>
            <a:lvl7pPr marL="914400" eaLnBrk="0" fontAlgn="base" hangingPunct="0">
              <a:spcBef>
                <a:spcPct val="0"/>
              </a:spcBef>
              <a:spcAft>
                <a:spcPct val="0"/>
              </a:spcAft>
              <a:defRPr sz="2700" u="sng">
                <a:solidFill>
                  <a:schemeClr val="tx1"/>
                </a:solidFill>
                <a:latin typeface="Arial" charset="0"/>
                <a:ea typeface="ＭＳ Ｐゴシック" pitchFamily="34" charset="-128"/>
              </a:defRPr>
            </a:lvl7pPr>
            <a:lvl8pPr marL="1371600" eaLnBrk="0" fontAlgn="base" hangingPunct="0">
              <a:spcBef>
                <a:spcPct val="0"/>
              </a:spcBef>
              <a:spcAft>
                <a:spcPct val="0"/>
              </a:spcAft>
              <a:defRPr sz="2700" u="sng">
                <a:solidFill>
                  <a:schemeClr val="tx1"/>
                </a:solidFill>
                <a:latin typeface="Arial" charset="0"/>
                <a:ea typeface="ＭＳ Ｐゴシック" pitchFamily="34" charset="-128"/>
              </a:defRPr>
            </a:lvl8pPr>
            <a:lvl9pPr marL="1828800" eaLnBrk="0" fontAlgn="base" hangingPunct="0">
              <a:spcBef>
                <a:spcPct val="0"/>
              </a:spcBef>
              <a:spcAft>
                <a:spcPct val="0"/>
              </a:spcAft>
              <a:defRPr sz="2700" u="sng">
                <a:solidFill>
                  <a:schemeClr val="tx1"/>
                </a:solidFill>
                <a:latin typeface="Arial" charset="0"/>
                <a:ea typeface="ＭＳ Ｐゴシック" pitchFamily="34" charset="-128"/>
              </a:defRPr>
            </a:lvl9pPr>
          </a:lstStyle>
          <a:p>
            <a:pPr algn="l">
              <a:buClr>
                <a:srgbClr val="000000"/>
              </a:buClr>
              <a:buSzPct val="100000"/>
            </a:pPr>
            <a:endParaRPr lang="en-US" altLang="en-US" sz="1600" u="none">
              <a:solidFill>
                <a:srgbClr val="FFFFFF"/>
              </a:solidFill>
              <a:ea typeface="Arial Unicode MS" pitchFamily="34" charset="-128"/>
              <a:cs typeface="Arial Unicode MS" pitchFamily="34" charset="-128"/>
            </a:endParaRPr>
          </a:p>
        </p:txBody>
      </p:sp>
      <p:sp>
        <p:nvSpPr>
          <p:cNvPr id="41988" name="Rectangle 21"/>
          <p:cNvSpPr>
            <a:spLocks noChangeAspect="1" noChangeArrowheads="1"/>
          </p:cNvSpPr>
          <p:nvPr/>
        </p:nvSpPr>
        <p:spPr bwMode="auto">
          <a:xfrm>
            <a:off x="4521489" y="1023938"/>
            <a:ext cx="4191000" cy="2655794"/>
          </a:xfrm>
          <a:prstGeom prst="rect">
            <a:avLst/>
          </a:prstGeom>
          <a:solidFill>
            <a:srgbClr val="FF9400"/>
          </a:solidFill>
          <a:ln>
            <a:noFill/>
          </a:ln>
          <a:extLst>
            <a:ext uri="{91240B29-F687-4F45-9708-019B960494DF}">
              <a14:hiddenLine xmlns:a14="http://schemas.microsoft.com/office/drawing/2010/main" w="9525">
                <a:solidFill>
                  <a:srgbClr val="000000"/>
                </a:solidFill>
                <a:round/>
                <a:headEnd/>
                <a:tailEnd/>
              </a14:hiddenLine>
            </a:ext>
          </a:extLst>
        </p:spPr>
        <p:txBody>
          <a:bodyPr lIns="81968" tIns="40982" rIns="81968" bIns="40982"/>
          <a:lstStyle>
            <a:lvl1pPr defTabSz="455613" eaLnBrk="0" hangingPunct="0">
              <a:defRPr sz="2700" u="sng">
                <a:solidFill>
                  <a:schemeClr val="tx1"/>
                </a:solidFill>
                <a:latin typeface="Arial" charset="0"/>
                <a:ea typeface="ＭＳ Ｐゴシック" pitchFamily="34" charset="-128"/>
              </a:defRPr>
            </a:lvl1pPr>
            <a:lvl2pPr marL="37931725" indent="-37474525" defTabSz="455613" eaLnBrk="0" hangingPunct="0">
              <a:defRPr sz="2700" u="sng">
                <a:solidFill>
                  <a:schemeClr val="tx1"/>
                </a:solidFill>
                <a:latin typeface="Arial" charset="0"/>
                <a:ea typeface="ＭＳ Ｐゴシック" pitchFamily="34" charset="-128"/>
              </a:defRPr>
            </a:lvl2pPr>
            <a:lvl3pPr eaLnBrk="0" hangingPunct="0">
              <a:defRPr sz="2700" u="sng">
                <a:solidFill>
                  <a:schemeClr val="tx1"/>
                </a:solidFill>
                <a:latin typeface="Arial" charset="0"/>
                <a:ea typeface="ＭＳ Ｐゴシック" pitchFamily="34" charset="-128"/>
              </a:defRPr>
            </a:lvl3pPr>
            <a:lvl4pPr eaLnBrk="0" hangingPunct="0">
              <a:defRPr sz="2700" u="sng">
                <a:solidFill>
                  <a:schemeClr val="tx1"/>
                </a:solidFill>
                <a:latin typeface="Arial" charset="0"/>
                <a:ea typeface="ＭＳ Ｐゴシック" pitchFamily="34" charset="-128"/>
              </a:defRPr>
            </a:lvl4pPr>
            <a:lvl5pPr eaLnBrk="0" hangingPunct="0">
              <a:defRPr sz="2700" u="sng">
                <a:solidFill>
                  <a:schemeClr val="tx1"/>
                </a:solidFill>
                <a:latin typeface="Arial" charset="0"/>
                <a:ea typeface="ＭＳ Ｐゴシック" pitchFamily="34" charset="-128"/>
              </a:defRPr>
            </a:lvl5pPr>
            <a:lvl6pPr marL="457200" eaLnBrk="0" fontAlgn="base" hangingPunct="0">
              <a:spcBef>
                <a:spcPct val="0"/>
              </a:spcBef>
              <a:spcAft>
                <a:spcPct val="0"/>
              </a:spcAft>
              <a:defRPr sz="2700" u="sng">
                <a:solidFill>
                  <a:schemeClr val="tx1"/>
                </a:solidFill>
                <a:latin typeface="Arial" charset="0"/>
                <a:ea typeface="ＭＳ Ｐゴシック" pitchFamily="34" charset="-128"/>
              </a:defRPr>
            </a:lvl6pPr>
            <a:lvl7pPr marL="914400" eaLnBrk="0" fontAlgn="base" hangingPunct="0">
              <a:spcBef>
                <a:spcPct val="0"/>
              </a:spcBef>
              <a:spcAft>
                <a:spcPct val="0"/>
              </a:spcAft>
              <a:defRPr sz="2700" u="sng">
                <a:solidFill>
                  <a:schemeClr val="tx1"/>
                </a:solidFill>
                <a:latin typeface="Arial" charset="0"/>
                <a:ea typeface="ＭＳ Ｐゴシック" pitchFamily="34" charset="-128"/>
              </a:defRPr>
            </a:lvl7pPr>
            <a:lvl8pPr marL="1371600" eaLnBrk="0" fontAlgn="base" hangingPunct="0">
              <a:spcBef>
                <a:spcPct val="0"/>
              </a:spcBef>
              <a:spcAft>
                <a:spcPct val="0"/>
              </a:spcAft>
              <a:defRPr sz="2700" u="sng">
                <a:solidFill>
                  <a:schemeClr val="tx1"/>
                </a:solidFill>
                <a:latin typeface="Arial" charset="0"/>
                <a:ea typeface="ＭＳ Ｐゴシック" pitchFamily="34" charset="-128"/>
              </a:defRPr>
            </a:lvl8pPr>
            <a:lvl9pPr marL="1828800" eaLnBrk="0" fontAlgn="base" hangingPunct="0">
              <a:spcBef>
                <a:spcPct val="0"/>
              </a:spcBef>
              <a:spcAft>
                <a:spcPct val="0"/>
              </a:spcAft>
              <a:defRPr sz="2700" u="sng">
                <a:solidFill>
                  <a:schemeClr val="tx1"/>
                </a:solidFill>
                <a:latin typeface="Arial" charset="0"/>
                <a:ea typeface="ＭＳ Ｐゴシック" pitchFamily="34" charset="-128"/>
              </a:defRPr>
            </a:lvl9pPr>
          </a:lstStyle>
          <a:p>
            <a:pPr algn="l">
              <a:buClr>
                <a:srgbClr val="000000"/>
              </a:buClr>
              <a:buSzPct val="100000"/>
            </a:pPr>
            <a:endParaRPr lang="en-US" altLang="en-US" sz="1600" u="none">
              <a:solidFill>
                <a:srgbClr val="FFFFFF"/>
              </a:solidFill>
              <a:ea typeface="Arial Unicode MS" pitchFamily="34" charset="-128"/>
              <a:cs typeface="Arial Unicode MS" pitchFamily="34" charset="-128"/>
            </a:endParaRPr>
          </a:p>
        </p:txBody>
      </p:sp>
      <p:sp>
        <p:nvSpPr>
          <p:cNvPr id="41989" name="Rectangle 21"/>
          <p:cNvSpPr>
            <a:spLocks noChangeArrowheads="1"/>
          </p:cNvSpPr>
          <p:nvPr/>
        </p:nvSpPr>
        <p:spPr bwMode="auto">
          <a:xfrm>
            <a:off x="346364" y="1008530"/>
            <a:ext cx="8382000" cy="5311588"/>
          </a:xfrm>
          <a:prstGeom prst="rect">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lIns="81968" tIns="40982" rIns="81968" bIns="40982"/>
          <a:lstStyle>
            <a:lvl1pPr defTabSz="455613" eaLnBrk="0" hangingPunct="0">
              <a:defRPr sz="2700" u="sng">
                <a:solidFill>
                  <a:schemeClr val="tx1"/>
                </a:solidFill>
                <a:latin typeface="Arial" charset="0"/>
                <a:ea typeface="ＭＳ Ｐゴシック" pitchFamily="34" charset="-128"/>
              </a:defRPr>
            </a:lvl1pPr>
            <a:lvl2pPr marL="37931725" indent="-37474525" defTabSz="455613" eaLnBrk="0" hangingPunct="0">
              <a:defRPr sz="2700" u="sng">
                <a:solidFill>
                  <a:schemeClr val="tx1"/>
                </a:solidFill>
                <a:latin typeface="Arial" charset="0"/>
                <a:ea typeface="ＭＳ Ｐゴシック" pitchFamily="34" charset="-128"/>
              </a:defRPr>
            </a:lvl2pPr>
            <a:lvl3pPr eaLnBrk="0" hangingPunct="0">
              <a:defRPr sz="2700" u="sng">
                <a:solidFill>
                  <a:schemeClr val="tx1"/>
                </a:solidFill>
                <a:latin typeface="Arial" charset="0"/>
                <a:ea typeface="ＭＳ Ｐゴシック" pitchFamily="34" charset="-128"/>
              </a:defRPr>
            </a:lvl3pPr>
            <a:lvl4pPr eaLnBrk="0" hangingPunct="0">
              <a:defRPr sz="2700" u="sng">
                <a:solidFill>
                  <a:schemeClr val="tx1"/>
                </a:solidFill>
                <a:latin typeface="Arial" charset="0"/>
                <a:ea typeface="ＭＳ Ｐゴシック" pitchFamily="34" charset="-128"/>
              </a:defRPr>
            </a:lvl4pPr>
            <a:lvl5pPr eaLnBrk="0" hangingPunct="0">
              <a:defRPr sz="2700" u="sng">
                <a:solidFill>
                  <a:schemeClr val="tx1"/>
                </a:solidFill>
                <a:latin typeface="Arial" charset="0"/>
                <a:ea typeface="ＭＳ Ｐゴシック" pitchFamily="34" charset="-128"/>
              </a:defRPr>
            </a:lvl5pPr>
            <a:lvl6pPr marL="457200" eaLnBrk="0" fontAlgn="base" hangingPunct="0">
              <a:spcBef>
                <a:spcPct val="0"/>
              </a:spcBef>
              <a:spcAft>
                <a:spcPct val="0"/>
              </a:spcAft>
              <a:defRPr sz="2700" u="sng">
                <a:solidFill>
                  <a:schemeClr val="tx1"/>
                </a:solidFill>
                <a:latin typeface="Arial" charset="0"/>
                <a:ea typeface="ＭＳ Ｐゴシック" pitchFamily="34" charset="-128"/>
              </a:defRPr>
            </a:lvl6pPr>
            <a:lvl7pPr marL="914400" eaLnBrk="0" fontAlgn="base" hangingPunct="0">
              <a:spcBef>
                <a:spcPct val="0"/>
              </a:spcBef>
              <a:spcAft>
                <a:spcPct val="0"/>
              </a:spcAft>
              <a:defRPr sz="2700" u="sng">
                <a:solidFill>
                  <a:schemeClr val="tx1"/>
                </a:solidFill>
                <a:latin typeface="Arial" charset="0"/>
                <a:ea typeface="ＭＳ Ｐゴシック" pitchFamily="34" charset="-128"/>
              </a:defRPr>
            </a:lvl7pPr>
            <a:lvl8pPr marL="1371600" eaLnBrk="0" fontAlgn="base" hangingPunct="0">
              <a:spcBef>
                <a:spcPct val="0"/>
              </a:spcBef>
              <a:spcAft>
                <a:spcPct val="0"/>
              </a:spcAft>
              <a:defRPr sz="2700" u="sng">
                <a:solidFill>
                  <a:schemeClr val="tx1"/>
                </a:solidFill>
                <a:latin typeface="Arial" charset="0"/>
                <a:ea typeface="ＭＳ Ｐゴシック" pitchFamily="34" charset="-128"/>
              </a:defRPr>
            </a:lvl8pPr>
            <a:lvl9pPr marL="1828800" eaLnBrk="0" fontAlgn="base" hangingPunct="0">
              <a:spcBef>
                <a:spcPct val="0"/>
              </a:spcBef>
              <a:spcAft>
                <a:spcPct val="0"/>
              </a:spcAft>
              <a:defRPr sz="2700" u="sng">
                <a:solidFill>
                  <a:schemeClr val="tx1"/>
                </a:solidFill>
                <a:latin typeface="Arial" charset="0"/>
                <a:ea typeface="ＭＳ Ｐゴシック" pitchFamily="34" charset="-128"/>
              </a:defRPr>
            </a:lvl9pPr>
          </a:lstStyle>
          <a:p>
            <a:pPr algn="l">
              <a:buClr>
                <a:srgbClr val="000000"/>
              </a:buClr>
              <a:buSzPct val="100000"/>
            </a:pPr>
            <a:endParaRPr lang="en-US" altLang="en-US" sz="1600" u="none">
              <a:solidFill>
                <a:srgbClr val="FFFFFF"/>
              </a:solidFill>
              <a:ea typeface="Arial Unicode MS" pitchFamily="34" charset="-128"/>
              <a:cs typeface="Arial Unicode MS" pitchFamily="34" charset="-128"/>
            </a:endParaRPr>
          </a:p>
        </p:txBody>
      </p:sp>
      <p:pic>
        <p:nvPicPr>
          <p:cNvPr id="41991" name="Picture 10" descr="13proton-popup.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293344" y="2145934"/>
            <a:ext cx="2424545" cy="22453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992" name="TextBox 12"/>
          <p:cNvSpPr txBox="1">
            <a:spLocks noChangeArrowheads="1"/>
          </p:cNvSpPr>
          <p:nvPr/>
        </p:nvSpPr>
        <p:spPr bwMode="auto">
          <a:xfrm>
            <a:off x="6062814" y="1524001"/>
            <a:ext cx="2089193" cy="3597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1968" tIns="40982" rIns="81968" bIns="40982">
            <a:spAutoFit/>
          </a:bodyPr>
          <a:lstStyle>
            <a:lvl1pPr defTabSz="504825" eaLnBrk="0" hangingPunct="0">
              <a:defRPr sz="2700" u="sng">
                <a:solidFill>
                  <a:schemeClr val="tx1"/>
                </a:solidFill>
                <a:latin typeface="Arial" charset="0"/>
                <a:ea typeface="ＭＳ Ｐゴシック" pitchFamily="34" charset="-128"/>
              </a:defRPr>
            </a:lvl1pPr>
            <a:lvl2pPr marL="37931725" indent="-37474525" defTabSz="504825" eaLnBrk="0" hangingPunct="0">
              <a:defRPr sz="2700" u="sng">
                <a:solidFill>
                  <a:schemeClr val="tx1"/>
                </a:solidFill>
                <a:latin typeface="Arial" charset="0"/>
                <a:ea typeface="ＭＳ Ｐゴシック" pitchFamily="34" charset="-128"/>
              </a:defRPr>
            </a:lvl2pPr>
            <a:lvl3pPr eaLnBrk="0" hangingPunct="0">
              <a:defRPr sz="2700" u="sng">
                <a:solidFill>
                  <a:schemeClr val="tx1"/>
                </a:solidFill>
                <a:latin typeface="Arial" charset="0"/>
                <a:ea typeface="ＭＳ Ｐゴシック" pitchFamily="34" charset="-128"/>
              </a:defRPr>
            </a:lvl3pPr>
            <a:lvl4pPr eaLnBrk="0" hangingPunct="0">
              <a:defRPr sz="2700" u="sng">
                <a:solidFill>
                  <a:schemeClr val="tx1"/>
                </a:solidFill>
                <a:latin typeface="Arial" charset="0"/>
                <a:ea typeface="ＭＳ Ｐゴシック" pitchFamily="34" charset="-128"/>
              </a:defRPr>
            </a:lvl4pPr>
            <a:lvl5pPr eaLnBrk="0" hangingPunct="0">
              <a:defRPr sz="2700" u="sng">
                <a:solidFill>
                  <a:schemeClr val="tx1"/>
                </a:solidFill>
                <a:latin typeface="Arial" charset="0"/>
                <a:ea typeface="ＭＳ Ｐゴシック" pitchFamily="34" charset="-128"/>
              </a:defRPr>
            </a:lvl5pPr>
            <a:lvl6pPr marL="457200" eaLnBrk="0" fontAlgn="base" hangingPunct="0">
              <a:spcBef>
                <a:spcPct val="0"/>
              </a:spcBef>
              <a:spcAft>
                <a:spcPct val="0"/>
              </a:spcAft>
              <a:defRPr sz="2700" u="sng">
                <a:solidFill>
                  <a:schemeClr val="tx1"/>
                </a:solidFill>
                <a:latin typeface="Arial" charset="0"/>
                <a:ea typeface="ＭＳ Ｐゴシック" pitchFamily="34" charset="-128"/>
              </a:defRPr>
            </a:lvl6pPr>
            <a:lvl7pPr marL="914400" eaLnBrk="0" fontAlgn="base" hangingPunct="0">
              <a:spcBef>
                <a:spcPct val="0"/>
              </a:spcBef>
              <a:spcAft>
                <a:spcPct val="0"/>
              </a:spcAft>
              <a:defRPr sz="2700" u="sng">
                <a:solidFill>
                  <a:schemeClr val="tx1"/>
                </a:solidFill>
                <a:latin typeface="Arial" charset="0"/>
                <a:ea typeface="ＭＳ Ｐゴシック" pitchFamily="34" charset="-128"/>
              </a:defRPr>
            </a:lvl7pPr>
            <a:lvl8pPr marL="1371600" eaLnBrk="0" fontAlgn="base" hangingPunct="0">
              <a:spcBef>
                <a:spcPct val="0"/>
              </a:spcBef>
              <a:spcAft>
                <a:spcPct val="0"/>
              </a:spcAft>
              <a:defRPr sz="2700" u="sng">
                <a:solidFill>
                  <a:schemeClr val="tx1"/>
                </a:solidFill>
                <a:latin typeface="Arial" charset="0"/>
                <a:ea typeface="ＭＳ Ｐゴシック" pitchFamily="34" charset="-128"/>
              </a:defRPr>
            </a:lvl8pPr>
            <a:lvl9pPr marL="1828800" eaLnBrk="0" fontAlgn="base" hangingPunct="0">
              <a:spcBef>
                <a:spcPct val="0"/>
              </a:spcBef>
              <a:spcAft>
                <a:spcPct val="0"/>
              </a:spcAft>
              <a:defRPr sz="2700" u="sng">
                <a:solidFill>
                  <a:schemeClr val="tx1"/>
                </a:solidFill>
                <a:latin typeface="Arial" charset="0"/>
                <a:ea typeface="ＭＳ Ｐゴシック" pitchFamily="34" charset="-128"/>
              </a:defRPr>
            </a:lvl9pPr>
          </a:lstStyle>
          <a:p>
            <a:pPr algn="l">
              <a:buClr>
                <a:srgbClr val="000000"/>
              </a:buClr>
              <a:buSzPct val="100000"/>
            </a:pPr>
            <a:r>
              <a:rPr lang="en-US" altLang="en-US" sz="1800" b="1" u="none">
                <a:solidFill>
                  <a:srgbClr val="000000"/>
                </a:solidFill>
                <a:ea typeface="Arial Unicode MS" pitchFamily="34" charset="-128"/>
                <a:cs typeface="Arial Unicode MS" pitchFamily="34" charset="-128"/>
              </a:rPr>
              <a:t>Muonic hydrogen</a:t>
            </a:r>
          </a:p>
        </p:txBody>
      </p:sp>
      <p:sp>
        <p:nvSpPr>
          <p:cNvPr id="41993" name="TextBox 13"/>
          <p:cNvSpPr txBox="1">
            <a:spLocks noChangeArrowheads="1"/>
          </p:cNvSpPr>
          <p:nvPr/>
        </p:nvSpPr>
        <p:spPr bwMode="auto">
          <a:xfrm>
            <a:off x="900552" y="1524001"/>
            <a:ext cx="2396970" cy="3597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1968" tIns="40982" rIns="81968" bIns="40982">
            <a:spAutoFit/>
          </a:bodyPr>
          <a:lstStyle>
            <a:lvl1pPr defTabSz="504825" eaLnBrk="0" hangingPunct="0">
              <a:defRPr sz="2700" u="sng">
                <a:solidFill>
                  <a:schemeClr val="tx1"/>
                </a:solidFill>
                <a:latin typeface="Arial" charset="0"/>
                <a:ea typeface="ＭＳ Ｐゴシック" pitchFamily="34" charset="-128"/>
              </a:defRPr>
            </a:lvl1pPr>
            <a:lvl2pPr marL="37931725" indent="-37474525" defTabSz="504825" eaLnBrk="0" hangingPunct="0">
              <a:defRPr sz="2700" u="sng">
                <a:solidFill>
                  <a:schemeClr val="tx1"/>
                </a:solidFill>
                <a:latin typeface="Arial" charset="0"/>
                <a:ea typeface="ＭＳ Ｐゴシック" pitchFamily="34" charset="-128"/>
              </a:defRPr>
            </a:lvl2pPr>
            <a:lvl3pPr eaLnBrk="0" hangingPunct="0">
              <a:defRPr sz="2700" u="sng">
                <a:solidFill>
                  <a:schemeClr val="tx1"/>
                </a:solidFill>
                <a:latin typeface="Arial" charset="0"/>
                <a:ea typeface="ＭＳ Ｐゴシック" pitchFamily="34" charset="-128"/>
              </a:defRPr>
            </a:lvl3pPr>
            <a:lvl4pPr eaLnBrk="0" hangingPunct="0">
              <a:defRPr sz="2700" u="sng">
                <a:solidFill>
                  <a:schemeClr val="tx1"/>
                </a:solidFill>
                <a:latin typeface="Arial" charset="0"/>
                <a:ea typeface="ＭＳ Ｐゴシック" pitchFamily="34" charset="-128"/>
              </a:defRPr>
            </a:lvl4pPr>
            <a:lvl5pPr eaLnBrk="0" hangingPunct="0">
              <a:defRPr sz="2700" u="sng">
                <a:solidFill>
                  <a:schemeClr val="tx1"/>
                </a:solidFill>
                <a:latin typeface="Arial" charset="0"/>
                <a:ea typeface="ＭＳ Ｐゴシック" pitchFamily="34" charset="-128"/>
              </a:defRPr>
            </a:lvl5pPr>
            <a:lvl6pPr marL="457200" eaLnBrk="0" fontAlgn="base" hangingPunct="0">
              <a:spcBef>
                <a:spcPct val="0"/>
              </a:spcBef>
              <a:spcAft>
                <a:spcPct val="0"/>
              </a:spcAft>
              <a:defRPr sz="2700" u="sng">
                <a:solidFill>
                  <a:schemeClr val="tx1"/>
                </a:solidFill>
                <a:latin typeface="Arial" charset="0"/>
                <a:ea typeface="ＭＳ Ｐゴシック" pitchFamily="34" charset="-128"/>
              </a:defRPr>
            </a:lvl6pPr>
            <a:lvl7pPr marL="914400" eaLnBrk="0" fontAlgn="base" hangingPunct="0">
              <a:spcBef>
                <a:spcPct val="0"/>
              </a:spcBef>
              <a:spcAft>
                <a:spcPct val="0"/>
              </a:spcAft>
              <a:defRPr sz="2700" u="sng">
                <a:solidFill>
                  <a:schemeClr val="tx1"/>
                </a:solidFill>
                <a:latin typeface="Arial" charset="0"/>
                <a:ea typeface="ＭＳ Ｐゴシック" pitchFamily="34" charset="-128"/>
              </a:defRPr>
            </a:lvl7pPr>
            <a:lvl8pPr marL="1371600" eaLnBrk="0" fontAlgn="base" hangingPunct="0">
              <a:spcBef>
                <a:spcPct val="0"/>
              </a:spcBef>
              <a:spcAft>
                <a:spcPct val="0"/>
              </a:spcAft>
              <a:defRPr sz="2700" u="sng">
                <a:solidFill>
                  <a:schemeClr val="tx1"/>
                </a:solidFill>
                <a:latin typeface="Arial" charset="0"/>
                <a:ea typeface="ＭＳ Ｐゴシック" pitchFamily="34" charset="-128"/>
              </a:defRPr>
            </a:lvl8pPr>
            <a:lvl9pPr marL="1828800" eaLnBrk="0" fontAlgn="base" hangingPunct="0">
              <a:spcBef>
                <a:spcPct val="0"/>
              </a:spcBef>
              <a:spcAft>
                <a:spcPct val="0"/>
              </a:spcAft>
              <a:defRPr sz="2700" u="sng">
                <a:solidFill>
                  <a:schemeClr val="tx1"/>
                </a:solidFill>
                <a:latin typeface="Arial" charset="0"/>
                <a:ea typeface="ＭＳ Ｐゴシック" pitchFamily="34" charset="-128"/>
              </a:defRPr>
            </a:lvl9pPr>
          </a:lstStyle>
          <a:p>
            <a:pPr algn="l">
              <a:buClr>
                <a:srgbClr val="000000"/>
              </a:buClr>
              <a:buSzPct val="100000"/>
            </a:pPr>
            <a:r>
              <a:rPr lang="en-US" altLang="en-US" sz="1800" b="1" u="none">
                <a:solidFill>
                  <a:srgbClr val="000000"/>
                </a:solidFill>
                <a:ea typeface="Arial Unicode MS" pitchFamily="34" charset="-128"/>
                <a:cs typeface="Arial Unicode MS" pitchFamily="34" charset="-128"/>
              </a:rPr>
              <a:t>Electronic hydrogen</a:t>
            </a:r>
          </a:p>
        </p:txBody>
      </p:sp>
      <p:sp>
        <p:nvSpPr>
          <p:cNvPr id="41994" name="TextBox 14"/>
          <p:cNvSpPr txBox="1">
            <a:spLocks noChangeArrowheads="1"/>
          </p:cNvSpPr>
          <p:nvPr/>
        </p:nvSpPr>
        <p:spPr bwMode="auto">
          <a:xfrm>
            <a:off x="3671458" y="1344706"/>
            <a:ext cx="1691648" cy="3597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1968" tIns="40982" rIns="81968" bIns="40982">
            <a:spAutoFit/>
          </a:bodyPr>
          <a:lstStyle>
            <a:lvl1pPr defTabSz="504825" eaLnBrk="0" hangingPunct="0">
              <a:defRPr sz="2700" u="sng">
                <a:solidFill>
                  <a:schemeClr val="tx1"/>
                </a:solidFill>
                <a:latin typeface="Arial" charset="0"/>
                <a:ea typeface="ＭＳ Ｐゴシック" pitchFamily="34" charset="-128"/>
              </a:defRPr>
            </a:lvl1pPr>
            <a:lvl2pPr marL="37931725" indent="-37474525" defTabSz="504825" eaLnBrk="0" hangingPunct="0">
              <a:defRPr sz="2700" u="sng">
                <a:solidFill>
                  <a:schemeClr val="tx1"/>
                </a:solidFill>
                <a:latin typeface="Arial" charset="0"/>
                <a:ea typeface="ＭＳ Ｐゴシック" pitchFamily="34" charset="-128"/>
              </a:defRPr>
            </a:lvl2pPr>
            <a:lvl3pPr eaLnBrk="0" hangingPunct="0">
              <a:defRPr sz="2700" u="sng">
                <a:solidFill>
                  <a:schemeClr val="tx1"/>
                </a:solidFill>
                <a:latin typeface="Arial" charset="0"/>
                <a:ea typeface="ＭＳ Ｐゴシック" pitchFamily="34" charset="-128"/>
              </a:defRPr>
            </a:lvl3pPr>
            <a:lvl4pPr eaLnBrk="0" hangingPunct="0">
              <a:defRPr sz="2700" u="sng">
                <a:solidFill>
                  <a:schemeClr val="tx1"/>
                </a:solidFill>
                <a:latin typeface="Arial" charset="0"/>
                <a:ea typeface="ＭＳ Ｐゴシック" pitchFamily="34" charset="-128"/>
              </a:defRPr>
            </a:lvl4pPr>
            <a:lvl5pPr eaLnBrk="0" hangingPunct="0">
              <a:defRPr sz="2700" u="sng">
                <a:solidFill>
                  <a:schemeClr val="tx1"/>
                </a:solidFill>
                <a:latin typeface="Arial" charset="0"/>
                <a:ea typeface="ＭＳ Ｐゴシック" pitchFamily="34" charset="-128"/>
              </a:defRPr>
            </a:lvl5pPr>
            <a:lvl6pPr marL="457200" eaLnBrk="0" fontAlgn="base" hangingPunct="0">
              <a:spcBef>
                <a:spcPct val="0"/>
              </a:spcBef>
              <a:spcAft>
                <a:spcPct val="0"/>
              </a:spcAft>
              <a:defRPr sz="2700" u="sng">
                <a:solidFill>
                  <a:schemeClr val="tx1"/>
                </a:solidFill>
                <a:latin typeface="Arial" charset="0"/>
                <a:ea typeface="ＭＳ Ｐゴシック" pitchFamily="34" charset="-128"/>
              </a:defRPr>
            </a:lvl6pPr>
            <a:lvl7pPr marL="914400" eaLnBrk="0" fontAlgn="base" hangingPunct="0">
              <a:spcBef>
                <a:spcPct val="0"/>
              </a:spcBef>
              <a:spcAft>
                <a:spcPct val="0"/>
              </a:spcAft>
              <a:defRPr sz="2700" u="sng">
                <a:solidFill>
                  <a:schemeClr val="tx1"/>
                </a:solidFill>
                <a:latin typeface="Arial" charset="0"/>
                <a:ea typeface="ＭＳ Ｐゴシック" pitchFamily="34" charset="-128"/>
              </a:defRPr>
            </a:lvl7pPr>
            <a:lvl8pPr marL="1371600" eaLnBrk="0" fontAlgn="base" hangingPunct="0">
              <a:spcBef>
                <a:spcPct val="0"/>
              </a:spcBef>
              <a:spcAft>
                <a:spcPct val="0"/>
              </a:spcAft>
              <a:defRPr sz="2700" u="sng">
                <a:solidFill>
                  <a:schemeClr val="tx1"/>
                </a:solidFill>
                <a:latin typeface="Arial" charset="0"/>
                <a:ea typeface="ＭＳ Ｐゴシック" pitchFamily="34" charset="-128"/>
              </a:defRPr>
            </a:lvl8pPr>
            <a:lvl9pPr marL="1828800" eaLnBrk="0" fontAlgn="base" hangingPunct="0">
              <a:spcBef>
                <a:spcPct val="0"/>
              </a:spcBef>
              <a:spcAft>
                <a:spcPct val="0"/>
              </a:spcAft>
              <a:defRPr sz="2700" u="sng">
                <a:solidFill>
                  <a:schemeClr val="tx1"/>
                </a:solidFill>
                <a:latin typeface="Arial" charset="0"/>
                <a:ea typeface="ＭＳ Ｐゴシック" pitchFamily="34" charset="-128"/>
              </a:defRPr>
            </a:lvl9pPr>
          </a:lstStyle>
          <a:p>
            <a:pPr algn="l">
              <a:buClr>
                <a:srgbClr val="000000"/>
              </a:buClr>
              <a:buSzPct val="100000"/>
            </a:pPr>
            <a:r>
              <a:rPr lang="en-US" altLang="en-US" sz="1800" b="1" u="none">
                <a:solidFill>
                  <a:srgbClr val="000000"/>
                </a:solidFill>
                <a:ea typeface="Arial Unicode MS" pitchFamily="34" charset="-128"/>
                <a:cs typeface="Arial Unicode MS" pitchFamily="34" charset="-128"/>
              </a:rPr>
              <a:t>Spectroscopy</a:t>
            </a:r>
          </a:p>
        </p:txBody>
      </p:sp>
      <p:sp>
        <p:nvSpPr>
          <p:cNvPr id="41995" name="TextBox 15"/>
          <p:cNvSpPr txBox="1">
            <a:spLocks noChangeArrowheads="1"/>
          </p:cNvSpPr>
          <p:nvPr/>
        </p:nvSpPr>
        <p:spPr bwMode="auto">
          <a:xfrm>
            <a:off x="3794129" y="4885767"/>
            <a:ext cx="1294104" cy="3597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1968" tIns="40982" rIns="81968" bIns="40982">
            <a:spAutoFit/>
          </a:bodyPr>
          <a:lstStyle>
            <a:lvl1pPr defTabSz="504825" eaLnBrk="0" hangingPunct="0">
              <a:defRPr sz="2700" u="sng">
                <a:solidFill>
                  <a:schemeClr val="tx1"/>
                </a:solidFill>
                <a:latin typeface="Arial" charset="0"/>
                <a:ea typeface="ＭＳ Ｐゴシック" pitchFamily="34" charset="-128"/>
              </a:defRPr>
            </a:lvl1pPr>
            <a:lvl2pPr marL="37931725" indent="-37474525" defTabSz="504825" eaLnBrk="0" hangingPunct="0">
              <a:defRPr sz="2700" u="sng">
                <a:solidFill>
                  <a:schemeClr val="tx1"/>
                </a:solidFill>
                <a:latin typeface="Arial" charset="0"/>
                <a:ea typeface="ＭＳ Ｐゴシック" pitchFamily="34" charset="-128"/>
              </a:defRPr>
            </a:lvl2pPr>
            <a:lvl3pPr eaLnBrk="0" hangingPunct="0">
              <a:defRPr sz="2700" u="sng">
                <a:solidFill>
                  <a:schemeClr val="tx1"/>
                </a:solidFill>
                <a:latin typeface="Arial" charset="0"/>
                <a:ea typeface="ＭＳ Ｐゴシック" pitchFamily="34" charset="-128"/>
              </a:defRPr>
            </a:lvl3pPr>
            <a:lvl4pPr eaLnBrk="0" hangingPunct="0">
              <a:defRPr sz="2700" u="sng">
                <a:solidFill>
                  <a:schemeClr val="tx1"/>
                </a:solidFill>
                <a:latin typeface="Arial" charset="0"/>
                <a:ea typeface="ＭＳ Ｐゴシック" pitchFamily="34" charset="-128"/>
              </a:defRPr>
            </a:lvl4pPr>
            <a:lvl5pPr eaLnBrk="0" hangingPunct="0">
              <a:defRPr sz="2700" u="sng">
                <a:solidFill>
                  <a:schemeClr val="tx1"/>
                </a:solidFill>
                <a:latin typeface="Arial" charset="0"/>
                <a:ea typeface="ＭＳ Ｐゴシック" pitchFamily="34" charset="-128"/>
              </a:defRPr>
            </a:lvl5pPr>
            <a:lvl6pPr marL="457200" eaLnBrk="0" fontAlgn="base" hangingPunct="0">
              <a:spcBef>
                <a:spcPct val="0"/>
              </a:spcBef>
              <a:spcAft>
                <a:spcPct val="0"/>
              </a:spcAft>
              <a:defRPr sz="2700" u="sng">
                <a:solidFill>
                  <a:schemeClr val="tx1"/>
                </a:solidFill>
                <a:latin typeface="Arial" charset="0"/>
                <a:ea typeface="ＭＳ Ｐゴシック" pitchFamily="34" charset="-128"/>
              </a:defRPr>
            </a:lvl6pPr>
            <a:lvl7pPr marL="914400" eaLnBrk="0" fontAlgn="base" hangingPunct="0">
              <a:spcBef>
                <a:spcPct val="0"/>
              </a:spcBef>
              <a:spcAft>
                <a:spcPct val="0"/>
              </a:spcAft>
              <a:defRPr sz="2700" u="sng">
                <a:solidFill>
                  <a:schemeClr val="tx1"/>
                </a:solidFill>
                <a:latin typeface="Arial" charset="0"/>
                <a:ea typeface="ＭＳ Ｐゴシック" pitchFamily="34" charset="-128"/>
              </a:defRPr>
            </a:lvl7pPr>
            <a:lvl8pPr marL="1371600" eaLnBrk="0" fontAlgn="base" hangingPunct="0">
              <a:spcBef>
                <a:spcPct val="0"/>
              </a:spcBef>
              <a:spcAft>
                <a:spcPct val="0"/>
              </a:spcAft>
              <a:defRPr sz="2700" u="sng">
                <a:solidFill>
                  <a:schemeClr val="tx1"/>
                </a:solidFill>
                <a:latin typeface="Arial" charset="0"/>
                <a:ea typeface="ＭＳ Ｐゴシック" pitchFamily="34" charset="-128"/>
              </a:defRPr>
            </a:lvl8pPr>
            <a:lvl9pPr marL="1828800" eaLnBrk="0" fontAlgn="base" hangingPunct="0">
              <a:spcBef>
                <a:spcPct val="0"/>
              </a:spcBef>
              <a:spcAft>
                <a:spcPct val="0"/>
              </a:spcAft>
              <a:defRPr sz="2700" u="sng">
                <a:solidFill>
                  <a:schemeClr val="tx1"/>
                </a:solidFill>
                <a:latin typeface="Arial" charset="0"/>
                <a:ea typeface="ＭＳ Ｐゴシック" pitchFamily="34" charset="-128"/>
              </a:defRPr>
            </a:lvl9pPr>
          </a:lstStyle>
          <a:p>
            <a:pPr algn="l">
              <a:buClr>
                <a:srgbClr val="000000"/>
              </a:buClr>
              <a:buSzPct val="100000"/>
            </a:pPr>
            <a:r>
              <a:rPr lang="en-US" altLang="en-US" sz="1800" b="1" u="none">
                <a:solidFill>
                  <a:srgbClr val="000000"/>
                </a:solidFill>
                <a:ea typeface="Arial Unicode MS" pitchFamily="34" charset="-128"/>
                <a:cs typeface="Arial Unicode MS" pitchFamily="34" charset="-128"/>
              </a:rPr>
              <a:t>Scattering</a:t>
            </a:r>
          </a:p>
        </p:txBody>
      </p:sp>
      <p:sp>
        <p:nvSpPr>
          <p:cNvPr id="41996" name="TextBox 16"/>
          <p:cNvSpPr txBox="1">
            <a:spLocks noChangeArrowheads="1"/>
          </p:cNvSpPr>
          <p:nvPr/>
        </p:nvSpPr>
        <p:spPr bwMode="auto">
          <a:xfrm>
            <a:off x="906321" y="4628031"/>
            <a:ext cx="2255978" cy="359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1968" tIns="40982" rIns="81968" bIns="40982">
            <a:spAutoFit/>
          </a:bodyPr>
          <a:lstStyle>
            <a:lvl1pPr defTabSz="504825" eaLnBrk="0" hangingPunct="0">
              <a:defRPr sz="2700" u="sng">
                <a:solidFill>
                  <a:schemeClr val="tx1"/>
                </a:solidFill>
                <a:latin typeface="Arial" charset="0"/>
                <a:ea typeface="ＭＳ Ｐゴシック" pitchFamily="34" charset="-128"/>
              </a:defRPr>
            </a:lvl1pPr>
            <a:lvl2pPr marL="37931725" indent="-37474525" defTabSz="504825" eaLnBrk="0" hangingPunct="0">
              <a:defRPr sz="2700" u="sng">
                <a:solidFill>
                  <a:schemeClr val="tx1"/>
                </a:solidFill>
                <a:latin typeface="Arial" charset="0"/>
                <a:ea typeface="ＭＳ Ｐゴシック" pitchFamily="34" charset="-128"/>
              </a:defRPr>
            </a:lvl2pPr>
            <a:lvl3pPr eaLnBrk="0" hangingPunct="0">
              <a:defRPr sz="2700" u="sng">
                <a:solidFill>
                  <a:schemeClr val="tx1"/>
                </a:solidFill>
                <a:latin typeface="Arial" charset="0"/>
                <a:ea typeface="ＭＳ Ｐゴシック" pitchFamily="34" charset="-128"/>
              </a:defRPr>
            </a:lvl3pPr>
            <a:lvl4pPr eaLnBrk="0" hangingPunct="0">
              <a:defRPr sz="2700" u="sng">
                <a:solidFill>
                  <a:schemeClr val="tx1"/>
                </a:solidFill>
                <a:latin typeface="Arial" charset="0"/>
                <a:ea typeface="ＭＳ Ｐゴシック" pitchFamily="34" charset="-128"/>
              </a:defRPr>
            </a:lvl4pPr>
            <a:lvl5pPr eaLnBrk="0" hangingPunct="0">
              <a:defRPr sz="2700" u="sng">
                <a:solidFill>
                  <a:schemeClr val="tx1"/>
                </a:solidFill>
                <a:latin typeface="Arial" charset="0"/>
                <a:ea typeface="ＭＳ Ｐゴシック" pitchFamily="34" charset="-128"/>
              </a:defRPr>
            </a:lvl5pPr>
            <a:lvl6pPr marL="457200" eaLnBrk="0" fontAlgn="base" hangingPunct="0">
              <a:spcBef>
                <a:spcPct val="0"/>
              </a:spcBef>
              <a:spcAft>
                <a:spcPct val="0"/>
              </a:spcAft>
              <a:defRPr sz="2700" u="sng">
                <a:solidFill>
                  <a:schemeClr val="tx1"/>
                </a:solidFill>
                <a:latin typeface="Arial" charset="0"/>
                <a:ea typeface="ＭＳ Ｐゴシック" pitchFamily="34" charset="-128"/>
              </a:defRPr>
            </a:lvl6pPr>
            <a:lvl7pPr marL="914400" eaLnBrk="0" fontAlgn="base" hangingPunct="0">
              <a:spcBef>
                <a:spcPct val="0"/>
              </a:spcBef>
              <a:spcAft>
                <a:spcPct val="0"/>
              </a:spcAft>
              <a:defRPr sz="2700" u="sng">
                <a:solidFill>
                  <a:schemeClr val="tx1"/>
                </a:solidFill>
                <a:latin typeface="Arial" charset="0"/>
                <a:ea typeface="ＭＳ Ｐゴシック" pitchFamily="34" charset="-128"/>
              </a:defRPr>
            </a:lvl7pPr>
            <a:lvl8pPr marL="1371600" eaLnBrk="0" fontAlgn="base" hangingPunct="0">
              <a:spcBef>
                <a:spcPct val="0"/>
              </a:spcBef>
              <a:spcAft>
                <a:spcPct val="0"/>
              </a:spcAft>
              <a:defRPr sz="2700" u="sng">
                <a:solidFill>
                  <a:schemeClr val="tx1"/>
                </a:solidFill>
                <a:latin typeface="Arial" charset="0"/>
                <a:ea typeface="ＭＳ Ｐゴシック" pitchFamily="34" charset="-128"/>
              </a:defRPr>
            </a:lvl8pPr>
            <a:lvl9pPr marL="1828800" eaLnBrk="0" fontAlgn="base" hangingPunct="0">
              <a:spcBef>
                <a:spcPct val="0"/>
              </a:spcBef>
              <a:spcAft>
                <a:spcPct val="0"/>
              </a:spcAft>
              <a:defRPr sz="2700" u="sng">
                <a:solidFill>
                  <a:schemeClr val="tx1"/>
                </a:solidFill>
                <a:latin typeface="Arial" charset="0"/>
                <a:ea typeface="ＭＳ Ｐゴシック" pitchFamily="34" charset="-128"/>
              </a:defRPr>
            </a:lvl9pPr>
          </a:lstStyle>
          <a:p>
            <a:pPr algn="l">
              <a:buClr>
                <a:srgbClr val="000000"/>
              </a:buClr>
              <a:buSzPct val="100000"/>
            </a:pPr>
            <a:r>
              <a:rPr lang="en-US" altLang="en-US" sz="1800" b="1" u="none">
                <a:solidFill>
                  <a:srgbClr val="000000"/>
                </a:solidFill>
                <a:ea typeface="Arial Unicode MS" pitchFamily="34" charset="-128"/>
                <a:cs typeface="Arial Unicode MS" pitchFamily="34" charset="-128"/>
              </a:rPr>
              <a:t>Electron scattering</a:t>
            </a:r>
          </a:p>
        </p:txBody>
      </p:sp>
      <p:sp>
        <p:nvSpPr>
          <p:cNvPr id="41998" name="TextBox 14"/>
          <p:cNvSpPr txBox="1">
            <a:spLocks noChangeArrowheads="1"/>
          </p:cNvSpPr>
          <p:nvPr/>
        </p:nvSpPr>
        <p:spPr bwMode="auto">
          <a:xfrm>
            <a:off x="1039091" y="1850372"/>
            <a:ext cx="1939636" cy="359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1968" tIns="40982" rIns="81968" bIns="40982">
            <a:spAutoFit/>
          </a:bodyPr>
          <a:lstStyle>
            <a:lvl1pPr eaLnBrk="0" hangingPunct="0">
              <a:defRPr sz="2700" u="sng">
                <a:solidFill>
                  <a:schemeClr val="tx1"/>
                </a:solidFill>
                <a:latin typeface="Arial" charset="0"/>
                <a:ea typeface="ＭＳ Ｐゴシック" pitchFamily="34" charset="-128"/>
              </a:defRPr>
            </a:lvl1pPr>
            <a:lvl2pPr marL="37931725" indent="-37474525" eaLnBrk="0" hangingPunct="0">
              <a:defRPr sz="2700" u="sng">
                <a:solidFill>
                  <a:schemeClr val="tx1"/>
                </a:solidFill>
                <a:latin typeface="Arial" charset="0"/>
                <a:ea typeface="ＭＳ Ｐゴシック" pitchFamily="34" charset="-128"/>
              </a:defRPr>
            </a:lvl2pPr>
            <a:lvl3pPr eaLnBrk="0" hangingPunct="0">
              <a:defRPr sz="2700" u="sng">
                <a:solidFill>
                  <a:schemeClr val="tx1"/>
                </a:solidFill>
                <a:latin typeface="Arial" charset="0"/>
                <a:ea typeface="ＭＳ Ｐゴシック" pitchFamily="34" charset="-128"/>
              </a:defRPr>
            </a:lvl3pPr>
            <a:lvl4pPr eaLnBrk="0" hangingPunct="0">
              <a:defRPr sz="2700" u="sng">
                <a:solidFill>
                  <a:schemeClr val="tx1"/>
                </a:solidFill>
                <a:latin typeface="Arial" charset="0"/>
                <a:ea typeface="ＭＳ Ｐゴシック" pitchFamily="34" charset="-128"/>
              </a:defRPr>
            </a:lvl4pPr>
            <a:lvl5pPr eaLnBrk="0" hangingPunct="0">
              <a:defRPr sz="2700" u="sng">
                <a:solidFill>
                  <a:schemeClr val="tx1"/>
                </a:solidFill>
                <a:latin typeface="Arial" charset="0"/>
                <a:ea typeface="ＭＳ Ｐゴシック" pitchFamily="34" charset="-128"/>
              </a:defRPr>
            </a:lvl5pPr>
            <a:lvl6pPr marL="457200" eaLnBrk="0" fontAlgn="base" hangingPunct="0">
              <a:spcBef>
                <a:spcPct val="0"/>
              </a:spcBef>
              <a:spcAft>
                <a:spcPct val="0"/>
              </a:spcAft>
              <a:defRPr sz="2700" u="sng">
                <a:solidFill>
                  <a:schemeClr val="tx1"/>
                </a:solidFill>
                <a:latin typeface="Arial" charset="0"/>
                <a:ea typeface="ＭＳ Ｐゴシック" pitchFamily="34" charset="-128"/>
              </a:defRPr>
            </a:lvl6pPr>
            <a:lvl7pPr marL="914400" eaLnBrk="0" fontAlgn="base" hangingPunct="0">
              <a:spcBef>
                <a:spcPct val="0"/>
              </a:spcBef>
              <a:spcAft>
                <a:spcPct val="0"/>
              </a:spcAft>
              <a:defRPr sz="2700" u="sng">
                <a:solidFill>
                  <a:schemeClr val="tx1"/>
                </a:solidFill>
                <a:latin typeface="Arial" charset="0"/>
                <a:ea typeface="ＭＳ Ｐゴシック" pitchFamily="34" charset="-128"/>
              </a:defRPr>
            </a:lvl7pPr>
            <a:lvl8pPr marL="1371600" eaLnBrk="0" fontAlgn="base" hangingPunct="0">
              <a:spcBef>
                <a:spcPct val="0"/>
              </a:spcBef>
              <a:spcAft>
                <a:spcPct val="0"/>
              </a:spcAft>
              <a:defRPr sz="2700" u="sng">
                <a:solidFill>
                  <a:schemeClr val="tx1"/>
                </a:solidFill>
                <a:latin typeface="Arial" charset="0"/>
                <a:ea typeface="ＭＳ Ｐゴシック" pitchFamily="34" charset="-128"/>
              </a:defRPr>
            </a:lvl8pPr>
            <a:lvl9pPr marL="1828800" eaLnBrk="0" fontAlgn="base" hangingPunct="0">
              <a:spcBef>
                <a:spcPct val="0"/>
              </a:spcBef>
              <a:spcAft>
                <a:spcPct val="0"/>
              </a:spcAft>
              <a:defRPr sz="2700" u="sng">
                <a:solidFill>
                  <a:schemeClr val="tx1"/>
                </a:solidFill>
                <a:latin typeface="Arial" charset="0"/>
                <a:ea typeface="ＭＳ Ｐゴシック" pitchFamily="34" charset="-128"/>
              </a:defRPr>
            </a:lvl9pPr>
          </a:lstStyle>
          <a:p>
            <a:pPr eaLnBrk="1" hangingPunct="1"/>
            <a:r>
              <a:rPr lang="en-US" altLang="en-US" sz="1800" b="1" u="none">
                <a:solidFill>
                  <a:srgbClr val="333399"/>
                </a:solidFill>
                <a:cs typeface="+mn-cs"/>
              </a:rPr>
              <a:t>0.8758 ± 0.0077</a:t>
            </a:r>
          </a:p>
        </p:txBody>
      </p:sp>
      <p:sp>
        <p:nvSpPr>
          <p:cNvPr id="41999" name="TextBox 15"/>
          <p:cNvSpPr txBox="1">
            <a:spLocks noChangeArrowheads="1"/>
          </p:cNvSpPr>
          <p:nvPr/>
        </p:nvSpPr>
        <p:spPr bwMode="auto">
          <a:xfrm>
            <a:off x="5334007" y="1927412"/>
            <a:ext cx="3532909" cy="636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1968" tIns="40982" rIns="81968" bIns="40982">
            <a:spAutoFit/>
          </a:bodyPr>
          <a:lstStyle>
            <a:lvl1pPr eaLnBrk="0" hangingPunct="0">
              <a:defRPr sz="2700" u="sng">
                <a:solidFill>
                  <a:schemeClr val="tx1"/>
                </a:solidFill>
                <a:latin typeface="Arial" charset="0"/>
                <a:ea typeface="ＭＳ Ｐゴシック" pitchFamily="34" charset="-128"/>
              </a:defRPr>
            </a:lvl1pPr>
            <a:lvl2pPr marL="37931725" indent="-37474525" eaLnBrk="0" hangingPunct="0">
              <a:defRPr sz="2700" u="sng">
                <a:solidFill>
                  <a:schemeClr val="tx1"/>
                </a:solidFill>
                <a:latin typeface="Arial" charset="0"/>
                <a:ea typeface="ＭＳ Ｐゴシック" pitchFamily="34" charset="-128"/>
              </a:defRPr>
            </a:lvl2pPr>
            <a:lvl3pPr eaLnBrk="0" hangingPunct="0">
              <a:defRPr sz="2700" u="sng">
                <a:solidFill>
                  <a:schemeClr val="tx1"/>
                </a:solidFill>
                <a:latin typeface="Arial" charset="0"/>
                <a:ea typeface="ＭＳ Ｐゴシック" pitchFamily="34" charset="-128"/>
              </a:defRPr>
            </a:lvl3pPr>
            <a:lvl4pPr eaLnBrk="0" hangingPunct="0">
              <a:defRPr sz="2700" u="sng">
                <a:solidFill>
                  <a:schemeClr val="tx1"/>
                </a:solidFill>
                <a:latin typeface="Arial" charset="0"/>
                <a:ea typeface="ＭＳ Ｐゴシック" pitchFamily="34" charset="-128"/>
              </a:defRPr>
            </a:lvl4pPr>
            <a:lvl5pPr eaLnBrk="0" hangingPunct="0">
              <a:defRPr sz="2700" u="sng">
                <a:solidFill>
                  <a:schemeClr val="tx1"/>
                </a:solidFill>
                <a:latin typeface="Arial" charset="0"/>
                <a:ea typeface="ＭＳ Ｐゴシック" pitchFamily="34" charset="-128"/>
              </a:defRPr>
            </a:lvl5pPr>
            <a:lvl6pPr marL="457200" eaLnBrk="0" fontAlgn="base" hangingPunct="0">
              <a:spcBef>
                <a:spcPct val="0"/>
              </a:spcBef>
              <a:spcAft>
                <a:spcPct val="0"/>
              </a:spcAft>
              <a:defRPr sz="2700" u="sng">
                <a:solidFill>
                  <a:schemeClr val="tx1"/>
                </a:solidFill>
                <a:latin typeface="Arial" charset="0"/>
                <a:ea typeface="ＭＳ Ｐゴシック" pitchFamily="34" charset="-128"/>
              </a:defRPr>
            </a:lvl6pPr>
            <a:lvl7pPr marL="914400" eaLnBrk="0" fontAlgn="base" hangingPunct="0">
              <a:spcBef>
                <a:spcPct val="0"/>
              </a:spcBef>
              <a:spcAft>
                <a:spcPct val="0"/>
              </a:spcAft>
              <a:defRPr sz="2700" u="sng">
                <a:solidFill>
                  <a:schemeClr val="tx1"/>
                </a:solidFill>
                <a:latin typeface="Arial" charset="0"/>
                <a:ea typeface="ＭＳ Ｐゴシック" pitchFamily="34" charset="-128"/>
              </a:defRPr>
            </a:lvl7pPr>
            <a:lvl8pPr marL="1371600" eaLnBrk="0" fontAlgn="base" hangingPunct="0">
              <a:spcBef>
                <a:spcPct val="0"/>
              </a:spcBef>
              <a:spcAft>
                <a:spcPct val="0"/>
              </a:spcAft>
              <a:defRPr sz="2700" u="sng">
                <a:solidFill>
                  <a:schemeClr val="tx1"/>
                </a:solidFill>
                <a:latin typeface="Arial" charset="0"/>
                <a:ea typeface="ＭＳ Ｐゴシック" pitchFamily="34" charset="-128"/>
              </a:defRPr>
            </a:lvl8pPr>
            <a:lvl9pPr marL="1828800" eaLnBrk="0" fontAlgn="base" hangingPunct="0">
              <a:spcBef>
                <a:spcPct val="0"/>
              </a:spcBef>
              <a:spcAft>
                <a:spcPct val="0"/>
              </a:spcAft>
              <a:defRPr sz="2700" u="sng">
                <a:solidFill>
                  <a:schemeClr val="tx1"/>
                </a:solidFill>
                <a:latin typeface="Arial" charset="0"/>
                <a:ea typeface="ＭＳ Ｐゴシック" pitchFamily="34" charset="-128"/>
              </a:defRPr>
            </a:lvl9pPr>
          </a:lstStyle>
          <a:p>
            <a:pPr eaLnBrk="1" hangingPunct="1"/>
            <a:r>
              <a:rPr lang="en-US" altLang="en-US" sz="1800" b="1" u="none" dirty="0">
                <a:solidFill>
                  <a:srgbClr val="333399"/>
                </a:solidFill>
                <a:cs typeface="+mn-cs"/>
              </a:rPr>
              <a:t>0.84087 ± 0.00039</a:t>
            </a:r>
          </a:p>
          <a:p>
            <a:pPr eaLnBrk="1" hangingPunct="1"/>
            <a:endParaRPr lang="en-US" altLang="en-US" sz="1800" b="1" u="none" dirty="0">
              <a:solidFill>
                <a:srgbClr val="333399"/>
              </a:solidFill>
              <a:cs typeface="+mn-cs"/>
            </a:endParaRPr>
          </a:p>
        </p:txBody>
      </p:sp>
      <p:sp>
        <p:nvSpPr>
          <p:cNvPr id="42000" name="TextBox 16"/>
          <p:cNvSpPr txBox="1">
            <a:spLocks noChangeArrowheads="1"/>
          </p:cNvSpPr>
          <p:nvPr/>
        </p:nvSpPr>
        <p:spPr bwMode="auto">
          <a:xfrm>
            <a:off x="1044865" y="5003428"/>
            <a:ext cx="1933864" cy="3597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1968" tIns="40982" rIns="81968" bIns="40982">
            <a:spAutoFit/>
          </a:bodyPr>
          <a:lstStyle>
            <a:lvl1pPr eaLnBrk="0" hangingPunct="0">
              <a:defRPr sz="2700" u="sng">
                <a:solidFill>
                  <a:schemeClr val="tx1"/>
                </a:solidFill>
                <a:latin typeface="Arial" charset="0"/>
                <a:ea typeface="ＭＳ Ｐゴシック" pitchFamily="34" charset="-128"/>
              </a:defRPr>
            </a:lvl1pPr>
            <a:lvl2pPr marL="37931725" indent="-37474525" eaLnBrk="0" hangingPunct="0">
              <a:defRPr sz="2700" u="sng">
                <a:solidFill>
                  <a:schemeClr val="tx1"/>
                </a:solidFill>
                <a:latin typeface="Arial" charset="0"/>
                <a:ea typeface="ＭＳ Ｐゴシック" pitchFamily="34" charset="-128"/>
              </a:defRPr>
            </a:lvl2pPr>
            <a:lvl3pPr eaLnBrk="0" hangingPunct="0">
              <a:defRPr sz="2700" u="sng">
                <a:solidFill>
                  <a:schemeClr val="tx1"/>
                </a:solidFill>
                <a:latin typeface="Arial" charset="0"/>
                <a:ea typeface="ＭＳ Ｐゴシック" pitchFamily="34" charset="-128"/>
              </a:defRPr>
            </a:lvl3pPr>
            <a:lvl4pPr eaLnBrk="0" hangingPunct="0">
              <a:defRPr sz="2700" u="sng">
                <a:solidFill>
                  <a:schemeClr val="tx1"/>
                </a:solidFill>
                <a:latin typeface="Arial" charset="0"/>
                <a:ea typeface="ＭＳ Ｐゴシック" pitchFamily="34" charset="-128"/>
              </a:defRPr>
            </a:lvl4pPr>
            <a:lvl5pPr eaLnBrk="0" hangingPunct="0">
              <a:defRPr sz="2700" u="sng">
                <a:solidFill>
                  <a:schemeClr val="tx1"/>
                </a:solidFill>
                <a:latin typeface="Arial" charset="0"/>
                <a:ea typeface="ＭＳ Ｐゴシック" pitchFamily="34" charset="-128"/>
              </a:defRPr>
            </a:lvl5pPr>
            <a:lvl6pPr marL="457200" eaLnBrk="0" fontAlgn="base" hangingPunct="0">
              <a:spcBef>
                <a:spcPct val="0"/>
              </a:spcBef>
              <a:spcAft>
                <a:spcPct val="0"/>
              </a:spcAft>
              <a:defRPr sz="2700" u="sng">
                <a:solidFill>
                  <a:schemeClr val="tx1"/>
                </a:solidFill>
                <a:latin typeface="Arial" charset="0"/>
                <a:ea typeface="ＭＳ Ｐゴシック" pitchFamily="34" charset="-128"/>
              </a:defRPr>
            </a:lvl6pPr>
            <a:lvl7pPr marL="914400" eaLnBrk="0" fontAlgn="base" hangingPunct="0">
              <a:spcBef>
                <a:spcPct val="0"/>
              </a:spcBef>
              <a:spcAft>
                <a:spcPct val="0"/>
              </a:spcAft>
              <a:defRPr sz="2700" u="sng">
                <a:solidFill>
                  <a:schemeClr val="tx1"/>
                </a:solidFill>
                <a:latin typeface="Arial" charset="0"/>
                <a:ea typeface="ＭＳ Ｐゴシック" pitchFamily="34" charset="-128"/>
              </a:defRPr>
            </a:lvl7pPr>
            <a:lvl8pPr marL="1371600" eaLnBrk="0" fontAlgn="base" hangingPunct="0">
              <a:spcBef>
                <a:spcPct val="0"/>
              </a:spcBef>
              <a:spcAft>
                <a:spcPct val="0"/>
              </a:spcAft>
              <a:defRPr sz="2700" u="sng">
                <a:solidFill>
                  <a:schemeClr val="tx1"/>
                </a:solidFill>
                <a:latin typeface="Arial" charset="0"/>
                <a:ea typeface="ＭＳ Ｐゴシック" pitchFamily="34" charset="-128"/>
              </a:defRPr>
            </a:lvl8pPr>
            <a:lvl9pPr marL="1828800" eaLnBrk="0" fontAlgn="base" hangingPunct="0">
              <a:spcBef>
                <a:spcPct val="0"/>
              </a:spcBef>
              <a:spcAft>
                <a:spcPct val="0"/>
              </a:spcAft>
              <a:defRPr sz="2700" u="sng">
                <a:solidFill>
                  <a:schemeClr val="tx1"/>
                </a:solidFill>
                <a:latin typeface="Arial" charset="0"/>
                <a:ea typeface="ＭＳ Ｐゴシック" pitchFamily="34" charset="-128"/>
              </a:defRPr>
            </a:lvl9pPr>
          </a:lstStyle>
          <a:p>
            <a:pPr eaLnBrk="1" hangingPunct="1"/>
            <a:r>
              <a:rPr lang="en-US" altLang="en-US" sz="1800" b="1" u="none" dirty="0">
                <a:solidFill>
                  <a:srgbClr val="333399"/>
                </a:solidFill>
                <a:cs typeface="+mn-cs"/>
              </a:rPr>
              <a:t>0.8770 ± 0.0060</a:t>
            </a:r>
          </a:p>
        </p:txBody>
      </p:sp>
      <p:sp>
        <p:nvSpPr>
          <p:cNvPr id="42001" name="Explosion 1 20"/>
          <p:cNvSpPr>
            <a:spLocks noChangeArrowheads="1"/>
          </p:cNvSpPr>
          <p:nvPr/>
        </p:nvSpPr>
        <p:spPr bwMode="auto">
          <a:xfrm>
            <a:off x="5334007" y="4011710"/>
            <a:ext cx="2909455" cy="2039471"/>
          </a:xfrm>
          <a:prstGeom prst="irregularSeal1">
            <a:avLst/>
          </a:prstGeom>
          <a:solidFill>
            <a:srgbClr val="00B8FF"/>
          </a:solidFill>
          <a:ln w="9525">
            <a:solidFill>
              <a:schemeClr val="tx1"/>
            </a:solidFill>
            <a:round/>
            <a:headEnd/>
            <a:tailEnd/>
          </a:ln>
        </p:spPr>
        <p:txBody>
          <a:bodyPr lIns="81968" tIns="40982" rIns="81968" bIns="40982"/>
          <a:lstStyle>
            <a:lvl1pPr defTabSz="455613" eaLnBrk="0" hangingPunct="0">
              <a:defRPr sz="2700" u="sng">
                <a:solidFill>
                  <a:schemeClr val="tx1"/>
                </a:solidFill>
                <a:latin typeface="Arial" charset="0"/>
                <a:ea typeface="ＭＳ Ｐゴシック" pitchFamily="34" charset="-128"/>
              </a:defRPr>
            </a:lvl1pPr>
            <a:lvl2pPr marL="37931725" indent="-37474525" defTabSz="455613" eaLnBrk="0" hangingPunct="0">
              <a:defRPr sz="2700" u="sng">
                <a:solidFill>
                  <a:schemeClr val="tx1"/>
                </a:solidFill>
                <a:latin typeface="Arial" charset="0"/>
                <a:ea typeface="ＭＳ Ｐゴシック" pitchFamily="34" charset="-128"/>
              </a:defRPr>
            </a:lvl2pPr>
            <a:lvl3pPr eaLnBrk="0" hangingPunct="0">
              <a:defRPr sz="2700" u="sng">
                <a:solidFill>
                  <a:schemeClr val="tx1"/>
                </a:solidFill>
                <a:latin typeface="Arial" charset="0"/>
                <a:ea typeface="ＭＳ Ｐゴシック" pitchFamily="34" charset="-128"/>
              </a:defRPr>
            </a:lvl3pPr>
            <a:lvl4pPr eaLnBrk="0" hangingPunct="0">
              <a:defRPr sz="2700" u="sng">
                <a:solidFill>
                  <a:schemeClr val="tx1"/>
                </a:solidFill>
                <a:latin typeface="Arial" charset="0"/>
                <a:ea typeface="ＭＳ Ｐゴシック" pitchFamily="34" charset="-128"/>
              </a:defRPr>
            </a:lvl4pPr>
            <a:lvl5pPr eaLnBrk="0" hangingPunct="0">
              <a:defRPr sz="2700" u="sng">
                <a:solidFill>
                  <a:schemeClr val="tx1"/>
                </a:solidFill>
                <a:latin typeface="Arial" charset="0"/>
                <a:ea typeface="ＭＳ Ｐゴシック" pitchFamily="34" charset="-128"/>
              </a:defRPr>
            </a:lvl5pPr>
            <a:lvl6pPr marL="457200" eaLnBrk="0" fontAlgn="base" hangingPunct="0">
              <a:spcBef>
                <a:spcPct val="0"/>
              </a:spcBef>
              <a:spcAft>
                <a:spcPct val="0"/>
              </a:spcAft>
              <a:defRPr sz="2700" u="sng">
                <a:solidFill>
                  <a:schemeClr val="tx1"/>
                </a:solidFill>
                <a:latin typeface="Arial" charset="0"/>
                <a:ea typeface="ＭＳ Ｐゴシック" pitchFamily="34" charset="-128"/>
              </a:defRPr>
            </a:lvl6pPr>
            <a:lvl7pPr marL="914400" eaLnBrk="0" fontAlgn="base" hangingPunct="0">
              <a:spcBef>
                <a:spcPct val="0"/>
              </a:spcBef>
              <a:spcAft>
                <a:spcPct val="0"/>
              </a:spcAft>
              <a:defRPr sz="2700" u="sng">
                <a:solidFill>
                  <a:schemeClr val="tx1"/>
                </a:solidFill>
                <a:latin typeface="Arial" charset="0"/>
                <a:ea typeface="ＭＳ Ｐゴシック" pitchFamily="34" charset="-128"/>
              </a:defRPr>
            </a:lvl7pPr>
            <a:lvl8pPr marL="1371600" eaLnBrk="0" fontAlgn="base" hangingPunct="0">
              <a:spcBef>
                <a:spcPct val="0"/>
              </a:spcBef>
              <a:spcAft>
                <a:spcPct val="0"/>
              </a:spcAft>
              <a:defRPr sz="2700" u="sng">
                <a:solidFill>
                  <a:schemeClr val="tx1"/>
                </a:solidFill>
                <a:latin typeface="Arial" charset="0"/>
                <a:ea typeface="ＭＳ Ｐゴシック" pitchFamily="34" charset="-128"/>
              </a:defRPr>
            </a:lvl8pPr>
            <a:lvl9pPr marL="1828800" eaLnBrk="0" fontAlgn="base" hangingPunct="0">
              <a:spcBef>
                <a:spcPct val="0"/>
              </a:spcBef>
              <a:spcAft>
                <a:spcPct val="0"/>
              </a:spcAft>
              <a:defRPr sz="2700" u="sng">
                <a:solidFill>
                  <a:schemeClr val="tx1"/>
                </a:solidFill>
                <a:latin typeface="Arial" charset="0"/>
                <a:ea typeface="ＭＳ Ｐゴシック" pitchFamily="34" charset="-128"/>
              </a:defRPr>
            </a:lvl9pPr>
          </a:lstStyle>
          <a:p>
            <a:pPr algn="l">
              <a:buClr>
                <a:srgbClr val="000000"/>
              </a:buClr>
              <a:buSzPct val="100000"/>
            </a:pPr>
            <a:endParaRPr lang="en-US" altLang="en-US" sz="1600" u="none">
              <a:solidFill>
                <a:srgbClr val="FFFFFF"/>
              </a:solidFill>
              <a:ea typeface="Arial Unicode MS" pitchFamily="34" charset="-128"/>
              <a:cs typeface="Arial Unicode MS" pitchFamily="34" charset="-128"/>
            </a:endParaRPr>
          </a:p>
        </p:txBody>
      </p:sp>
      <p:sp>
        <p:nvSpPr>
          <p:cNvPr id="42002" name="TextBox 17"/>
          <p:cNvSpPr txBox="1">
            <a:spLocks noChangeArrowheads="1"/>
          </p:cNvSpPr>
          <p:nvPr/>
        </p:nvSpPr>
        <p:spPr bwMode="auto">
          <a:xfrm>
            <a:off x="5888187" y="4693869"/>
            <a:ext cx="1782488" cy="3340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1968" tIns="40982" rIns="81968" bIns="40982">
            <a:spAutoFit/>
          </a:bodyPr>
          <a:lstStyle>
            <a:lvl1pPr defTabSz="504825" eaLnBrk="0" hangingPunct="0">
              <a:defRPr sz="2700" u="sng">
                <a:solidFill>
                  <a:schemeClr val="tx1"/>
                </a:solidFill>
                <a:latin typeface="Arial" charset="0"/>
                <a:ea typeface="ＭＳ Ｐゴシック" pitchFamily="34" charset="-128"/>
              </a:defRPr>
            </a:lvl1pPr>
            <a:lvl2pPr marL="37931725" indent="-37474525" defTabSz="504825" eaLnBrk="0" hangingPunct="0">
              <a:defRPr sz="2700" u="sng">
                <a:solidFill>
                  <a:schemeClr val="tx1"/>
                </a:solidFill>
                <a:latin typeface="Arial" charset="0"/>
                <a:ea typeface="ＭＳ Ｐゴシック" pitchFamily="34" charset="-128"/>
              </a:defRPr>
            </a:lvl2pPr>
            <a:lvl3pPr eaLnBrk="0" hangingPunct="0">
              <a:defRPr sz="2700" u="sng">
                <a:solidFill>
                  <a:schemeClr val="tx1"/>
                </a:solidFill>
                <a:latin typeface="Arial" charset="0"/>
                <a:ea typeface="ＭＳ Ｐゴシック" pitchFamily="34" charset="-128"/>
              </a:defRPr>
            </a:lvl3pPr>
            <a:lvl4pPr eaLnBrk="0" hangingPunct="0">
              <a:defRPr sz="2700" u="sng">
                <a:solidFill>
                  <a:schemeClr val="tx1"/>
                </a:solidFill>
                <a:latin typeface="Arial" charset="0"/>
                <a:ea typeface="ＭＳ Ｐゴシック" pitchFamily="34" charset="-128"/>
              </a:defRPr>
            </a:lvl4pPr>
            <a:lvl5pPr eaLnBrk="0" hangingPunct="0">
              <a:defRPr sz="2700" u="sng">
                <a:solidFill>
                  <a:schemeClr val="tx1"/>
                </a:solidFill>
                <a:latin typeface="Arial" charset="0"/>
                <a:ea typeface="ＭＳ Ｐゴシック" pitchFamily="34" charset="-128"/>
              </a:defRPr>
            </a:lvl5pPr>
            <a:lvl6pPr marL="457200" eaLnBrk="0" fontAlgn="base" hangingPunct="0">
              <a:spcBef>
                <a:spcPct val="0"/>
              </a:spcBef>
              <a:spcAft>
                <a:spcPct val="0"/>
              </a:spcAft>
              <a:defRPr sz="2700" u="sng">
                <a:solidFill>
                  <a:schemeClr val="tx1"/>
                </a:solidFill>
                <a:latin typeface="Arial" charset="0"/>
                <a:ea typeface="ＭＳ Ｐゴシック" pitchFamily="34" charset="-128"/>
              </a:defRPr>
            </a:lvl6pPr>
            <a:lvl7pPr marL="914400" eaLnBrk="0" fontAlgn="base" hangingPunct="0">
              <a:spcBef>
                <a:spcPct val="0"/>
              </a:spcBef>
              <a:spcAft>
                <a:spcPct val="0"/>
              </a:spcAft>
              <a:defRPr sz="2700" u="sng">
                <a:solidFill>
                  <a:schemeClr val="tx1"/>
                </a:solidFill>
                <a:latin typeface="Arial" charset="0"/>
                <a:ea typeface="ＭＳ Ｐゴシック" pitchFamily="34" charset="-128"/>
              </a:defRPr>
            </a:lvl7pPr>
            <a:lvl8pPr marL="1371600" eaLnBrk="0" fontAlgn="base" hangingPunct="0">
              <a:spcBef>
                <a:spcPct val="0"/>
              </a:spcBef>
              <a:spcAft>
                <a:spcPct val="0"/>
              </a:spcAft>
              <a:defRPr sz="2700" u="sng">
                <a:solidFill>
                  <a:schemeClr val="tx1"/>
                </a:solidFill>
                <a:latin typeface="Arial" charset="0"/>
                <a:ea typeface="ＭＳ Ｐゴシック" pitchFamily="34" charset="-128"/>
              </a:defRPr>
            </a:lvl8pPr>
            <a:lvl9pPr marL="1828800" eaLnBrk="0" fontAlgn="base" hangingPunct="0">
              <a:spcBef>
                <a:spcPct val="0"/>
              </a:spcBef>
              <a:spcAft>
                <a:spcPct val="0"/>
              </a:spcAft>
              <a:defRPr sz="2700" u="sng">
                <a:solidFill>
                  <a:schemeClr val="tx1"/>
                </a:solidFill>
                <a:latin typeface="Arial" charset="0"/>
                <a:ea typeface="ＭＳ Ｐゴシック" pitchFamily="34" charset="-128"/>
              </a:defRPr>
            </a:lvl9pPr>
          </a:lstStyle>
          <a:p>
            <a:pPr algn="l">
              <a:buClr>
                <a:srgbClr val="000000"/>
              </a:buClr>
              <a:buSzPct val="100000"/>
            </a:pPr>
            <a:r>
              <a:rPr lang="en-US" altLang="en-US" sz="1600" b="1" u="none">
                <a:solidFill>
                  <a:srgbClr val="000000"/>
                </a:solidFill>
                <a:ea typeface="Arial Unicode MS" pitchFamily="34" charset="-128"/>
                <a:cs typeface="Arial Unicode MS" pitchFamily="34" charset="-128"/>
              </a:rPr>
              <a:t>Muon scattering</a:t>
            </a:r>
          </a:p>
        </p:txBody>
      </p:sp>
      <p:sp>
        <p:nvSpPr>
          <p:cNvPr id="42003" name="TextBox 17"/>
          <p:cNvSpPr txBox="1">
            <a:spLocks noChangeArrowheads="1"/>
          </p:cNvSpPr>
          <p:nvPr/>
        </p:nvSpPr>
        <p:spPr bwMode="auto">
          <a:xfrm>
            <a:off x="5957457" y="4908182"/>
            <a:ext cx="1593273" cy="5294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1968" tIns="40982" rIns="81968" bIns="40982">
            <a:spAutoFit/>
          </a:bodyPr>
          <a:lstStyle>
            <a:lvl1pPr eaLnBrk="0" hangingPunct="0">
              <a:defRPr sz="2700" u="sng">
                <a:solidFill>
                  <a:schemeClr val="tx1"/>
                </a:solidFill>
                <a:latin typeface="Arial" charset="0"/>
                <a:ea typeface="ＭＳ Ｐゴシック" pitchFamily="34" charset="-128"/>
              </a:defRPr>
            </a:lvl1pPr>
            <a:lvl2pPr marL="37931725" indent="-37474525" eaLnBrk="0" hangingPunct="0">
              <a:defRPr sz="2700" u="sng">
                <a:solidFill>
                  <a:schemeClr val="tx1"/>
                </a:solidFill>
                <a:latin typeface="Arial" charset="0"/>
                <a:ea typeface="ＭＳ Ｐゴシック" pitchFamily="34" charset="-128"/>
              </a:defRPr>
            </a:lvl2pPr>
            <a:lvl3pPr eaLnBrk="0" hangingPunct="0">
              <a:defRPr sz="2700" u="sng">
                <a:solidFill>
                  <a:schemeClr val="tx1"/>
                </a:solidFill>
                <a:latin typeface="Arial" charset="0"/>
                <a:ea typeface="ＭＳ Ｐゴシック" pitchFamily="34" charset="-128"/>
              </a:defRPr>
            </a:lvl3pPr>
            <a:lvl4pPr eaLnBrk="0" hangingPunct="0">
              <a:defRPr sz="2700" u="sng">
                <a:solidFill>
                  <a:schemeClr val="tx1"/>
                </a:solidFill>
                <a:latin typeface="Arial" charset="0"/>
                <a:ea typeface="ＭＳ Ｐゴシック" pitchFamily="34" charset="-128"/>
              </a:defRPr>
            </a:lvl4pPr>
            <a:lvl5pPr eaLnBrk="0" hangingPunct="0">
              <a:defRPr sz="2700" u="sng">
                <a:solidFill>
                  <a:schemeClr val="tx1"/>
                </a:solidFill>
                <a:latin typeface="Arial" charset="0"/>
                <a:ea typeface="ＭＳ Ｐゴシック" pitchFamily="34" charset="-128"/>
              </a:defRPr>
            </a:lvl5pPr>
            <a:lvl6pPr marL="457200" eaLnBrk="0" fontAlgn="base" hangingPunct="0">
              <a:spcBef>
                <a:spcPct val="0"/>
              </a:spcBef>
              <a:spcAft>
                <a:spcPct val="0"/>
              </a:spcAft>
              <a:defRPr sz="2700" u="sng">
                <a:solidFill>
                  <a:schemeClr val="tx1"/>
                </a:solidFill>
                <a:latin typeface="Arial" charset="0"/>
                <a:ea typeface="ＭＳ Ｐゴシック" pitchFamily="34" charset="-128"/>
              </a:defRPr>
            </a:lvl6pPr>
            <a:lvl7pPr marL="914400" eaLnBrk="0" fontAlgn="base" hangingPunct="0">
              <a:spcBef>
                <a:spcPct val="0"/>
              </a:spcBef>
              <a:spcAft>
                <a:spcPct val="0"/>
              </a:spcAft>
              <a:defRPr sz="2700" u="sng">
                <a:solidFill>
                  <a:schemeClr val="tx1"/>
                </a:solidFill>
                <a:latin typeface="Arial" charset="0"/>
                <a:ea typeface="ＭＳ Ｐゴシック" pitchFamily="34" charset="-128"/>
              </a:defRPr>
            </a:lvl7pPr>
            <a:lvl8pPr marL="1371600" eaLnBrk="0" fontAlgn="base" hangingPunct="0">
              <a:spcBef>
                <a:spcPct val="0"/>
              </a:spcBef>
              <a:spcAft>
                <a:spcPct val="0"/>
              </a:spcAft>
              <a:defRPr sz="2700" u="sng">
                <a:solidFill>
                  <a:schemeClr val="tx1"/>
                </a:solidFill>
                <a:latin typeface="Arial" charset="0"/>
                <a:ea typeface="ＭＳ Ｐゴシック" pitchFamily="34" charset="-128"/>
              </a:defRPr>
            </a:lvl8pPr>
            <a:lvl9pPr marL="1828800" eaLnBrk="0" fontAlgn="base" hangingPunct="0">
              <a:spcBef>
                <a:spcPct val="0"/>
              </a:spcBef>
              <a:spcAft>
                <a:spcPct val="0"/>
              </a:spcAft>
              <a:defRPr sz="2700" u="sng">
                <a:solidFill>
                  <a:schemeClr val="tx1"/>
                </a:solidFill>
                <a:latin typeface="Arial" charset="0"/>
                <a:ea typeface="ＭＳ Ｐゴシック" pitchFamily="34" charset="-128"/>
              </a:defRPr>
            </a:lvl9pPr>
          </a:lstStyle>
          <a:p>
            <a:pPr eaLnBrk="1" hangingPunct="1"/>
            <a:r>
              <a:rPr lang="en-US" altLang="en-US" sz="2900" b="1" u="none">
                <a:solidFill>
                  <a:srgbClr val="FF0000"/>
                </a:solidFill>
                <a:cs typeface="+mn-cs"/>
              </a:rPr>
              <a:t>???</a:t>
            </a:r>
          </a:p>
        </p:txBody>
      </p:sp>
      <p:sp>
        <p:nvSpPr>
          <p:cNvPr id="42005" name="Rectangle 22"/>
          <p:cNvSpPr>
            <a:spLocks noChangeAspect="1" noChangeArrowheads="1"/>
          </p:cNvSpPr>
          <p:nvPr/>
        </p:nvSpPr>
        <p:spPr bwMode="auto">
          <a:xfrm>
            <a:off x="4537364" y="3646117"/>
            <a:ext cx="4191000" cy="2655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968" tIns="40982" rIns="81968" bIns="40982"/>
          <a:lstStyle>
            <a:lvl1pPr defTabSz="455613" eaLnBrk="0" hangingPunct="0">
              <a:defRPr sz="2700" u="sng">
                <a:solidFill>
                  <a:schemeClr val="tx1"/>
                </a:solidFill>
                <a:latin typeface="Arial" charset="0"/>
                <a:ea typeface="ＭＳ Ｐゴシック" pitchFamily="34" charset="-128"/>
              </a:defRPr>
            </a:lvl1pPr>
            <a:lvl2pPr marL="37931725" indent="-37474525" defTabSz="455613" eaLnBrk="0" hangingPunct="0">
              <a:defRPr sz="2700" u="sng">
                <a:solidFill>
                  <a:schemeClr val="tx1"/>
                </a:solidFill>
                <a:latin typeface="Arial" charset="0"/>
                <a:ea typeface="ＭＳ Ｐゴシック" pitchFamily="34" charset="-128"/>
              </a:defRPr>
            </a:lvl2pPr>
            <a:lvl3pPr eaLnBrk="0" hangingPunct="0">
              <a:defRPr sz="2700" u="sng">
                <a:solidFill>
                  <a:schemeClr val="tx1"/>
                </a:solidFill>
                <a:latin typeface="Arial" charset="0"/>
                <a:ea typeface="ＭＳ Ｐゴシック" pitchFamily="34" charset="-128"/>
              </a:defRPr>
            </a:lvl3pPr>
            <a:lvl4pPr eaLnBrk="0" hangingPunct="0">
              <a:defRPr sz="2700" u="sng">
                <a:solidFill>
                  <a:schemeClr val="tx1"/>
                </a:solidFill>
                <a:latin typeface="Arial" charset="0"/>
                <a:ea typeface="ＭＳ Ｐゴシック" pitchFamily="34" charset="-128"/>
              </a:defRPr>
            </a:lvl4pPr>
            <a:lvl5pPr eaLnBrk="0" hangingPunct="0">
              <a:defRPr sz="2700" u="sng">
                <a:solidFill>
                  <a:schemeClr val="tx1"/>
                </a:solidFill>
                <a:latin typeface="Arial" charset="0"/>
                <a:ea typeface="ＭＳ Ｐゴシック" pitchFamily="34" charset="-128"/>
              </a:defRPr>
            </a:lvl5pPr>
            <a:lvl6pPr marL="457200" eaLnBrk="0" fontAlgn="base" hangingPunct="0">
              <a:spcBef>
                <a:spcPct val="0"/>
              </a:spcBef>
              <a:spcAft>
                <a:spcPct val="0"/>
              </a:spcAft>
              <a:defRPr sz="2700" u="sng">
                <a:solidFill>
                  <a:schemeClr val="tx1"/>
                </a:solidFill>
                <a:latin typeface="Arial" charset="0"/>
                <a:ea typeface="ＭＳ Ｐゴシック" pitchFamily="34" charset="-128"/>
              </a:defRPr>
            </a:lvl6pPr>
            <a:lvl7pPr marL="914400" eaLnBrk="0" fontAlgn="base" hangingPunct="0">
              <a:spcBef>
                <a:spcPct val="0"/>
              </a:spcBef>
              <a:spcAft>
                <a:spcPct val="0"/>
              </a:spcAft>
              <a:defRPr sz="2700" u="sng">
                <a:solidFill>
                  <a:schemeClr val="tx1"/>
                </a:solidFill>
                <a:latin typeface="Arial" charset="0"/>
                <a:ea typeface="ＭＳ Ｐゴシック" pitchFamily="34" charset="-128"/>
              </a:defRPr>
            </a:lvl7pPr>
            <a:lvl8pPr marL="1371600" eaLnBrk="0" fontAlgn="base" hangingPunct="0">
              <a:spcBef>
                <a:spcPct val="0"/>
              </a:spcBef>
              <a:spcAft>
                <a:spcPct val="0"/>
              </a:spcAft>
              <a:defRPr sz="2700" u="sng">
                <a:solidFill>
                  <a:schemeClr val="tx1"/>
                </a:solidFill>
                <a:latin typeface="Arial" charset="0"/>
                <a:ea typeface="ＭＳ Ｐゴシック" pitchFamily="34" charset="-128"/>
              </a:defRPr>
            </a:lvl8pPr>
            <a:lvl9pPr marL="1828800" eaLnBrk="0" fontAlgn="base" hangingPunct="0">
              <a:spcBef>
                <a:spcPct val="0"/>
              </a:spcBef>
              <a:spcAft>
                <a:spcPct val="0"/>
              </a:spcAft>
              <a:defRPr sz="2700" u="sng">
                <a:solidFill>
                  <a:schemeClr val="tx1"/>
                </a:solidFill>
                <a:latin typeface="Arial" charset="0"/>
                <a:ea typeface="ＭＳ Ｐゴシック" pitchFamily="34" charset="-128"/>
              </a:defRPr>
            </a:lvl9pPr>
          </a:lstStyle>
          <a:p>
            <a:pPr algn="l">
              <a:buClr>
                <a:srgbClr val="000000"/>
              </a:buClr>
              <a:buSzPct val="100000"/>
            </a:pPr>
            <a:endParaRPr lang="en-US" altLang="en-US" sz="1600" u="none">
              <a:solidFill>
                <a:srgbClr val="FFFFFF"/>
              </a:solidFill>
              <a:ea typeface="Arial Unicode MS" pitchFamily="34" charset="-128"/>
              <a:cs typeface="Arial Unicode MS" pitchFamily="34" charset="-128"/>
            </a:endParaRPr>
          </a:p>
        </p:txBody>
      </p:sp>
      <p:sp>
        <p:nvSpPr>
          <p:cNvPr id="22" name="Rectangle 2"/>
          <p:cNvSpPr>
            <a:spLocks noChangeArrowheads="1"/>
          </p:cNvSpPr>
          <p:nvPr/>
        </p:nvSpPr>
        <p:spPr bwMode="auto">
          <a:xfrm>
            <a:off x="303028" y="0"/>
            <a:ext cx="8458200" cy="762000"/>
          </a:xfrm>
          <a:prstGeom prst="rect">
            <a:avLst/>
          </a:prstGeom>
          <a:noFill/>
          <a:ln w="9525">
            <a:noFill/>
            <a:miter lim="800000"/>
            <a:headEnd/>
            <a:tailEnd/>
          </a:ln>
        </p:spPr>
        <p:txBody>
          <a:bodyPr lIns="91349" tIns="45673" rIns="91349" bIns="45673" anchor="ctr"/>
          <a:lstStyle/>
          <a:p>
            <a:r>
              <a:rPr lang="en-US" sz="3200" b="1" dirty="0">
                <a:solidFill>
                  <a:srgbClr val="1C11FD"/>
                </a:solidFill>
                <a:latin typeface="+mj-lt"/>
                <a:cs typeface="Calibri" pitchFamily="34" charset="0"/>
              </a:rPr>
              <a:t>Motivation for </a:t>
            </a:r>
            <a:r>
              <a:rPr lang="el-GR" sz="3200" b="1" dirty="0">
                <a:solidFill>
                  <a:srgbClr val="1C11FD"/>
                </a:solidFill>
                <a:latin typeface="+mj-lt"/>
                <a:cs typeface="Calibri" pitchFamily="34" charset="0"/>
              </a:rPr>
              <a:t>μ</a:t>
            </a:r>
            <a:r>
              <a:rPr lang="en-US" sz="3200" b="1" dirty="0">
                <a:solidFill>
                  <a:srgbClr val="1C11FD"/>
                </a:solidFill>
                <a:latin typeface="+mj-lt"/>
                <a:cs typeface="Calibri" pitchFamily="34" charset="0"/>
              </a:rPr>
              <a:t>p scattering</a:t>
            </a:r>
          </a:p>
        </p:txBody>
      </p:sp>
      <p:sp>
        <p:nvSpPr>
          <p:cNvPr id="2" name="Slide Number Placeholder 34">
            <a:extLst>
              <a:ext uri="{FF2B5EF4-FFF2-40B4-BE49-F238E27FC236}">
                <a16:creationId xmlns:a16="http://schemas.microsoft.com/office/drawing/2014/main" id="{B7D1C03F-905A-C29B-EE6A-09D371055255}"/>
              </a:ext>
            </a:extLst>
          </p:cNvPr>
          <p:cNvSpPr txBox="1">
            <a:spLocks/>
          </p:cNvSpPr>
          <p:nvPr/>
        </p:nvSpPr>
        <p:spPr bwMode="auto">
          <a:xfrm>
            <a:off x="8901113" y="6618288"/>
            <a:ext cx="244475" cy="241300"/>
          </a:xfrm>
          <a:prstGeom prst="rect">
            <a:avLst/>
          </a:prstGeom>
          <a:noFill/>
          <a:ln w="12700">
            <a:noFill/>
            <a:miter lim="800000"/>
            <a:headEnd/>
            <a:tailEnd/>
          </a:ln>
          <a:effectLst/>
        </p:spPr>
        <p:txBody>
          <a:bodyPr vert="horz" wrap="none" lIns="91349" tIns="45673" rIns="91349" bIns="45673" numCol="1" anchor="t" anchorCtr="0" compatLnSpc="1">
            <a:prstTxWarp prst="textNoShape">
              <a:avLst/>
            </a:prstTxWarp>
          </a:bodyPr>
          <a:lstStyle>
            <a:defPPr>
              <a:defRPr lang="en-US"/>
            </a:defPPr>
            <a:lvl1pPr algn="ctr" rtl="0" fontAlgn="base">
              <a:spcBef>
                <a:spcPct val="0"/>
              </a:spcBef>
              <a:spcAft>
                <a:spcPct val="0"/>
              </a:spcAft>
              <a:tabLst>
                <a:tab pos="748543" algn="l"/>
              </a:tabLst>
              <a:defRPr sz="1100" kern="1200">
                <a:solidFill>
                  <a:schemeClr val="tx1"/>
                </a:solidFill>
                <a:latin typeface="Helvetica" charset="0"/>
                <a:ea typeface="+mn-ea"/>
                <a:cs typeface="Helvetica" charset="0"/>
                <a:sym typeface="Helvetica" charset="0"/>
              </a:defRPr>
            </a:lvl1pPr>
            <a:lvl2pPr marL="456738" algn="ctr" rtl="0" fontAlgn="base">
              <a:spcBef>
                <a:spcPct val="0"/>
              </a:spcBef>
              <a:spcAft>
                <a:spcPct val="0"/>
              </a:spcAft>
              <a:defRPr kern="1200">
                <a:solidFill>
                  <a:schemeClr val="tx1"/>
                </a:solidFill>
                <a:latin typeface="Helvetica" charset="0"/>
                <a:ea typeface="ヒラギノ角ゴ ProN W3"/>
                <a:cs typeface="ヒラギノ角ゴ ProN W3"/>
                <a:sym typeface="Helvetica" charset="0"/>
              </a:defRPr>
            </a:lvl2pPr>
            <a:lvl3pPr marL="913474" algn="ctr" rtl="0" fontAlgn="base">
              <a:spcBef>
                <a:spcPct val="0"/>
              </a:spcBef>
              <a:spcAft>
                <a:spcPct val="0"/>
              </a:spcAft>
              <a:defRPr kern="1200">
                <a:solidFill>
                  <a:schemeClr val="tx1"/>
                </a:solidFill>
                <a:latin typeface="Helvetica" charset="0"/>
                <a:ea typeface="ヒラギノ角ゴ ProN W3"/>
                <a:cs typeface="ヒラギノ角ゴ ProN W3"/>
                <a:sym typeface="Helvetica" charset="0"/>
              </a:defRPr>
            </a:lvl3pPr>
            <a:lvl4pPr marL="1370213" algn="ctr" rtl="0" fontAlgn="base">
              <a:spcBef>
                <a:spcPct val="0"/>
              </a:spcBef>
              <a:spcAft>
                <a:spcPct val="0"/>
              </a:spcAft>
              <a:defRPr kern="1200">
                <a:solidFill>
                  <a:schemeClr val="tx1"/>
                </a:solidFill>
                <a:latin typeface="Helvetica" charset="0"/>
                <a:ea typeface="ヒラギノ角ゴ ProN W3"/>
                <a:cs typeface="ヒラギノ角ゴ ProN W3"/>
                <a:sym typeface="Helvetica" charset="0"/>
              </a:defRPr>
            </a:lvl4pPr>
            <a:lvl5pPr marL="1826949" algn="ctr" rtl="0" fontAlgn="base">
              <a:spcBef>
                <a:spcPct val="0"/>
              </a:spcBef>
              <a:spcAft>
                <a:spcPct val="0"/>
              </a:spcAft>
              <a:defRPr kern="1200">
                <a:solidFill>
                  <a:schemeClr val="tx1"/>
                </a:solidFill>
                <a:latin typeface="Helvetica" charset="0"/>
                <a:ea typeface="ヒラギノ角ゴ ProN W3"/>
                <a:cs typeface="ヒラギノ角ゴ ProN W3"/>
                <a:sym typeface="Helvetica" charset="0"/>
              </a:defRPr>
            </a:lvl5pPr>
            <a:lvl6pPr marL="2283689" algn="l" defTabSz="913474" rtl="0" eaLnBrk="1" latinLnBrk="0" hangingPunct="1">
              <a:defRPr kern="1200">
                <a:solidFill>
                  <a:schemeClr val="tx1"/>
                </a:solidFill>
                <a:latin typeface="Helvetica" charset="0"/>
                <a:ea typeface="ヒラギノ角ゴ ProN W3"/>
                <a:cs typeface="ヒラギノ角ゴ ProN W3"/>
                <a:sym typeface="Helvetica" charset="0"/>
              </a:defRPr>
            </a:lvl6pPr>
            <a:lvl7pPr marL="2740422" algn="l" defTabSz="913474" rtl="0" eaLnBrk="1" latinLnBrk="0" hangingPunct="1">
              <a:defRPr kern="1200">
                <a:solidFill>
                  <a:schemeClr val="tx1"/>
                </a:solidFill>
                <a:latin typeface="Helvetica" charset="0"/>
                <a:ea typeface="ヒラギノ角ゴ ProN W3"/>
                <a:cs typeface="ヒラギノ角ゴ ProN W3"/>
                <a:sym typeface="Helvetica" charset="0"/>
              </a:defRPr>
            </a:lvl7pPr>
            <a:lvl8pPr marL="3197160" algn="l" defTabSz="913474" rtl="0" eaLnBrk="1" latinLnBrk="0" hangingPunct="1">
              <a:defRPr kern="1200">
                <a:solidFill>
                  <a:schemeClr val="tx1"/>
                </a:solidFill>
                <a:latin typeface="Helvetica" charset="0"/>
                <a:ea typeface="ヒラギノ角ゴ ProN W3"/>
                <a:cs typeface="ヒラギノ角ゴ ProN W3"/>
                <a:sym typeface="Helvetica" charset="0"/>
              </a:defRPr>
            </a:lvl8pPr>
            <a:lvl9pPr marL="3653896" algn="l" defTabSz="913474" rtl="0" eaLnBrk="1" latinLnBrk="0" hangingPunct="1">
              <a:defRPr kern="1200">
                <a:solidFill>
                  <a:schemeClr val="tx1"/>
                </a:solidFill>
                <a:latin typeface="Helvetica" charset="0"/>
                <a:ea typeface="ヒラギノ角ゴ ProN W3"/>
                <a:cs typeface="ヒラギノ角ゴ ProN W3"/>
                <a:sym typeface="Helvetic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tab pos="748543" algn="l"/>
              </a:tabLst>
              <a:defRPr/>
            </a:pPr>
            <a:fld id="{B7904B64-8782-488E-B9CE-B57B49B52B68}" type="slidenum">
              <a:rPr kumimoji="0" lang="en-US" sz="1100" b="0" i="0" u="none" strike="noStrike" kern="1200" cap="none" spc="0" normalizeH="0" baseline="0" noProof="0" smtClean="0">
                <a:ln>
                  <a:noFill/>
                </a:ln>
                <a:solidFill>
                  <a:srgbClr val="000000"/>
                </a:solidFill>
                <a:effectLst/>
                <a:uLnTx/>
                <a:uFillTx/>
                <a:latin typeface="Helvetica" charset="0"/>
                <a:cs typeface="Helvetica" charset="0"/>
                <a:sym typeface="Helvetica" charset="0"/>
              </a:rPr>
              <a:pPr marL="0" marR="0" lvl="0" indent="0" algn="ctr" defTabSz="914400" rtl="0" eaLnBrk="1" fontAlgn="base" latinLnBrk="0" hangingPunct="1">
                <a:lnSpc>
                  <a:spcPct val="100000"/>
                </a:lnSpc>
                <a:spcBef>
                  <a:spcPct val="0"/>
                </a:spcBef>
                <a:spcAft>
                  <a:spcPct val="0"/>
                </a:spcAft>
                <a:buClrTx/>
                <a:buSzTx/>
                <a:buFontTx/>
                <a:buNone/>
                <a:tabLst>
                  <a:tab pos="748543" algn="l"/>
                </a:tabLst>
                <a:defRPr/>
              </a:pPr>
              <a:t>53</a:t>
            </a:fld>
            <a:endParaRPr kumimoji="0" lang="en-US" sz="1100" b="0" i="0" u="none" strike="noStrike" kern="1200" cap="none" spc="0" normalizeH="0" baseline="0" noProof="0" dirty="0">
              <a:ln>
                <a:noFill/>
              </a:ln>
              <a:solidFill>
                <a:srgbClr val="000000"/>
              </a:solidFill>
              <a:effectLst/>
              <a:uLnTx/>
              <a:uFillTx/>
              <a:latin typeface="Helvetica" charset="0"/>
              <a:cs typeface="Helvetica" charset="0"/>
              <a:sym typeface="Helvetica" charset="0"/>
            </a:endParaRPr>
          </a:p>
        </p:txBody>
      </p:sp>
    </p:spTree>
    <p:extLst>
      <p:ext uri="{BB962C8B-B14F-4D97-AF65-F5344CB8AC3E}">
        <p14:creationId xmlns:p14="http://schemas.microsoft.com/office/powerpoint/2010/main" val="211771915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34">
            <a:extLst>
              <a:ext uri="{FF2B5EF4-FFF2-40B4-BE49-F238E27FC236}">
                <a16:creationId xmlns:a16="http://schemas.microsoft.com/office/drawing/2014/main" id="{A86219A3-0ABD-2049-8D3B-E7020BB19BF1}"/>
              </a:ext>
            </a:extLst>
          </p:cNvPr>
          <p:cNvSpPr txBox="1">
            <a:spLocks/>
          </p:cNvSpPr>
          <p:nvPr/>
        </p:nvSpPr>
        <p:spPr bwMode="auto">
          <a:xfrm>
            <a:off x="8901113" y="6618288"/>
            <a:ext cx="244475" cy="241300"/>
          </a:xfrm>
          <a:prstGeom prst="rect">
            <a:avLst/>
          </a:prstGeom>
          <a:noFill/>
          <a:ln w="12700">
            <a:noFill/>
            <a:miter lim="800000"/>
            <a:headEnd/>
            <a:tailEnd/>
          </a:ln>
          <a:effectLst/>
        </p:spPr>
        <p:txBody>
          <a:bodyPr vert="horz" wrap="none" lIns="91349" tIns="45673" rIns="91349" bIns="45673" numCol="1" anchor="t" anchorCtr="0" compatLnSpc="1">
            <a:prstTxWarp prst="textNoShape">
              <a:avLst/>
            </a:prstTxWarp>
          </a:bodyPr>
          <a:lstStyle>
            <a:defPPr>
              <a:defRPr lang="en-US"/>
            </a:defPPr>
            <a:lvl1pPr algn="ctr" rtl="0" fontAlgn="base">
              <a:spcBef>
                <a:spcPct val="0"/>
              </a:spcBef>
              <a:spcAft>
                <a:spcPct val="0"/>
              </a:spcAft>
              <a:tabLst>
                <a:tab pos="748543" algn="l"/>
              </a:tabLst>
              <a:defRPr sz="1100" kern="1200">
                <a:solidFill>
                  <a:schemeClr val="tx1"/>
                </a:solidFill>
                <a:latin typeface="Helvetica" charset="0"/>
                <a:ea typeface="+mn-ea"/>
                <a:cs typeface="Helvetica" charset="0"/>
                <a:sym typeface="Helvetica" charset="0"/>
              </a:defRPr>
            </a:lvl1pPr>
            <a:lvl2pPr marL="456738" algn="ctr" rtl="0" fontAlgn="base">
              <a:spcBef>
                <a:spcPct val="0"/>
              </a:spcBef>
              <a:spcAft>
                <a:spcPct val="0"/>
              </a:spcAft>
              <a:defRPr kern="1200">
                <a:solidFill>
                  <a:schemeClr val="tx1"/>
                </a:solidFill>
                <a:latin typeface="Helvetica" charset="0"/>
                <a:ea typeface="ヒラギノ角ゴ ProN W3"/>
                <a:cs typeface="ヒラギノ角ゴ ProN W3"/>
                <a:sym typeface="Helvetica" charset="0"/>
              </a:defRPr>
            </a:lvl2pPr>
            <a:lvl3pPr marL="913474" algn="ctr" rtl="0" fontAlgn="base">
              <a:spcBef>
                <a:spcPct val="0"/>
              </a:spcBef>
              <a:spcAft>
                <a:spcPct val="0"/>
              </a:spcAft>
              <a:defRPr kern="1200">
                <a:solidFill>
                  <a:schemeClr val="tx1"/>
                </a:solidFill>
                <a:latin typeface="Helvetica" charset="0"/>
                <a:ea typeface="ヒラギノ角ゴ ProN W3"/>
                <a:cs typeface="ヒラギノ角ゴ ProN W3"/>
                <a:sym typeface="Helvetica" charset="0"/>
              </a:defRPr>
            </a:lvl3pPr>
            <a:lvl4pPr marL="1370213" algn="ctr" rtl="0" fontAlgn="base">
              <a:spcBef>
                <a:spcPct val="0"/>
              </a:spcBef>
              <a:spcAft>
                <a:spcPct val="0"/>
              </a:spcAft>
              <a:defRPr kern="1200">
                <a:solidFill>
                  <a:schemeClr val="tx1"/>
                </a:solidFill>
                <a:latin typeface="Helvetica" charset="0"/>
                <a:ea typeface="ヒラギノ角ゴ ProN W3"/>
                <a:cs typeface="ヒラギノ角ゴ ProN W3"/>
                <a:sym typeface="Helvetica" charset="0"/>
              </a:defRPr>
            </a:lvl4pPr>
            <a:lvl5pPr marL="1826949" algn="ctr" rtl="0" fontAlgn="base">
              <a:spcBef>
                <a:spcPct val="0"/>
              </a:spcBef>
              <a:spcAft>
                <a:spcPct val="0"/>
              </a:spcAft>
              <a:defRPr kern="1200">
                <a:solidFill>
                  <a:schemeClr val="tx1"/>
                </a:solidFill>
                <a:latin typeface="Helvetica" charset="0"/>
                <a:ea typeface="ヒラギノ角ゴ ProN W3"/>
                <a:cs typeface="ヒラギノ角ゴ ProN W3"/>
                <a:sym typeface="Helvetica" charset="0"/>
              </a:defRPr>
            </a:lvl5pPr>
            <a:lvl6pPr marL="2283689" algn="l" defTabSz="913474" rtl="0" eaLnBrk="1" latinLnBrk="0" hangingPunct="1">
              <a:defRPr kern="1200">
                <a:solidFill>
                  <a:schemeClr val="tx1"/>
                </a:solidFill>
                <a:latin typeface="Helvetica" charset="0"/>
                <a:ea typeface="ヒラギノ角ゴ ProN W3"/>
                <a:cs typeface="ヒラギノ角ゴ ProN W3"/>
                <a:sym typeface="Helvetica" charset="0"/>
              </a:defRPr>
            </a:lvl6pPr>
            <a:lvl7pPr marL="2740422" algn="l" defTabSz="913474" rtl="0" eaLnBrk="1" latinLnBrk="0" hangingPunct="1">
              <a:defRPr kern="1200">
                <a:solidFill>
                  <a:schemeClr val="tx1"/>
                </a:solidFill>
                <a:latin typeface="Helvetica" charset="0"/>
                <a:ea typeface="ヒラギノ角ゴ ProN W3"/>
                <a:cs typeface="ヒラギノ角ゴ ProN W3"/>
                <a:sym typeface="Helvetica" charset="0"/>
              </a:defRPr>
            </a:lvl7pPr>
            <a:lvl8pPr marL="3197160" algn="l" defTabSz="913474" rtl="0" eaLnBrk="1" latinLnBrk="0" hangingPunct="1">
              <a:defRPr kern="1200">
                <a:solidFill>
                  <a:schemeClr val="tx1"/>
                </a:solidFill>
                <a:latin typeface="Helvetica" charset="0"/>
                <a:ea typeface="ヒラギノ角ゴ ProN W3"/>
                <a:cs typeface="ヒラギノ角ゴ ProN W3"/>
                <a:sym typeface="Helvetica" charset="0"/>
              </a:defRPr>
            </a:lvl8pPr>
            <a:lvl9pPr marL="3653896" algn="l" defTabSz="913474" rtl="0" eaLnBrk="1" latinLnBrk="0" hangingPunct="1">
              <a:defRPr kern="1200">
                <a:solidFill>
                  <a:schemeClr val="tx1"/>
                </a:solidFill>
                <a:latin typeface="Helvetica" charset="0"/>
                <a:ea typeface="ヒラギノ角ゴ ProN W3"/>
                <a:cs typeface="ヒラギノ角ゴ ProN W3"/>
                <a:sym typeface="Helvetic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tab pos="748543" algn="l"/>
              </a:tabLst>
              <a:defRPr/>
            </a:pPr>
            <a:fld id="{B7904B64-8782-488E-B9CE-B57B49B52B68}" type="slidenum">
              <a:rPr kumimoji="0" lang="en-US" sz="1100" b="0" i="0" u="none" strike="noStrike" kern="1200" cap="none" spc="0" normalizeH="0" baseline="0" noProof="0" smtClean="0">
                <a:ln>
                  <a:noFill/>
                </a:ln>
                <a:solidFill>
                  <a:srgbClr val="000000"/>
                </a:solidFill>
                <a:effectLst/>
                <a:uLnTx/>
                <a:uFillTx/>
                <a:latin typeface="Helvetica" charset="0"/>
                <a:cs typeface="Helvetica" charset="0"/>
                <a:sym typeface="Helvetica" charset="0"/>
              </a:rPr>
              <a:pPr marL="0" marR="0" lvl="0" indent="0" algn="ctr" defTabSz="914400" rtl="0" eaLnBrk="1" fontAlgn="base" latinLnBrk="0" hangingPunct="1">
                <a:lnSpc>
                  <a:spcPct val="100000"/>
                </a:lnSpc>
                <a:spcBef>
                  <a:spcPct val="0"/>
                </a:spcBef>
                <a:spcAft>
                  <a:spcPct val="0"/>
                </a:spcAft>
                <a:buClrTx/>
                <a:buSzTx/>
                <a:buFontTx/>
                <a:buNone/>
                <a:tabLst>
                  <a:tab pos="748543" algn="l"/>
                </a:tabLst>
                <a:defRPr/>
              </a:pPr>
              <a:t>54</a:t>
            </a:fld>
            <a:endParaRPr kumimoji="0" lang="en-US" sz="1100" b="0" i="0" u="none" strike="noStrike" kern="1200" cap="none" spc="0" normalizeH="0" baseline="0" noProof="0" dirty="0">
              <a:ln>
                <a:noFill/>
              </a:ln>
              <a:solidFill>
                <a:srgbClr val="000000"/>
              </a:solidFill>
              <a:effectLst/>
              <a:uLnTx/>
              <a:uFillTx/>
              <a:latin typeface="Helvetica" charset="0"/>
              <a:cs typeface="Helvetica" charset="0"/>
              <a:sym typeface="Helvetica" charset="0"/>
            </a:endParaRPr>
          </a:p>
        </p:txBody>
      </p:sp>
      <p:sp>
        <p:nvSpPr>
          <p:cNvPr id="22" name="Rectangle 2"/>
          <p:cNvSpPr>
            <a:spLocks noChangeArrowheads="1"/>
          </p:cNvSpPr>
          <p:nvPr/>
        </p:nvSpPr>
        <p:spPr bwMode="auto">
          <a:xfrm>
            <a:off x="303028" y="0"/>
            <a:ext cx="8458200" cy="762000"/>
          </a:xfrm>
          <a:prstGeom prst="rect">
            <a:avLst/>
          </a:prstGeom>
          <a:noFill/>
          <a:ln w="9525">
            <a:noFill/>
            <a:miter lim="800000"/>
            <a:headEnd/>
            <a:tailEnd/>
          </a:ln>
        </p:spPr>
        <p:txBody>
          <a:bodyPr lIns="91349" tIns="45673" rIns="91349" bIns="45673" anchor="ctr"/>
          <a:lstStyle/>
          <a:p>
            <a:r>
              <a:rPr lang="en-US" sz="3200" b="1" dirty="0">
                <a:solidFill>
                  <a:srgbClr val="1C11FD"/>
                </a:solidFill>
                <a:latin typeface="+mj-lt"/>
                <a:cs typeface="Calibri" pitchFamily="34" charset="0"/>
              </a:rPr>
              <a:t>Swiss Muons</a:t>
            </a:r>
          </a:p>
        </p:txBody>
      </p:sp>
      <p:pic>
        <p:nvPicPr>
          <p:cNvPr id="552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76400" y="1597438"/>
            <a:ext cx="7501693" cy="52605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6" name="Group 5"/>
          <p:cNvGrpSpPr/>
          <p:nvPr/>
        </p:nvGrpSpPr>
        <p:grpSpPr>
          <a:xfrm>
            <a:off x="28575" y="2914650"/>
            <a:ext cx="2867025" cy="3028950"/>
            <a:chOff x="28575" y="2914650"/>
            <a:chExt cx="2867025" cy="3028950"/>
          </a:xfrm>
        </p:grpSpPr>
        <p:pic>
          <p:nvPicPr>
            <p:cNvPr id="5529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575" y="2914650"/>
              <a:ext cx="2487591" cy="1771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530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8600" y="4743450"/>
              <a:ext cx="1228725" cy="1200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3" name="Straight Arrow Connector 2"/>
            <p:cNvCxnSpPr/>
            <p:nvPr/>
          </p:nvCxnSpPr>
          <p:spPr bwMode="auto">
            <a:xfrm>
              <a:off x="2133600" y="4514850"/>
              <a:ext cx="762000" cy="533400"/>
            </a:xfrm>
            <a:prstGeom prst="straightConnector1">
              <a:avLst/>
            </a:prstGeom>
            <a:solidFill>
              <a:schemeClr val="accent1"/>
            </a:solidFill>
            <a:ln w="31750" cap="flat" cmpd="sng" algn="ctr">
              <a:solidFill>
                <a:srgbClr val="33CCFF"/>
              </a:solidFill>
              <a:prstDash val="solid"/>
              <a:round/>
              <a:headEnd type="none" w="med" len="med"/>
              <a:tailEnd type="arrow"/>
            </a:ln>
            <a:effectLst/>
          </p:spPr>
        </p:cxnSp>
      </p:grpSp>
      <p:sp>
        <p:nvSpPr>
          <p:cNvPr id="5" name="TextBox 4"/>
          <p:cNvSpPr txBox="1"/>
          <p:nvPr/>
        </p:nvSpPr>
        <p:spPr>
          <a:xfrm>
            <a:off x="937430" y="1371600"/>
            <a:ext cx="815170" cy="5386090"/>
          </a:xfrm>
          <a:prstGeom prst="rect">
            <a:avLst/>
          </a:prstGeom>
          <a:noFill/>
        </p:spPr>
        <p:txBody>
          <a:bodyPr wrap="square" rtlCol="0">
            <a:spAutoFit/>
          </a:bodyPr>
          <a:lstStyle/>
          <a:p>
            <a:r>
              <a:rPr lang="en-US" sz="34400" dirty="0">
                <a:solidFill>
                  <a:srgbClr val="FF0000"/>
                </a:solidFill>
              </a:rPr>
              <a:t>X</a:t>
            </a:r>
          </a:p>
        </p:txBody>
      </p:sp>
    </p:spTree>
    <p:extLst>
      <p:ext uri="{BB962C8B-B14F-4D97-AF65-F5344CB8AC3E}">
        <p14:creationId xmlns:p14="http://schemas.microsoft.com/office/powerpoint/2010/main" val="7930556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34">
            <a:extLst>
              <a:ext uri="{FF2B5EF4-FFF2-40B4-BE49-F238E27FC236}">
                <a16:creationId xmlns:a16="http://schemas.microsoft.com/office/drawing/2014/main" id="{140CBC6A-777E-B50A-4999-6CA45D46C0D3}"/>
              </a:ext>
            </a:extLst>
          </p:cNvPr>
          <p:cNvSpPr txBox="1">
            <a:spLocks/>
          </p:cNvSpPr>
          <p:nvPr/>
        </p:nvSpPr>
        <p:spPr bwMode="auto">
          <a:xfrm>
            <a:off x="8901113" y="6618288"/>
            <a:ext cx="244475" cy="241300"/>
          </a:xfrm>
          <a:prstGeom prst="rect">
            <a:avLst/>
          </a:prstGeom>
          <a:noFill/>
          <a:ln w="12700">
            <a:noFill/>
            <a:miter lim="800000"/>
            <a:headEnd/>
            <a:tailEnd/>
          </a:ln>
          <a:effectLst/>
        </p:spPr>
        <p:txBody>
          <a:bodyPr vert="horz" wrap="none" lIns="91349" tIns="45673" rIns="91349" bIns="45673" numCol="1" anchor="t" anchorCtr="0" compatLnSpc="1">
            <a:prstTxWarp prst="textNoShape">
              <a:avLst/>
            </a:prstTxWarp>
          </a:bodyPr>
          <a:lstStyle>
            <a:defPPr>
              <a:defRPr lang="en-US"/>
            </a:defPPr>
            <a:lvl1pPr algn="ctr" rtl="0" fontAlgn="base">
              <a:spcBef>
                <a:spcPct val="0"/>
              </a:spcBef>
              <a:spcAft>
                <a:spcPct val="0"/>
              </a:spcAft>
              <a:tabLst>
                <a:tab pos="748543" algn="l"/>
              </a:tabLst>
              <a:defRPr sz="1100" kern="1200">
                <a:solidFill>
                  <a:schemeClr val="tx1"/>
                </a:solidFill>
                <a:latin typeface="Helvetica" charset="0"/>
                <a:ea typeface="+mn-ea"/>
                <a:cs typeface="Helvetica" charset="0"/>
                <a:sym typeface="Helvetica" charset="0"/>
              </a:defRPr>
            </a:lvl1pPr>
            <a:lvl2pPr marL="456738" algn="ctr" rtl="0" fontAlgn="base">
              <a:spcBef>
                <a:spcPct val="0"/>
              </a:spcBef>
              <a:spcAft>
                <a:spcPct val="0"/>
              </a:spcAft>
              <a:defRPr kern="1200">
                <a:solidFill>
                  <a:schemeClr val="tx1"/>
                </a:solidFill>
                <a:latin typeface="Helvetica" charset="0"/>
                <a:ea typeface="ヒラギノ角ゴ ProN W3"/>
                <a:cs typeface="ヒラギノ角ゴ ProN W3"/>
                <a:sym typeface="Helvetica" charset="0"/>
              </a:defRPr>
            </a:lvl2pPr>
            <a:lvl3pPr marL="913474" algn="ctr" rtl="0" fontAlgn="base">
              <a:spcBef>
                <a:spcPct val="0"/>
              </a:spcBef>
              <a:spcAft>
                <a:spcPct val="0"/>
              </a:spcAft>
              <a:defRPr kern="1200">
                <a:solidFill>
                  <a:schemeClr val="tx1"/>
                </a:solidFill>
                <a:latin typeface="Helvetica" charset="0"/>
                <a:ea typeface="ヒラギノ角ゴ ProN W3"/>
                <a:cs typeface="ヒラギノ角ゴ ProN W3"/>
                <a:sym typeface="Helvetica" charset="0"/>
              </a:defRPr>
            </a:lvl3pPr>
            <a:lvl4pPr marL="1370213" algn="ctr" rtl="0" fontAlgn="base">
              <a:spcBef>
                <a:spcPct val="0"/>
              </a:spcBef>
              <a:spcAft>
                <a:spcPct val="0"/>
              </a:spcAft>
              <a:defRPr kern="1200">
                <a:solidFill>
                  <a:schemeClr val="tx1"/>
                </a:solidFill>
                <a:latin typeface="Helvetica" charset="0"/>
                <a:ea typeface="ヒラギノ角ゴ ProN W3"/>
                <a:cs typeface="ヒラギノ角ゴ ProN W3"/>
                <a:sym typeface="Helvetica" charset="0"/>
              </a:defRPr>
            </a:lvl4pPr>
            <a:lvl5pPr marL="1826949" algn="ctr" rtl="0" fontAlgn="base">
              <a:spcBef>
                <a:spcPct val="0"/>
              </a:spcBef>
              <a:spcAft>
                <a:spcPct val="0"/>
              </a:spcAft>
              <a:defRPr kern="1200">
                <a:solidFill>
                  <a:schemeClr val="tx1"/>
                </a:solidFill>
                <a:latin typeface="Helvetica" charset="0"/>
                <a:ea typeface="ヒラギノ角ゴ ProN W3"/>
                <a:cs typeface="ヒラギノ角ゴ ProN W3"/>
                <a:sym typeface="Helvetica" charset="0"/>
              </a:defRPr>
            </a:lvl5pPr>
            <a:lvl6pPr marL="2283689" algn="l" defTabSz="913474" rtl="0" eaLnBrk="1" latinLnBrk="0" hangingPunct="1">
              <a:defRPr kern="1200">
                <a:solidFill>
                  <a:schemeClr val="tx1"/>
                </a:solidFill>
                <a:latin typeface="Helvetica" charset="0"/>
                <a:ea typeface="ヒラギノ角ゴ ProN W3"/>
                <a:cs typeface="ヒラギノ角ゴ ProN W3"/>
                <a:sym typeface="Helvetica" charset="0"/>
              </a:defRPr>
            </a:lvl6pPr>
            <a:lvl7pPr marL="2740422" algn="l" defTabSz="913474" rtl="0" eaLnBrk="1" latinLnBrk="0" hangingPunct="1">
              <a:defRPr kern="1200">
                <a:solidFill>
                  <a:schemeClr val="tx1"/>
                </a:solidFill>
                <a:latin typeface="Helvetica" charset="0"/>
                <a:ea typeface="ヒラギノ角ゴ ProN W3"/>
                <a:cs typeface="ヒラギノ角ゴ ProN W3"/>
                <a:sym typeface="Helvetica" charset="0"/>
              </a:defRPr>
            </a:lvl7pPr>
            <a:lvl8pPr marL="3197160" algn="l" defTabSz="913474" rtl="0" eaLnBrk="1" latinLnBrk="0" hangingPunct="1">
              <a:defRPr kern="1200">
                <a:solidFill>
                  <a:schemeClr val="tx1"/>
                </a:solidFill>
                <a:latin typeface="Helvetica" charset="0"/>
                <a:ea typeface="ヒラギノ角ゴ ProN W3"/>
                <a:cs typeface="ヒラギノ角ゴ ProN W3"/>
                <a:sym typeface="Helvetica" charset="0"/>
              </a:defRPr>
            </a:lvl8pPr>
            <a:lvl9pPr marL="3653896" algn="l" defTabSz="913474" rtl="0" eaLnBrk="1" latinLnBrk="0" hangingPunct="1">
              <a:defRPr kern="1200">
                <a:solidFill>
                  <a:schemeClr val="tx1"/>
                </a:solidFill>
                <a:latin typeface="Helvetica" charset="0"/>
                <a:ea typeface="ヒラギノ角ゴ ProN W3"/>
                <a:cs typeface="ヒラギノ角ゴ ProN W3"/>
                <a:sym typeface="Helvetic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tab pos="748543" algn="l"/>
              </a:tabLst>
              <a:defRPr/>
            </a:pPr>
            <a:fld id="{B7904B64-8782-488E-B9CE-B57B49B52B68}" type="slidenum">
              <a:rPr kumimoji="0" lang="en-US" sz="1100" b="0" i="0" u="none" strike="noStrike" kern="1200" cap="none" spc="0" normalizeH="0" baseline="0" noProof="0" smtClean="0">
                <a:ln>
                  <a:noFill/>
                </a:ln>
                <a:solidFill>
                  <a:srgbClr val="000000"/>
                </a:solidFill>
                <a:effectLst/>
                <a:uLnTx/>
                <a:uFillTx/>
                <a:latin typeface="Helvetica" charset="0"/>
                <a:cs typeface="Helvetica" charset="0"/>
                <a:sym typeface="Helvetica" charset="0"/>
              </a:rPr>
              <a:pPr marL="0" marR="0" lvl="0" indent="0" algn="ctr" defTabSz="914400" rtl="0" eaLnBrk="1" fontAlgn="base" latinLnBrk="0" hangingPunct="1">
                <a:lnSpc>
                  <a:spcPct val="100000"/>
                </a:lnSpc>
                <a:spcBef>
                  <a:spcPct val="0"/>
                </a:spcBef>
                <a:spcAft>
                  <a:spcPct val="0"/>
                </a:spcAft>
                <a:buClrTx/>
                <a:buSzTx/>
                <a:buFontTx/>
                <a:buNone/>
                <a:tabLst>
                  <a:tab pos="748543" algn="l"/>
                </a:tabLst>
                <a:defRPr/>
              </a:pPr>
              <a:t>55</a:t>
            </a:fld>
            <a:endParaRPr kumimoji="0" lang="en-US" sz="1100" b="0" i="0" u="none" strike="noStrike" kern="1200" cap="none" spc="0" normalizeH="0" baseline="0" noProof="0" dirty="0">
              <a:ln>
                <a:noFill/>
              </a:ln>
              <a:solidFill>
                <a:srgbClr val="000000"/>
              </a:solidFill>
              <a:effectLst/>
              <a:uLnTx/>
              <a:uFillTx/>
              <a:latin typeface="Helvetica" charset="0"/>
              <a:cs typeface="Helvetica" charset="0"/>
              <a:sym typeface="Helvetica" charset="0"/>
            </a:endParaRPr>
          </a:p>
        </p:txBody>
      </p:sp>
      <p:sp>
        <p:nvSpPr>
          <p:cNvPr id="22" name="Rectangle 2"/>
          <p:cNvSpPr>
            <a:spLocks noChangeArrowheads="1"/>
          </p:cNvSpPr>
          <p:nvPr/>
        </p:nvSpPr>
        <p:spPr bwMode="auto">
          <a:xfrm>
            <a:off x="303028" y="0"/>
            <a:ext cx="8458200" cy="762000"/>
          </a:xfrm>
          <a:prstGeom prst="rect">
            <a:avLst/>
          </a:prstGeom>
          <a:noFill/>
          <a:ln w="9525">
            <a:noFill/>
            <a:miter lim="800000"/>
            <a:headEnd/>
            <a:tailEnd/>
          </a:ln>
        </p:spPr>
        <p:txBody>
          <a:bodyPr lIns="91349" tIns="45673" rIns="91349" bIns="45673" anchor="ctr"/>
          <a:lstStyle/>
          <a:p>
            <a:r>
              <a:rPr lang="en-US" sz="3200" b="1" dirty="0">
                <a:solidFill>
                  <a:srgbClr val="1C11FD"/>
                </a:solidFill>
                <a:latin typeface="+mj-lt"/>
                <a:cs typeface="Calibri" pitchFamily="34" charset="0"/>
              </a:rPr>
              <a:t>Swiss Muons</a:t>
            </a:r>
          </a:p>
        </p:txBody>
      </p:sp>
      <p:pic>
        <p:nvPicPr>
          <p:cNvPr id="552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76400" y="1597438"/>
            <a:ext cx="7501693" cy="52605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 name="Picture 2">
            <a:extLst>
              <a:ext uri="{FF2B5EF4-FFF2-40B4-BE49-F238E27FC236}">
                <a16:creationId xmlns:a16="http://schemas.microsoft.com/office/drawing/2014/main" id="{73E01955-0074-7F44-6915-B27875B3184B}"/>
              </a:ext>
            </a:extLst>
          </p:cNvPr>
          <p:cNvPicPr>
            <a:picLocks noChangeAspect="1"/>
          </p:cNvPicPr>
          <p:nvPr/>
        </p:nvPicPr>
        <p:blipFill>
          <a:blip r:embed="rId4"/>
          <a:stretch>
            <a:fillRect/>
          </a:stretch>
        </p:blipFill>
        <p:spPr>
          <a:xfrm>
            <a:off x="76200" y="846344"/>
            <a:ext cx="3711430" cy="2475509"/>
          </a:xfrm>
          <a:prstGeom prst="rect">
            <a:avLst/>
          </a:prstGeom>
        </p:spPr>
      </p:pic>
      <p:cxnSp>
        <p:nvCxnSpPr>
          <p:cNvPr id="11" name="Straight Arrow Connector 10"/>
          <p:cNvCxnSpPr>
            <a:cxnSpLocks/>
          </p:cNvCxnSpPr>
          <p:nvPr/>
        </p:nvCxnSpPr>
        <p:spPr bwMode="auto">
          <a:xfrm>
            <a:off x="2819400" y="2438400"/>
            <a:ext cx="2590800" cy="609600"/>
          </a:xfrm>
          <a:prstGeom prst="straightConnector1">
            <a:avLst/>
          </a:prstGeom>
          <a:solidFill>
            <a:schemeClr val="accent1"/>
          </a:solidFill>
          <a:ln w="31750" cap="flat" cmpd="sng" algn="ctr">
            <a:solidFill>
              <a:srgbClr val="FF33CC"/>
            </a:solidFill>
            <a:prstDash val="solid"/>
            <a:round/>
            <a:headEnd type="none" w="med" len="med"/>
            <a:tailEnd type="arrow"/>
          </a:ln>
          <a:effectLst/>
        </p:spPr>
      </p:cxnSp>
      <p:sp>
        <p:nvSpPr>
          <p:cNvPr id="5" name="TextBox 4">
            <a:extLst>
              <a:ext uri="{FF2B5EF4-FFF2-40B4-BE49-F238E27FC236}">
                <a16:creationId xmlns:a16="http://schemas.microsoft.com/office/drawing/2014/main" id="{C1AB9D49-0D8A-D462-BD47-4E375C52084B}"/>
              </a:ext>
            </a:extLst>
          </p:cNvPr>
          <p:cNvSpPr txBox="1"/>
          <p:nvPr/>
        </p:nvSpPr>
        <p:spPr>
          <a:xfrm>
            <a:off x="1850675" y="907973"/>
            <a:ext cx="1905000" cy="523220"/>
          </a:xfrm>
          <a:prstGeom prst="rect">
            <a:avLst/>
          </a:prstGeom>
          <a:solidFill>
            <a:schemeClr val="accent2">
              <a:lumMod val="20000"/>
              <a:lumOff val="80000"/>
            </a:schemeClr>
          </a:solidFill>
        </p:spPr>
        <p:txBody>
          <a:bodyPr wrap="square" rtlCol="0">
            <a:spAutoFit/>
          </a:bodyPr>
          <a:lstStyle/>
          <a:p>
            <a:pPr algn="l"/>
            <a:r>
              <a:rPr lang="en-US" sz="1400" dirty="0"/>
              <a:t>Paul Scherrer </a:t>
            </a:r>
            <a:r>
              <a:rPr lang="en-US" sz="1400" dirty="0" err="1"/>
              <a:t>Institut</a:t>
            </a:r>
            <a:endParaRPr lang="en-US" sz="1400" dirty="0"/>
          </a:p>
          <a:p>
            <a:pPr algn="l"/>
            <a:r>
              <a:rPr lang="en-US" sz="1400" dirty="0" err="1"/>
              <a:t>Villigen</a:t>
            </a:r>
            <a:r>
              <a:rPr lang="en-US" sz="1400" dirty="0"/>
              <a:t>, Switzerland</a:t>
            </a:r>
          </a:p>
        </p:txBody>
      </p:sp>
    </p:spTree>
    <p:extLst>
      <p:ext uri="{BB962C8B-B14F-4D97-AF65-F5344CB8AC3E}">
        <p14:creationId xmlns:p14="http://schemas.microsoft.com/office/powerpoint/2010/main" val="1438923013"/>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PSI_picture.jpg"/>
          <p:cNvPicPr>
            <a:picLocks noChangeAspect="1"/>
          </p:cNvPicPr>
          <p:nvPr/>
        </p:nvPicPr>
        <p:blipFill>
          <a:blip r:embed="rId2">
            <a:extLst>
              <a:ext uri="{28A0092B-C50C-407E-A947-70E740481C1C}">
                <a14:useLocalDpi xmlns:a14="http://schemas.microsoft.com/office/drawing/2010/main" val="0"/>
              </a:ext>
            </a:extLst>
          </a:blip>
          <a:srcRect t="13333"/>
          <a:stretch>
            <a:fillRect/>
          </a:stretch>
        </p:blipFill>
        <p:spPr bwMode="auto">
          <a:xfrm>
            <a:off x="0" y="914400"/>
            <a:ext cx="9144000" cy="284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2"/>
          <p:cNvSpPr>
            <a:spLocks/>
          </p:cNvSpPr>
          <p:nvPr/>
        </p:nvSpPr>
        <p:spPr bwMode="auto">
          <a:xfrm>
            <a:off x="83288" y="3962400"/>
            <a:ext cx="8763000"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0" bIns="0"/>
          <a:lstStyle>
            <a:lvl1pPr defTabSz="504825" eaLnBrk="0" hangingPunct="0">
              <a:defRPr sz="2700" u="sng">
                <a:solidFill>
                  <a:schemeClr val="tx1"/>
                </a:solidFill>
                <a:latin typeface="Arial" charset="0"/>
                <a:ea typeface="ＭＳ Ｐゴシック" pitchFamily="34" charset="-128"/>
              </a:defRPr>
            </a:lvl1pPr>
            <a:lvl2pPr marL="37931725" indent="-37474525" defTabSz="504825" eaLnBrk="0" hangingPunct="0">
              <a:defRPr sz="2700" u="sng">
                <a:solidFill>
                  <a:schemeClr val="tx1"/>
                </a:solidFill>
                <a:latin typeface="Arial" charset="0"/>
                <a:ea typeface="ＭＳ Ｐゴシック" pitchFamily="34" charset="-128"/>
              </a:defRPr>
            </a:lvl2pPr>
            <a:lvl3pPr eaLnBrk="0" hangingPunct="0">
              <a:defRPr sz="2700" u="sng">
                <a:solidFill>
                  <a:schemeClr val="tx1"/>
                </a:solidFill>
                <a:latin typeface="Arial" charset="0"/>
                <a:ea typeface="ＭＳ Ｐゴシック" pitchFamily="34" charset="-128"/>
              </a:defRPr>
            </a:lvl3pPr>
            <a:lvl4pPr eaLnBrk="0" hangingPunct="0">
              <a:defRPr sz="2700" u="sng">
                <a:solidFill>
                  <a:schemeClr val="tx1"/>
                </a:solidFill>
                <a:latin typeface="Arial" charset="0"/>
                <a:ea typeface="ＭＳ Ｐゴシック" pitchFamily="34" charset="-128"/>
              </a:defRPr>
            </a:lvl4pPr>
            <a:lvl5pPr eaLnBrk="0" hangingPunct="0">
              <a:defRPr sz="2700" u="sng">
                <a:solidFill>
                  <a:schemeClr val="tx1"/>
                </a:solidFill>
                <a:latin typeface="Arial" charset="0"/>
                <a:ea typeface="ＭＳ Ｐゴシック" pitchFamily="34" charset="-128"/>
              </a:defRPr>
            </a:lvl5pPr>
            <a:lvl6pPr marL="457200" eaLnBrk="0" fontAlgn="base" hangingPunct="0">
              <a:spcBef>
                <a:spcPct val="0"/>
              </a:spcBef>
              <a:spcAft>
                <a:spcPct val="0"/>
              </a:spcAft>
              <a:defRPr sz="2700" u="sng">
                <a:solidFill>
                  <a:schemeClr val="tx1"/>
                </a:solidFill>
                <a:latin typeface="Arial" charset="0"/>
                <a:ea typeface="ＭＳ Ｐゴシック" pitchFamily="34" charset="-128"/>
              </a:defRPr>
            </a:lvl6pPr>
            <a:lvl7pPr marL="914400" eaLnBrk="0" fontAlgn="base" hangingPunct="0">
              <a:spcBef>
                <a:spcPct val="0"/>
              </a:spcBef>
              <a:spcAft>
                <a:spcPct val="0"/>
              </a:spcAft>
              <a:defRPr sz="2700" u="sng">
                <a:solidFill>
                  <a:schemeClr val="tx1"/>
                </a:solidFill>
                <a:latin typeface="Arial" charset="0"/>
                <a:ea typeface="ＭＳ Ｐゴシック" pitchFamily="34" charset="-128"/>
              </a:defRPr>
            </a:lvl7pPr>
            <a:lvl8pPr marL="1371600" eaLnBrk="0" fontAlgn="base" hangingPunct="0">
              <a:spcBef>
                <a:spcPct val="0"/>
              </a:spcBef>
              <a:spcAft>
                <a:spcPct val="0"/>
              </a:spcAft>
              <a:defRPr sz="2700" u="sng">
                <a:solidFill>
                  <a:schemeClr val="tx1"/>
                </a:solidFill>
                <a:latin typeface="Arial" charset="0"/>
                <a:ea typeface="ＭＳ Ｐゴシック" pitchFamily="34" charset="-128"/>
              </a:defRPr>
            </a:lvl8pPr>
            <a:lvl9pPr marL="1828800" eaLnBrk="0" fontAlgn="base" hangingPunct="0">
              <a:spcBef>
                <a:spcPct val="0"/>
              </a:spcBef>
              <a:spcAft>
                <a:spcPct val="0"/>
              </a:spcAft>
              <a:defRPr sz="2700" u="sng">
                <a:solidFill>
                  <a:schemeClr val="tx1"/>
                </a:solidFill>
                <a:latin typeface="Arial" charset="0"/>
                <a:ea typeface="ＭＳ Ｐゴシック" pitchFamily="34" charset="-128"/>
              </a:defRPr>
            </a:lvl9pPr>
          </a:lstStyle>
          <a:p>
            <a:pPr algn="l">
              <a:spcBef>
                <a:spcPts val="600"/>
              </a:spcBef>
              <a:spcAft>
                <a:spcPts val="0"/>
              </a:spcAft>
              <a:buClr>
                <a:srgbClr val="3333CC"/>
              </a:buClr>
              <a:buSzPct val="100000"/>
            </a:pPr>
            <a:r>
              <a:rPr lang="en-US" altLang="en-US" sz="2000" u="none" dirty="0">
                <a:solidFill>
                  <a:srgbClr val="000000"/>
                </a:solidFill>
                <a:latin typeface="+mn-lt"/>
              </a:rPr>
              <a:t>Direct comparison of </a:t>
            </a:r>
            <a:r>
              <a:rPr lang="en-US" sz="2000" dirty="0" err="1">
                <a:solidFill>
                  <a:srgbClr val="A50021"/>
                </a:solidFill>
                <a:latin typeface="Helvetica" panose="020B0604020202020204" pitchFamily="34" charset="0"/>
                <a:cs typeface="Helvetica" panose="020B0604020202020204" pitchFamily="34" charset="0"/>
              </a:rPr>
              <a:t>μp</a:t>
            </a:r>
            <a:r>
              <a:rPr lang="en-US" sz="2000" dirty="0">
                <a:solidFill>
                  <a:srgbClr val="A50021"/>
                </a:solidFill>
                <a:latin typeface="Helvetica" panose="020B0604020202020204" pitchFamily="34" charset="0"/>
                <a:cs typeface="Helvetica" panose="020B0604020202020204" pitchFamily="34" charset="0"/>
              </a:rPr>
              <a:t>  &amp; ep scattering!</a:t>
            </a:r>
            <a:br>
              <a:rPr lang="en-US" altLang="en-US" sz="2000" u="none" dirty="0">
                <a:solidFill>
                  <a:srgbClr val="000000"/>
                </a:solidFill>
                <a:latin typeface="+mn-lt"/>
              </a:rPr>
            </a:br>
            <a:r>
              <a:rPr lang="en-US" altLang="en-US" sz="1050" u="none" dirty="0">
                <a:solidFill>
                  <a:srgbClr val="000000"/>
                </a:solidFill>
                <a:latin typeface="+mn-lt"/>
              </a:rPr>
              <a:t>    </a:t>
            </a:r>
            <a:br>
              <a:rPr lang="en-US" altLang="en-US" sz="2000" b="1" u="none" dirty="0">
                <a:solidFill>
                  <a:srgbClr val="000000"/>
                </a:solidFill>
                <a:latin typeface="+mn-lt"/>
              </a:rPr>
            </a:br>
            <a:r>
              <a:rPr lang="en-US" altLang="en-US" sz="1800" b="1" u="none" dirty="0">
                <a:solidFill>
                  <a:srgbClr val="000000"/>
                </a:solidFill>
                <a:latin typeface="+mn-lt"/>
              </a:rPr>
              <a:t>	</a:t>
            </a:r>
            <a:r>
              <a:rPr lang="en-US" altLang="en-US" sz="2000" b="1" u="none" dirty="0">
                <a:solidFill>
                  <a:srgbClr val="000000"/>
                </a:solidFill>
                <a:latin typeface="+mn-lt"/>
              </a:rPr>
              <a:t>→ 	</a:t>
            </a:r>
            <a:r>
              <a:rPr lang="en-US" altLang="en-US" sz="2000" u="none" dirty="0">
                <a:solidFill>
                  <a:srgbClr val="000000"/>
                </a:solidFill>
              </a:rPr>
              <a:t>beam of  </a:t>
            </a:r>
            <a:r>
              <a:rPr lang="en-US" altLang="en-US" sz="2000" u="none" dirty="0">
                <a:solidFill>
                  <a:srgbClr val="1C11FD"/>
                </a:solidFill>
              </a:rPr>
              <a:t>e</a:t>
            </a:r>
            <a:r>
              <a:rPr lang="en-US" altLang="en-US" sz="2000" u="none" baseline="30000" dirty="0">
                <a:solidFill>
                  <a:srgbClr val="1C11FD"/>
                </a:solidFill>
                <a:latin typeface="Courier New" panose="02070309020205020404" pitchFamily="49" charset="0"/>
                <a:cs typeface="Courier New" panose="02070309020205020404" pitchFamily="49" charset="0"/>
              </a:rPr>
              <a:t>+</a:t>
            </a:r>
            <a:r>
              <a:rPr lang="en-US" altLang="en-US" sz="2000" u="none" dirty="0">
                <a:solidFill>
                  <a:srgbClr val="1C11FD"/>
                </a:solidFill>
              </a:rPr>
              <a:t>/</a:t>
            </a:r>
            <a:r>
              <a:rPr lang="en-US" sz="2000" u="none" dirty="0">
                <a:solidFill>
                  <a:srgbClr val="1C11FD"/>
                </a:solidFill>
                <a:latin typeface="Symbol" panose="05050102010706020507" pitchFamily="18" charset="2"/>
                <a:cs typeface="Helvetica" panose="020B0604020202020204" pitchFamily="34" charset="0"/>
              </a:rPr>
              <a:t>p</a:t>
            </a:r>
            <a:r>
              <a:rPr lang="en-US" altLang="en-US" sz="2000" u="none" baseline="30000" dirty="0">
                <a:solidFill>
                  <a:srgbClr val="1C11FD"/>
                </a:solidFill>
                <a:latin typeface="Courier New" panose="02070309020205020404" pitchFamily="49" charset="0"/>
                <a:cs typeface="Courier New" panose="02070309020205020404" pitchFamily="49" charset="0"/>
              </a:rPr>
              <a:t>+</a:t>
            </a:r>
            <a:r>
              <a:rPr lang="en-US" altLang="en-US" sz="2000" u="none" dirty="0">
                <a:solidFill>
                  <a:srgbClr val="1C11FD"/>
                </a:solidFill>
              </a:rPr>
              <a:t>/</a:t>
            </a:r>
            <a:r>
              <a:rPr lang="en-US" sz="2000" u="none" dirty="0">
                <a:solidFill>
                  <a:srgbClr val="1C11FD"/>
                </a:solidFill>
                <a:latin typeface="Helvetica" panose="020B0604020202020204" pitchFamily="34" charset="0"/>
                <a:cs typeface="Helvetica" panose="020B0604020202020204" pitchFamily="34" charset="0"/>
              </a:rPr>
              <a:t>μ</a:t>
            </a:r>
            <a:r>
              <a:rPr lang="en-US" altLang="en-US" sz="2000" u="none" baseline="30000" dirty="0">
                <a:solidFill>
                  <a:srgbClr val="1C11FD"/>
                </a:solidFill>
                <a:latin typeface="Courier New" panose="02070309020205020404" pitchFamily="49" charset="0"/>
                <a:cs typeface="Courier New" panose="02070309020205020404" pitchFamily="49" charset="0"/>
              </a:rPr>
              <a:t>+</a:t>
            </a:r>
            <a:r>
              <a:rPr lang="en-US" altLang="en-US" sz="2000" u="none" dirty="0">
                <a:solidFill>
                  <a:srgbClr val="1C11FD"/>
                </a:solidFill>
              </a:rPr>
              <a:t>  </a:t>
            </a:r>
            <a:r>
              <a:rPr lang="en-US" altLang="en-US" sz="2000" u="none" dirty="0">
                <a:solidFill>
                  <a:srgbClr val="000000"/>
                </a:solidFill>
              </a:rPr>
              <a:t>or  </a:t>
            </a:r>
            <a:r>
              <a:rPr lang="en-US" altLang="en-US" sz="2000" u="none" dirty="0">
                <a:solidFill>
                  <a:srgbClr val="1C11FD"/>
                </a:solidFill>
              </a:rPr>
              <a:t>e</a:t>
            </a:r>
            <a:r>
              <a:rPr lang="en-US" altLang="en-US" sz="2000" u="none" baseline="30000" dirty="0">
                <a:solidFill>
                  <a:srgbClr val="1C11FD"/>
                </a:solidFill>
                <a:latin typeface="Courier New" panose="02070309020205020404" pitchFamily="49" charset="0"/>
                <a:cs typeface="Courier New" panose="02070309020205020404" pitchFamily="49" charset="0"/>
              </a:rPr>
              <a:t>-</a:t>
            </a:r>
            <a:r>
              <a:rPr lang="en-US" altLang="en-US" sz="2000" u="none" dirty="0">
                <a:solidFill>
                  <a:srgbClr val="1C11FD"/>
                </a:solidFill>
              </a:rPr>
              <a:t>/</a:t>
            </a:r>
            <a:r>
              <a:rPr lang="en-US" sz="2000" u="none" dirty="0">
                <a:solidFill>
                  <a:srgbClr val="1C11FD"/>
                </a:solidFill>
                <a:latin typeface="Symbol" panose="05050102010706020507" pitchFamily="18" charset="2"/>
                <a:cs typeface="Helvetica" panose="020B0604020202020204" pitchFamily="34" charset="0"/>
              </a:rPr>
              <a:t>p</a:t>
            </a:r>
            <a:r>
              <a:rPr lang="en-US" altLang="en-US" sz="2000" u="none" baseline="30000" dirty="0">
                <a:solidFill>
                  <a:srgbClr val="1C11FD"/>
                </a:solidFill>
                <a:latin typeface="Courier New" panose="02070309020205020404" pitchFamily="49" charset="0"/>
                <a:cs typeface="Courier New" panose="02070309020205020404" pitchFamily="49" charset="0"/>
              </a:rPr>
              <a:t>-</a:t>
            </a:r>
            <a:r>
              <a:rPr lang="en-US" altLang="en-US" sz="2000" u="none" dirty="0">
                <a:solidFill>
                  <a:srgbClr val="1C11FD"/>
                </a:solidFill>
              </a:rPr>
              <a:t>/</a:t>
            </a:r>
            <a:r>
              <a:rPr lang="en-US" sz="2000" u="none" dirty="0">
                <a:solidFill>
                  <a:srgbClr val="1C11FD"/>
                </a:solidFill>
                <a:latin typeface="Helvetica" panose="020B0604020202020204" pitchFamily="34" charset="0"/>
                <a:cs typeface="Helvetica" panose="020B0604020202020204" pitchFamily="34" charset="0"/>
              </a:rPr>
              <a:t>μ</a:t>
            </a:r>
            <a:r>
              <a:rPr lang="en-US" altLang="en-US" sz="2000" u="none" baseline="30000" dirty="0">
                <a:solidFill>
                  <a:srgbClr val="1C11FD"/>
                </a:solidFill>
                <a:latin typeface="Courier New" panose="02070309020205020404" pitchFamily="49" charset="0"/>
                <a:cs typeface="Courier New" panose="02070309020205020404" pitchFamily="49" charset="0"/>
              </a:rPr>
              <a:t>-</a:t>
            </a:r>
            <a:r>
              <a:rPr lang="en-US" altLang="en-US" sz="2000" u="none" dirty="0">
                <a:solidFill>
                  <a:srgbClr val="1C11FD"/>
                </a:solidFill>
              </a:rPr>
              <a:t>  </a:t>
            </a:r>
            <a:r>
              <a:rPr lang="en-US" altLang="en-US" sz="2000" u="none" dirty="0">
                <a:solidFill>
                  <a:srgbClr val="000000"/>
                </a:solidFill>
                <a:latin typeface="+mn-lt"/>
              </a:rPr>
              <a:t>on LH</a:t>
            </a:r>
            <a:r>
              <a:rPr lang="en-US" altLang="en-US" sz="2000" u="none" baseline="-25000" dirty="0">
                <a:solidFill>
                  <a:srgbClr val="000000"/>
                </a:solidFill>
                <a:latin typeface="+mn-lt"/>
              </a:rPr>
              <a:t>2</a:t>
            </a:r>
            <a:r>
              <a:rPr lang="en-US" altLang="en-US" sz="2000" u="none" dirty="0">
                <a:solidFill>
                  <a:srgbClr val="000000"/>
                </a:solidFill>
                <a:latin typeface="+mn-lt"/>
              </a:rPr>
              <a:t> target</a:t>
            </a:r>
            <a:br>
              <a:rPr lang="en-US" altLang="en-US" sz="1800" u="none" dirty="0">
                <a:solidFill>
                  <a:srgbClr val="000000"/>
                </a:solidFill>
                <a:latin typeface="+mn-lt"/>
              </a:rPr>
            </a:br>
            <a:r>
              <a:rPr lang="en-US" altLang="en-US" sz="1800" u="none" dirty="0">
                <a:solidFill>
                  <a:srgbClr val="000000"/>
                </a:solidFill>
                <a:latin typeface="+mn-lt"/>
              </a:rPr>
              <a:t>		 - separate particles by TOF, charge by magnets</a:t>
            </a:r>
            <a:br>
              <a:rPr lang="en-US" altLang="en-US" sz="1800" u="none" dirty="0">
                <a:solidFill>
                  <a:srgbClr val="000000"/>
                </a:solidFill>
                <a:latin typeface="+mn-lt"/>
              </a:rPr>
            </a:br>
            <a:r>
              <a:rPr lang="en-US" altLang="en-US" sz="1800" b="1" u="none" dirty="0">
                <a:solidFill>
                  <a:srgbClr val="000000"/>
                </a:solidFill>
                <a:latin typeface="+mn-lt"/>
              </a:rPr>
              <a:t>	</a:t>
            </a:r>
            <a:r>
              <a:rPr lang="en-US" altLang="en-US" sz="2000" u="none" dirty="0">
                <a:solidFill>
                  <a:srgbClr val="000000"/>
                </a:solidFill>
                <a:latin typeface="+mn-lt"/>
              </a:rPr>
              <a:t>→ 	charge reversal: test two photon effects </a:t>
            </a:r>
          </a:p>
          <a:p>
            <a:pPr algn="l">
              <a:spcBef>
                <a:spcPts val="600"/>
              </a:spcBef>
              <a:spcAft>
                <a:spcPts val="0"/>
              </a:spcAft>
              <a:buClr>
                <a:srgbClr val="3333CC"/>
              </a:buClr>
              <a:buSzPct val="100000"/>
            </a:pPr>
            <a:r>
              <a:rPr lang="en-US" altLang="en-US" sz="1800" b="1" u="none" dirty="0">
                <a:solidFill>
                  <a:srgbClr val="000000"/>
                </a:solidFill>
                <a:latin typeface="+mn-lt"/>
              </a:rPr>
              <a:t>	</a:t>
            </a:r>
            <a:r>
              <a:rPr lang="en-US" altLang="en-US" sz="2000" b="1" u="none" dirty="0">
                <a:solidFill>
                  <a:srgbClr val="000000"/>
                </a:solidFill>
                <a:latin typeface="+mn-lt"/>
              </a:rPr>
              <a:t>→ 	</a:t>
            </a:r>
            <a:r>
              <a:rPr lang="en-US" sz="2000" u="none" dirty="0">
                <a:latin typeface="+mn-lt"/>
              </a:rPr>
              <a:t>absolute cross sections for </a:t>
            </a:r>
            <a:r>
              <a:rPr lang="en-US" sz="2000" u="none" dirty="0">
                <a:latin typeface="+mn-lt"/>
                <a:cs typeface="Helvetica" panose="020B0604020202020204" pitchFamily="34" charset="0"/>
              </a:rPr>
              <a:t>ep and </a:t>
            </a:r>
            <a:r>
              <a:rPr lang="en-US" sz="2000" u="none" dirty="0" err="1">
                <a:latin typeface="+mn-lt"/>
                <a:cs typeface="Helvetica" panose="020B0604020202020204" pitchFamily="34" charset="0"/>
              </a:rPr>
              <a:t>μp</a:t>
            </a:r>
            <a:r>
              <a:rPr lang="en-US" sz="2000" u="none" dirty="0">
                <a:latin typeface="+mn-lt"/>
                <a:cs typeface="Helvetica" panose="020B0604020202020204" pitchFamily="34" charset="0"/>
              </a:rPr>
              <a:t> </a:t>
            </a:r>
            <a:br>
              <a:rPr lang="en-US" sz="1800" u="none" dirty="0">
                <a:latin typeface="+mn-lt"/>
                <a:cs typeface="Helvetica" panose="020B0604020202020204" pitchFamily="34" charset="0"/>
              </a:rPr>
            </a:br>
            <a:r>
              <a:rPr lang="en-US" sz="1800" u="none" dirty="0">
                <a:latin typeface="+mn-lt"/>
                <a:cs typeface="Helvetica" panose="020B0604020202020204" pitchFamily="34" charset="0"/>
              </a:rPr>
              <a:t>		 - use ratio to cancel (many) systematics</a:t>
            </a:r>
            <a:endParaRPr lang="en-US" sz="1800" u="none" dirty="0">
              <a:latin typeface="+mn-lt"/>
            </a:endParaRPr>
          </a:p>
          <a:p>
            <a:pPr algn="l">
              <a:spcBef>
                <a:spcPts val="600"/>
              </a:spcBef>
              <a:spcAft>
                <a:spcPts val="0"/>
              </a:spcAft>
              <a:buClr>
                <a:srgbClr val="3333CC"/>
              </a:buClr>
              <a:buSzPct val="100000"/>
            </a:pPr>
            <a:r>
              <a:rPr lang="en-US" altLang="en-US" sz="2000" b="1" u="none" dirty="0">
                <a:solidFill>
                  <a:srgbClr val="000000"/>
                </a:solidFill>
              </a:rPr>
              <a:t>	→	</a:t>
            </a:r>
            <a:r>
              <a:rPr lang="en-US" altLang="en-US" sz="2000" u="none" dirty="0">
                <a:solidFill>
                  <a:srgbClr val="000000"/>
                </a:solidFill>
              </a:rPr>
              <a:t>momenta: 115, 160,</a:t>
            </a:r>
            <a:r>
              <a:rPr lang="en-US" sz="2000" u="none" dirty="0">
                <a:cs typeface="Helvetica" panose="020B0604020202020204" pitchFamily="34" charset="0"/>
              </a:rPr>
              <a:t> </a:t>
            </a:r>
            <a:r>
              <a:rPr lang="en-US" altLang="en-US" sz="2000" u="none" dirty="0">
                <a:solidFill>
                  <a:srgbClr val="000000"/>
                </a:solidFill>
              </a:rPr>
              <a:t>210 MeV/c  and </a:t>
            </a:r>
            <a:r>
              <a:rPr lang="en-US" sz="2000" u="none" dirty="0">
                <a:cs typeface="Helvetica" panose="020B0604020202020204" pitchFamily="34" charset="0"/>
              </a:rPr>
              <a:t>scattering angles: 20</a:t>
            </a:r>
            <a:r>
              <a:rPr lang="en-US" sz="2000" u="none" baseline="50000" dirty="0">
                <a:cs typeface="Helvetica" panose="020B0604020202020204" pitchFamily="34" charset="0"/>
              </a:rPr>
              <a:t>o</a:t>
            </a:r>
            <a:r>
              <a:rPr lang="en-US" sz="2000" u="none" dirty="0">
                <a:cs typeface="Helvetica" panose="020B0604020202020204" pitchFamily="34" charset="0"/>
              </a:rPr>
              <a:t> – 100</a:t>
            </a:r>
            <a:r>
              <a:rPr lang="en-US" sz="2000" u="none" baseline="50000" dirty="0">
                <a:cs typeface="Helvetica" panose="020B0604020202020204" pitchFamily="34" charset="0"/>
              </a:rPr>
              <a:t>o</a:t>
            </a:r>
            <a:r>
              <a:rPr lang="en-US" sz="2000" u="none" dirty="0">
                <a:cs typeface="Helvetica" panose="020B0604020202020204" pitchFamily="34" charset="0"/>
              </a:rPr>
              <a:t> </a:t>
            </a:r>
            <a:endParaRPr lang="en-US" altLang="en-US" sz="2000" u="none" baseline="-25000" dirty="0">
              <a:solidFill>
                <a:srgbClr val="000000"/>
              </a:solidFill>
            </a:endParaRPr>
          </a:p>
          <a:p>
            <a:pPr algn="l">
              <a:spcBef>
                <a:spcPts val="600"/>
              </a:spcBef>
              <a:spcAft>
                <a:spcPts val="0"/>
              </a:spcAft>
              <a:buClr>
                <a:srgbClr val="3333CC"/>
              </a:buClr>
              <a:buSzPct val="100000"/>
            </a:pPr>
            <a:r>
              <a:rPr lang="en-US" sz="1800" u="none" dirty="0">
                <a:cs typeface="Helvetica" panose="020B0604020202020204" pitchFamily="34" charset="0"/>
              </a:rPr>
              <a:t>		 - Q</a:t>
            </a:r>
            <a:r>
              <a:rPr lang="en-US" sz="1800" u="none" baseline="30000" dirty="0">
                <a:cs typeface="Helvetica" panose="020B0604020202020204" pitchFamily="34" charset="0"/>
              </a:rPr>
              <a:t>2</a:t>
            </a:r>
            <a:r>
              <a:rPr lang="en-US" sz="1800" u="none" dirty="0">
                <a:cs typeface="Helvetica" panose="020B0604020202020204" pitchFamily="34" charset="0"/>
              </a:rPr>
              <a:t> = 0.0016 – 0.08 GeV</a:t>
            </a:r>
            <a:r>
              <a:rPr lang="en-US" sz="1800" u="none" baseline="30000" dirty="0">
                <a:cs typeface="Helvetica" panose="020B0604020202020204" pitchFamily="34" charset="0"/>
              </a:rPr>
              <a:t>2</a:t>
            </a:r>
            <a:r>
              <a:rPr lang="en-US" sz="1800" u="none" dirty="0">
                <a:cs typeface="Helvetica" panose="020B0604020202020204" pitchFamily="34" charset="0"/>
              </a:rPr>
              <a:t>   </a:t>
            </a:r>
            <a:endParaRPr lang="en-US" sz="1800" u="none" dirty="0"/>
          </a:p>
          <a:p>
            <a:pPr algn="l">
              <a:spcBef>
                <a:spcPts val="600"/>
              </a:spcBef>
              <a:spcAft>
                <a:spcPts val="0"/>
              </a:spcAft>
              <a:buClr>
                <a:srgbClr val="3333CC"/>
              </a:buClr>
              <a:buSzPct val="100000"/>
            </a:pPr>
            <a:endParaRPr lang="en-US" altLang="en-US" sz="1800" u="none" dirty="0">
              <a:solidFill>
                <a:srgbClr val="000000"/>
              </a:solidFill>
              <a:latin typeface="+mn-lt"/>
            </a:endParaRPr>
          </a:p>
        </p:txBody>
      </p:sp>
      <p:sp>
        <p:nvSpPr>
          <p:cNvPr id="5" name="TextBox 4"/>
          <p:cNvSpPr txBox="1"/>
          <p:nvPr/>
        </p:nvSpPr>
        <p:spPr>
          <a:xfrm>
            <a:off x="76200" y="3124200"/>
            <a:ext cx="2286000" cy="584775"/>
          </a:xfrm>
          <a:prstGeom prst="rect">
            <a:avLst/>
          </a:prstGeom>
          <a:solidFill>
            <a:schemeClr val="accent2">
              <a:lumMod val="20000"/>
              <a:lumOff val="80000"/>
            </a:schemeClr>
          </a:solidFill>
        </p:spPr>
        <p:txBody>
          <a:bodyPr wrap="square" rtlCol="0">
            <a:spAutoFit/>
          </a:bodyPr>
          <a:lstStyle/>
          <a:p>
            <a:pPr algn="l"/>
            <a:r>
              <a:rPr lang="en-US" sz="1600" dirty="0"/>
              <a:t>Paul </a:t>
            </a:r>
            <a:r>
              <a:rPr lang="en-US" sz="1600" dirty="0" err="1"/>
              <a:t>Scherrer</a:t>
            </a:r>
            <a:r>
              <a:rPr lang="en-US" sz="1600" dirty="0"/>
              <a:t> Institute</a:t>
            </a:r>
          </a:p>
          <a:p>
            <a:pPr algn="l"/>
            <a:r>
              <a:rPr lang="en-US" sz="1600" dirty="0" err="1"/>
              <a:t>Villigen</a:t>
            </a:r>
            <a:r>
              <a:rPr lang="en-US" sz="1600" dirty="0"/>
              <a:t>, Switzerland</a:t>
            </a:r>
          </a:p>
        </p:txBody>
      </p:sp>
      <p:sp>
        <p:nvSpPr>
          <p:cNvPr id="2" name="Rectangle 2">
            <a:extLst>
              <a:ext uri="{FF2B5EF4-FFF2-40B4-BE49-F238E27FC236}">
                <a16:creationId xmlns:a16="http://schemas.microsoft.com/office/drawing/2014/main" id="{3D303B5D-2315-5A7F-3692-18BAA8DA27B1}"/>
              </a:ext>
            </a:extLst>
          </p:cNvPr>
          <p:cNvSpPr>
            <a:spLocks noChangeArrowheads="1"/>
          </p:cNvSpPr>
          <p:nvPr/>
        </p:nvSpPr>
        <p:spPr bwMode="auto">
          <a:xfrm>
            <a:off x="0" y="0"/>
            <a:ext cx="9144000" cy="762000"/>
          </a:xfrm>
          <a:prstGeom prst="rect">
            <a:avLst/>
          </a:prstGeom>
          <a:noFill/>
          <a:ln w="9525">
            <a:noFill/>
            <a:miter lim="800000"/>
            <a:headEnd/>
            <a:tailEnd/>
          </a:ln>
        </p:spPr>
        <p:txBody>
          <a:bodyPr lIns="91349" tIns="45673" rIns="91349" bIns="45673" anchor="ctr"/>
          <a:lstStyle/>
          <a:p>
            <a:r>
              <a:rPr lang="en-US" sz="3200" b="1" dirty="0" err="1">
                <a:solidFill>
                  <a:srgbClr val="C00000"/>
                </a:solidFill>
                <a:latin typeface="+mj-lt"/>
                <a:cs typeface="Calibri" pitchFamily="34" charset="0"/>
              </a:rPr>
              <a:t>MU</a:t>
            </a:r>
            <a:r>
              <a:rPr lang="en-US" sz="3200" b="1" dirty="0" err="1">
                <a:solidFill>
                  <a:srgbClr val="0070C0"/>
                </a:solidFill>
                <a:latin typeface="+mj-lt"/>
                <a:cs typeface="Calibri" pitchFamily="34" charset="0"/>
              </a:rPr>
              <a:t>on</a:t>
            </a:r>
            <a:r>
              <a:rPr lang="en-US" sz="3200" b="1" dirty="0">
                <a:solidFill>
                  <a:srgbClr val="0070C0"/>
                </a:solidFill>
                <a:latin typeface="+mj-lt"/>
                <a:cs typeface="Calibri" pitchFamily="34" charset="0"/>
              </a:rPr>
              <a:t> </a:t>
            </a:r>
            <a:r>
              <a:rPr lang="en-US" sz="3200" b="1" dirty="0">
                <a:solidFill>
                  <a:srgbClr val="C00000"/>
                </a:solidFill>
                <a:latin typeface="+mj-lt"/>
                <a:cs typeface="Calibri" pitchFamily="34" charset="0"/>
              </a:rPr>
              <a:t>S</a:t>
            </a:r>
            <a:r>
              <a:rPr lang="en-US" sz="3200" b="1" dirty="0">
                <a:solidFill>
                  <a:srgbClr val="0070C0"/>
                </a:solidFill>
                <a:latin typeface="+mj-lt"/>
                <a:cs typeface="Calibri" pitchFamily="34" charset="0"/>
              </a:rPr>
              <a:t>cattering </a:t>
            </a:r>
            <a:r>
              <a:rPr lang="en-US" sz="3200" b="1" dirty="0">
                <a:solidFill>
                  <a:srgbClr val="C00000"/>
                </a:solidFill>
                <a:latin typeface="+mj-lt"/>
                <a:cs typeface="Calibri" pitchFamily="34" charset="0"/>
              </a:rPr>
              <a:t>E</a:t>
            </a:r>
            <a:r>
              <a:rPr lang="en-US" sz="3200" b="1" dirty="0">
                <a:solidFill>
                  <a:srgbClr val="0070C0"/>
                </a:solidFill>
                <a:latin typeface="+mj-lt"/>
                <a:cs typeface="Calibri" pitchFamily="34" charset="0"/>
              </a:rPr>
              <a:t>xperiment (</a:t>
            </a:r>
            <a:r>
              <a:rPr lang="en-US" sz="3200" b="1" dirty="0">
                <a:solidFill>
                  <a:srgbClr val="C00000"/>
                </a:solidFill>
                <a:latin typeface="+mj-lt"/>
                <a:cs typeface="Calibri" pitchFamily="34" charset="0"/>
              </a:rPr>
              <a:t>MUSE</a:t>
            </a:r>
            <a:r>
              <a:rPr lang="en-US" sz="3200" b="1" dirty="0">
                <a:solidFill>
                  <a:srgbClr val="0070C0"/>
                </a:solidFill>
                <a:latin typeface="+mj-lt"/>
                <a:cs typeface="Calibri" pitchFamily="34" charset="0"/>
              </a:rPr>
              <a:t>) at PSI</a:t>
            </a:r>
          </a:p>
        </p:txBody>
      </p:sp>
      <p:sp>
        <p:nvSpPr>
          <p:cNvPr id="3" name="Slide Number Placeholder 34">
            <a:extLst>
              <a:ext uri="{FF2B5EF4-FFF2-40B4-BE49-F238E27FC236}">
                <a16:creationId xmlns:a16="http://schemas.microsoft.com/office/drawing/2014/main" id="{327A67F6-DAB7-3DB4-B2BA-057D843DF742}"/>
              </a:ext>
            </a:extLst>
          </p:cNvPr>
          <p:cNvSpPr txBox="1">
            <a:spLocks/>
          </p:cNvSpPr>
          <p:nvPr/>
        </p:nvSpPr>
        <p:spPr bwMode="auto">
          <a:xfrm>
            <a:off x="8901113" y="6618288"/>
            <a:ext cx="244475" cy="241300"/>
          </a:xfrm>
          <a:prstGeom prst="rect">
            <a:avLst/>
          </a:prstGeom>
          <a:noFill/>
          <a:ln w="12700">
            <a:noFill/>
            <a:miter lim="800000"/>
            <a:headEnd/>
            <a:tailEnd/>
          </a:ln>
          <a:effectLst/>
        </p:spPr>
        <p:txBody>
          <a:bodyPr vert="horz" wrap="none" lIns="91349" tIns="45673" rIns="91349" bIns="45673" numCol="1" anchor="t" anchorCtr="0" compatLnSpc="1">
            <a:prstTxWarp prst="textNoShape">
              <a:avLst/>
            </a:prstTxWarp>
          </a:bodyPr>
          <a:lstStyle>
            <a:defPPr>
              <a:defRPr lang="en-US"/>
            </a:defPPr>
            <a:lvl1pPr algn="ctr" rtl="0" fontAlgn="base">
              <a:spcBef>
                <a:spcPct val="0"/>
              </a:spcBef>
              <a:spcAft>
                <a:spcPct val="0"/>
              </a:spcAft>
              <a:tabLst>
                <a:tab pos="748543" algn="l"/>
              </a:tabLst>
              <a:defRPr sz="1100" kern="1200">
                <a:solidFill>
                  <a:schemeClr val="tx1"/>
                </a:solidFill>
                <a:latin typeface="Helvetica" charset="0"/>
                <a:ea typeface="+mn-ea"/>
                <a:cs typeface="Helvetica" charset="0"/>
                <a:sym typeface="Helvetica" charset="0"/>
              </a:defRPr>
            </a:lvl1pPr>
            <a:lvl2pPr marL="456738" algn="ctr" rtl="0" fontAlgn="base">
              <a:spcBef>
                <a:spcPct val="0"/>
              </a:spcBef>
              <a:spcAft>
                <a:spcPct val="0"/>
              </a:spcAft>
              <a:defRPr kern="1200">
                <a:solidFill>
                  <a:schemeClr val="tx1"/>
                </a:solidFill>
                <a:latin typeface="Helvetica" charset="0"/>
                <a:ea typeface="ヒラギノ角ゴ ProN W3"/>
                <a:cs typeface="ヒラギノ角ゴ ProN W3"/>
                <a:sym typeface="Helvetica" charset="0"/>
              </a:defRPr>
            </a:lvl2pPr>
            <a:lvl3pPr marL="913474" algn="ctr" rtl="0" fontAlgn="base">
              <a:spcBef>
                <a:spcPct val="0"/>
              </a:spcBef>
              <a:spcAft>
                <a:spcPct val="0"/>
              </a:spcAft>
              <a:defRPr kern="1200">
                <a:solidFill>
                  <a:schemeClr val="tx1"/>
                </a:solidFill>
                <a:latin typeface="Helvetica" charset="0"/>
                <a:ea typeface="ヒラギノ角ゴ ProN W3"/>
                <a:cs typeface="ヒラギノ角ゴ ProN W3"/>
                <a:sym typeface="Helvetica" charset="0"/>
              </a:defRPr>
            </a:lvl3pPr>
            <a:lvl4pPr marL="1370213" algn="ctr" rtl="0" fontAlgn="base">
              <a:spcBef>
                <a:spcPct val="0"/>
              </a:spcBef>
              <a:spcAft>
                <a:spcPct val="0"/>
              </a:spcAft>
              <a:defRPr kern="1200">
                <a:solidFill>
                  <a:schemeClr val="tx1"/>
                </a:solidFill>
                <a:latin typeface="Helvetica" charset="0"/>
                <a:ea typeface="ヒラギノ角ゴ ProN W3"/>
                <a:cs typeface="ヒラギノ角ゴ ProN W3"/>
                <a:sym typeface="Helvetica" charset="0"/>
              </a:defRPr>
            </a:lvl4pPr>
            <a:lvl5pPr marL="1826949" algn="ctr" rtl="0" fontAlgn="base">
              <a:spcBef>
                <a:spcPct val="0"/>
              </a:spcBef>
              <a:spcAft>
                <a:spcPct val="0"/>
              </a:spcAft>
              <a:defRPr kern="1200">
                <a:solidFill>
                  <a:schemeClr val="tx1"/>
                </a:solidFill>
                <a:latin typeface="Helvetica" charset="0"/>
                <a:ea typeface="ヒラギノ角ゴ ProN W3"/>
                <a:cs typeface="ヒラギノ角ゴ ProN W3"/>
                <a:sym typeface="Helvetica" charset="0"/>
              </a:defRPr>
            </a:lvl5pPr>
            <a:lvl6pPr marL="2283689" algn="l" defTabSz="913474" rtl="0" eaLnBrk="1" latinLnBrk="0" hangingPunct="1">
              <a:defRPr kern="1200">
                <a:solidFill>
                  <a:schemeClr val="tx1"/>
                </a:solidFill>
                <a:latin typeface="Helvetica" charset="0"/>
                <a:ea typeface="ヒラギノ角ゴ ProN W3"/>
                <a:cs typeface="ヒラギノ角ゴ ProN W3"/>
                <a:sym typeface="Helvetica" charset="0"/>
              </a:defRPr>
            </a:lvl6pPr>
            <a:lvl7pPr marL="2740422" algn="l" defTabSz="913474" rtl="0" eaLnBrk="1" latinLnBrk="0" hangingPunct="1">
              <a:defRPr kern="1200">
                <a:solidFill>
                  <a:schemeClr val="tx1"/>
                </a:solidFill>
                <a:latin typeface="Helvetica" charset="0"/>
                <a:ea typeface="ヒラギノ角ゴ ProN W3"/>
                <a:cs typeface="ヒラギノ角ゴ ProN W3"/>
                <a:sym typeface="Helvetica" charset="0"/>
              </a:defRPr>
            </a:lvl7pPr>
            <a:lvl8pPr marL="3197160" algn="l" defTabSz="913474" rtl="0" eaLnBrk="1" latinLnBrk="0" hangingPunct="1">
              <a:defRPr kern="1200">
                <a:solidFill>
                  <a:schemeClr val="tx1"/>
                </a:solidFill>
                <a:latin typeface="Helvetica" charset="0"/>
                <a:ea typeface="ヒラギノ角ゴ ProN W3"/>
                <a:cs typeface="ヒラギノ角ゴ ProN W3"/>
                <a:sym typeface="Helvetica" charset="0"/>
              </a:defRPr>
            </a:lvl8pPr>
            <a:lvl9pPr marL="3653896" algn="l" defTabSz="913474" rtl="0" eaLnBrk="1" latinLnBrk="0" hangingPunct="1">
              <a:defRPr kern="1200">
                <a:solidFill>
                  <a:schemeClr val="tx1"/>
                </a:solidFill>
                <a:latin typeface="Helvetica" charset="0"/>
                <a:ea typeface="ヒラギノ角ゴ ProN W3"/>
                <a:cs typeface="ヒラギノ角ゴ ProN W3"/>
                <a:sym typeface="Helvetic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tab pos="748543" algn="l"/>
              </a:tabLst>
              <a:defRPr/>
            </a:pPr>
            <a:fld id="{B7904B64-8782-488E-B9CE-B57B49B52B68}" type="slidenum">
              <a:rPr kumimoji="0" lang="en-US" sz="1100" b="0" i="0" u="none" strike="noStrike" kern="1200" cap="none" spc="0" normalizeH="0" baseline="0" noProof="0" smtClean="0">
                <a:ln>
                  <a:noFill/>
                </a:ln>
                <a:solidFill>
                  <a:srgbClr val="000000"/>
                </a:solidFill>
                <a:effectLst/>
                <a:uLnTx/>
                <a:uFillTx/>
                <a:latin typeface="Helvetica" charset="0"/>
                <a:cs typeface="Helvetica" charset="0"/>
                <a:sym typeface="Helvetica" charset="0"/>
              </a:rPr>
              <a:pPr marL="0" marR="0" lvl="0" indent="0" algn="ctr" defTabSz="914400" rtl="0" eaLnBrk="1" fontAlgn="base" latinLnBrk="0" hangingPunct="1">
                <a:lnSpc>
                  <a:spcPct val="100000"/>
                </a:lnSpc>
                <a:spcBef>
                  <a:spcPct val="0"/>
                </a:spcBef>
                <a:spcAft>
                  <a:spcPct val="0"/>
                </a:spcAft>
                <a:buClrTx/>
                <a:buSzTx/>
                <a:buFontTx/>
                <a:buNone/>
                <a:tabLst>
                  <a:tab pos="748543" algn="l"/>
                </a:tabLst>
                <a:defRPr/>
              </a:pPr>
              <a:t>56</a:t>
            </a:fld>
            <a:endParaRPr kumimoji="0" lang="en-US" sz="1100" b="0" i="0" u="none" strike="noStrike" kern="1200" cap="none" spc="0" normalizeH="0" baseline="0" noProof="0" dirty="0">
              <a:ln>
                <a:noFill/>
              </a:ln>
              <a:solidFill>
                <a:srgbClr val="000000"/>
              </a:solidFill>
              <a:effectLst/>
              <a:uLnTx/>
              <a:uFillTx/>
              <a:latin typeface="Helvetica" charset="0"/>
              <a:cs typeface="Helvetica" charset="0"/>
              <a:sym typeface="Helvetica" charset="0"/>
            </a:endParaRPr>
          </a:p>
        </p:txBody>
      </p:sp>
    </p:spTree>
    <p:extLst>
      <p:ext uri="{BB962C8B-B14F-4D97-AF65-F5344CB8AC3E}">
        <p14:creationId xmlns:p14="http://schemas.microsoft.com/office/powerpoint/2010/main" val="289352601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8" name="Rectangle 37"/>
          <p:cNvSpPr>
            <a:spLocks noChangeArrowheads="1"/>
          </p:cNvSpPr>
          <p:nvPr/>
        </p:nvSpPr>
        <p:spPr bwMode="auto">
          <a:xfrm>
            <a:off x="5943600" y="1517371"/>
            <a:ext cx="2612510" cy="10984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015" tIns="41006" rIns="82015" bIns="41006">
            <a:spAutoFit/>
          </a:bodyPr>
          <a:lstStyle>
            <a:lvl1pPr marL="222250" indent="-222250" eaLnBrk="0" hangingPunct="0">
              <a:defRPr sz="2700" u="sng">
                <a:solidFill>
                  <a:schemeClr val="tx1"/>
                </a:solidFill>
                <a:latin typeface="Arial" charset="0"/>
                <a:ea typeface="ＭＳ Ｐゴシック" pitchFamily="34" charset="-128"/>
              </a:defRPr>
            </a:lvl1pPr>
            <a:lvl2pPr marL="37931725" indent="-37474525" eaLnBrk="0" hangingPunct="0">
              <a:defRPr sz="2700" u="sng">
                <a:solidFill>
                  <a:schemeClr val="tx1"/>
                </a:solidFill>
                <a:latin typeface="Arial" charset="0"/>
                <a:ea typeface="ＭＳ Ｐゴシック" pitchFamily="34" charset="-128"/>
              </a:defRPr>
            </a:lvl2pPr>
            <a:lvl3pPr eaLnBrk="0" hangingPunct="0">
              <a:defRPr sz="2700" u="sng">
                <a:solidFill>
                  <a:schemeClr val="tx1"/>
                </a:solidFill>
                <a:latin typeface="Arial" charset="0"/>
                <a:ea typeface="ＭＳ Ｐゴシック" pitchFamily="34" charset="-128"/>
              </a:defRPr>
            </a:lvl3pPr>
            <a:lvl4pPr eaLnBrk="0" hangingPunct="0">
              <a:defRPr sz="2700" u="sng">
                <a:solidFill>
                  <a:schemeClr val="tx1"/>
                </a:solidFill>
                <a:latin typeface="Arial" charset="0"/>
                <a:ea typeface="ＭＳ Ｐゴシック" pitchFamily="34" charset="-128"/>
              </a:defRPr>
            </a:lvl4pPr>
            <a:lvl5pPr eaLnBrk="0" hangingPunct="0">
              <a:defRPr sz="2700" u="sng">
                <a:solidFill>
                  <a:schemeClr val="tx1"/>
                </a:solidFill>
                <a:latin typeface="Arial" charset="0"/>
                <a:ea typeface="ＭＳ Ｐゴシック" pitchFamily="34" charset="-128"/>
              </a:defRPr>
            </a:lvl5pPr>
            <a:lvl6pPr marL="457200" eaLnBrk="0" fontAlgn="base" hangingPunct="0">
              <a:spcBef>
                <a:spcPct val="0"/>
              </a:spcBef>
              <a:spcAft>
                <a:spcPct val="0"/>
              </a:spcAft>
              <a:defRPr sz="2700" u="sng">
                <a:solidFill>
                  <a:schemeClr val="tx1"/>
                </a:solidFill>
                <a:latin typeface="Arial" charset="0"/>
                <a:ea typeface="ＭＳ Ｐゴシック" pitchFamily="34" charset="-128"/>
              </a:defRPr>
            </a:lvl6pPr>
            <a:lvl7pPr marL="914400" eaLnBrk="0" fontAlgn="base" hangingPunct="0">
              <a:spcBef>
                <a:spcPct val="0"/>
              </a:spcBef>
              <a:spcAft>
                <a:spcPct val="0"/>
              </a:spcAft>
              <a:defRPr sz="2700" u="sng">
                <a:solidFill>
                  <a:schemeClr val="tx1"/>
                </a:solidFill>
                <a:latin typeface="Arial" charset="0"/>
                <a:ea typeface="ＭＳ Ｐゴシック" pitchFamily="34" charset="-128"/>
              </a:defRPr>
            </a:lvl7pPr>
            <a:lvl8pPr marL="1371600" eaLnBrk="0" fontAlgn="base" hangingPunct="0">
              <a:spcBef>
                <a:spcPct val="0"/>
              </a:spcBef>
              <a:spcAft>
                <a:spcPct val="0"/>
              </a:spcAft>
              <a:defRPr sz="2700" u="sng">
                <a:solidFill>
                  <a:schemeClr val="tx1"/>
                </a:solidFill>
                <a:latin typeface="Arial" charset="0"/>
                <a:ea typeface="ＭＳ Ｐゴシック" pitchFamily="34" charset="-128"/>
              </a:defRPr>
            </a:lvl8pPr>
            <a:lvl9pPr marL="1828800" eaLnBrk="0" fontAlgn="base" hangingPunct="0">
              <a:spcBef>
                <a:spcPct val="0"/>
              </a:spcBef>
              <a:spcAft>
                <a:spcPct val="0"/>
              </a:spcAft>
              <a:defRPr sz="2700" u="sng">
                <a:solidFill>
                  <a:schemeClr val="tx1"/>
                </a:solidFill>
                <a:latin typeface="Arial" charset="0"/>
                <a:ea typeface="ＭＳ Ｐゴシック" pitchFamily="34" charset="-128"/>
              </a:defRPr>
            </a:lvl9pPr>
          </a:lstStyle>
          <a:p>
            <a:pPr marL="0" indent="0" algn="l" eaLnBrk="1" hangingPunct="1">
              <a:buClr>
                <a:srgbClr val="333399"/>
              </a:buClr>
            </a:pPr>
            <a:r>
              <a:rPr lang="en-US" altLang="en-US" sz="1800" u="none" dirty="0">
                <a:solidFill>
                  <a:srgbClr val="1C11FD"/>
                </a:solidFill>
                <a:latin typeface="Symbol" panose="05050102010706020507" pitchFamily="18" charset="2"/>
              </a:rPr>
              <a:t>p</a:t>
            </a:r>
            <a:r>
              <a:rPr lang="en-US" altLang="en-US" sz="1800" u="none" dirty="0">
                <a:solidFill>
                  <a:srgbClr val="1C11FD"/>
                </a:solidFill>
                <a:latin typeface="Arial"/>
                <a:cs typeface="+mn-cs"/>
              </a:rPr>
              <a:t>M1</a:t>
            </a:r>
            <a:r>
              <a:rPr lang="en-US" altLang="en-US" sz="1800" u="none" dirty="0">
                <a:solidFill>
                  <a:srgbClr val="7030A0"/>
                </a:solidFill>
                <a:latin typeface="Arial"/>
                <a:cs typeface="+mn-cs"/>
              </a:rPr>
              <a:t>: </a:t>
            </a:r>
            <a:br>
              <a:rPr lang="en-US" altLang="en-US" sz="1800" u="none" dirty="0">
                <a:solidFill>
                  <a:srgbClr val="7030A0"/>
                </a:solidFill>
                <a:latin typeface="Arial"/>
                <a:cs typeface="+mn-cs"/>
              </a:rPr>
            </a:br>
            <a:r>
              <a:rPr lang="en-US" altLang="en-US" sz="1600" u="none" dirty="0">
                <a:solidFill>
                  <a:srgbClr val="7030A0"/>
                </a:solidFill>
                <a:latin typeface="Arial"/>
                <a:cs typeface="+mn-cs"/>
              </a:rPr>
              <a:t>100</a:t>
            </a:r>
            <a:r>
              <a:rPr lang="en-US" altLang="en-US" sz="1600" b="1" u="none" dirty="0">
                <a:solidFill>
                  <a:srgbClr val="7030A0"/>
                </a:solidFill>
                <a:latin typeface="Symbol" panose="05050102010706020507" pitchFamily="18" charset="2"/>
                <a:cs typeface="+mn-cs"/>
              </a:rPr>
              <a:t>-</a:t>
            </a:r>
            <a:r>
              <a:rPr lang="en-US" altLang="en-US" sz="1600" u="none" dirty="0">
                <a:solidFill>
                  <a:srgbClr val="7030A0"/>
                </a:solidFill>
                <a:latin typeface="Arial"/>
                <a:cs typeface="+mn-cs"/>
              </a:rPr>
              <a:t>500 MeV/c RF+TOF </a:t>
            </a:r>
            <a:br>
              <a:rPr lang="en-US" altLang="en-US" sz="1600" u="none" dirty="0">
                <a:solidFill>
                  <a:srgbClr val="7030A0"/>
                </a:solidFill>
                <a:latin typeface="Arial"/>
                <a:cs typeface="+mn-cs"/>
              </a:rPr>
            </a:br>
            <a:r>
              <a:rPr lang="en-US" altLang="en-US" sz="1600" u="none" dirty="0">
                <a:solidFill>
                  <a:srgbClr val="7030A0"/>
                </a:solidFill>
                <a:latin typeface="Arial"/>
                <a:cs typeface="+mn-cs"/>
              </a:rPr>
              <a:t>separated </a:t>
            </a:r>
            <a:r>
              <a:rPr lang="en-US" altLang="en-US" sz="1600" u="none" dirty="0">
                <a:solidFill>
                  <a:srgbClr val="7030A0"/>
                </a:solidFill>
                <a:latin typeface="Symbol" panose="05050102010706020507" pitchFamily="18" charset="2"/>
              </a:rPr>
              <a:t>p</a:t>
            </a:r>
            <a:r>
              <a:rPr lang="en-US" altLang="en-US" sz="1600" u="none" dirty="0">
                <a:solidFill>
                  <a:srgbClr val="7030A0"/>
                </a:solidFill>
                <a:latin typeface="Arial"/>
                <a:cs typeface="+mn-cs"/>
              </a:rPr>
              <a:t>, </a:t>
            </a:r>
            <a:r>
              <a:rPr lang="en-US" altLang="en-US" sz="1600" u="none" dirty="0">
                <a:solidFill>
                  <a:srgbClr val="7030A0"/>
                </a:solidFill>
                <a:latin typeface="Symbol" panose="05050102010706020507" pitchFamily="18" charset="2"/>
              </a:rPr>
              <a:t>m</a:t>
            </a:r>
            <a:r>
              <a:rPr lang="en-US" altLang="en-US" sz="1600" u="none" dirty="0">
                <a:solidFill>
                  <a:srgbClr val="7030A0"/>
                </a:solidFill>
                <a:latin typeface="Arial"/>
                <a:cs typeface="+mn-cs"/>
              </a:rPr>
              <a:t>, e </a:t>
            </a:r>
            <a:br>
              <a:rPr lang="en-US" altLang="en-US" sz="1600" u="none" dirty="0">
                <a:solidFill>
                  <a:srgbClr val="7030A0"/>
                </a:solidFill>
                <a:latin typeface="Arial"/>
                <a:cs typeface="+mn-cs"/>
              </a:rPr>
            </a:br>
            <a:r>
              <a:rPr lang="en-US" altLang="en-US" sz="1600" u="none" dirty="0">
                <a:solidFill>
                  <a:srgbClr val="7030A0"/>
                </a:solidFill>
                <a:latin typeface="Arial"/>
                <a:cs typeface="+mn-cs"/>
              </a:rPr>
              <a:t>with large emittance</a:t>
            </a:r>
            <a:endParaRPr lang="en-US" altLang="en-US" sz="1800" u="none" dirty="0">
              <a:solidFill>
                <a:srgbClr val="7030A0"/>
              </a:solidFill>
              <a:latin typeface="Arial"/>
              <a:cs typeface="+mn-cs"/>
            </a:endParaRPr>
          </a:p>
        </p:txBody>
      </p:sp>
      <p:sp>
        <p:nvSpPr>
          <p:cNvPr id="12" name="Rectangle 2"/>
          <p:cNvSpPr>
            <a:spLocks noChangeArrowheads="1"/>
          </p:cNvSpPr>
          <p:nvPr/>
        </p:nvSpPr>
        <p:spPr bwMode="auto">
          <a:xfrm>
            <a:off x="303028" y="0"/>
            <a:ext cx="8458200" cy="762000"/>
          </a:xfrm>
          <a:prstGeom prst="rect">
            <a:avLst/>
          </a:prstGeom>
          <a:noFill/>
          <a:ln w="9525">
            <a:noFill/>
            <a:miter lim="800000"/>
            <a:headEnd/>
            <a:tailEnd/>
          </a:ln>
        </p:spPr>
        <p:txBody>
          <a:bodyPr lIns="91349" tIns="45673" rIns="91349" bIns="45673" anchor="ctr"/>
          <a:lstStyle/>
          <a:p>
            <a:r>
              <a:rPr lang="en-US" altLang="en-US" sz="3200" b="1" dirty="0">
                <a:solidFill>
                  <a:srgbClr val="1C11FD"/>
                </a:solidFill>
                <a:latin typeface="Symbol" panose="05050102010706020507" pitchFamily="18" charset="2"/>
              </a:rPr>
              <a:t>p</a:t>
            </a:r>
            <a:r>
              <a:rPr lang="en-US" sz="3200" b="1" dirty="0">
                <a:solidFill>
                  <a:srgbClr val="1C11FD"/>
                </a:solidFill>
                <a:latin typeface="Arial"/>
                <a:cs typeface="Calibri" pitchFamily="34" charset="0"/>
              </a:rPr>
              <a:t>M1 / MUSE beamline</a:t>
            </a:r>
          </a:p>
        </p:txBody>
      </p:sp>
      <p:pic>
        <p:nvPicPr>
          <p:cNvPr id="3" name="Picture 2">
            <a:extLst>
              <a:ext uri="{FF2B5EF4-FFF2-40B4-BE49-F238E27FC236}">
                <a16:creationId xmlns:a16="http://schemas.microsoft.com/office/drawing/2014/main" id="{3FB5D51E-F66C-AF73-A6F1-69E860E27651}"/>
              </a:ext>
            </a:extLst>
          </p:cNvPr>
          <p:cNvPicPr>
            <a:picLocks noChangeAspect="1"/>
          </p:cNvPicPr>
          <p:nvPr/>
        </p:nvPicPr>
        <p:blipFill>
          <a:blip r:embed="rId2"/>
          <a:stretch>
            <a:fillRect/>
          </a:stretch>
        </p:blipFill>
        <p:spPr>
          <a:xfrm>
            <a:off x="344006" y="1131034"/>
            <a:ext cx="4434875" cy="5105400"/>
          </a:xfrm>
          <a:prstGeom prst="rect">
            <a:avLst/>
          </a:prstGeom>
        </p:spPr>
      </p:pic>
      <p:pic>
        <p:nvPicPr>
          <p:cNvPr id="4" name="Picture 3">
            <a:extLst>
              <a:ext uri="{FF2B5EF4-FFF2-40B4-BE49-F238E27FC236}">
                <a16:creationId xmlns:a16="http://schemas.microsoft.com/office/drawing/2014/main" id="{2898F88E-AD07-84B5-989B-EA1416DE77B7}"/>
              </a:ext>
            </a:extLst>
          </p:cNvPr>
          <p:cNvPicPr>
            <a:picLocks noChangeAspect="1"/>
          </p:cNvPicPr>
          <p:nvPr/>
        </p:nvPicPr>
        <p:blipFill>
          <a:blip r:embed="rId3"/>
          <a:stretch>
            <a:fillRect/>
          </a:stretch>
        </p:blipFill>
        <p:spPr>
          <a:xfrm>
            <a:off x="5257800" y="2800156"/>
            <a:ext cx="3603112" cy="2229044"/>
          </a:xfrm>
          <a:prstGeom prst="rect">
            <a:avLst/>
          </a:prstGeom>
        </p:spPr>
      </p:pic>
      <p:sp>
        <p:nvSpPr>
          <p:cNvPr id="5" name="Slide Number Placeholder 34">
            <a:extLst>
              <a:ext uri="{FF2B5EF4-FFF2-40B4-BE49-F238E27FC236}">
                <a16:creationId xmlns:a16="http://schemas.microsoft.com/office/drawing/2014/main" id="{88CBD8F9-9E3A-9E24-A8A8-FB8F0E9CA3C0}"/>
              </a:ext>
            </a:extLst>
          </p:cNvPr>
          <p:cNvSpPr txBox="1">
            <a:spLocks/>
          </p:cNvSpPr>
          <p:nvPr/>
        </p:nvSpPr>
        <p:spPr bwMode="auto">
          <a:xfrm>
            <a:off x="8901113" y="6618288"/>
            <a:ext cx="244475" cy="241300"/>
          </a:xfrm>
          <a:prstGeom prst="rect">
            <a:avLst/>
          </a:prstGeom>
          <a:noFill/>
          <a:ln w="12700">
            <a:noFill/>
            <a:miter lim="800000"/>
            <a:headEnd/>
            <a:tailEnd/>
          </a:ln>
          <a:effectLst/>
        </p:spPr>
        <p:txBody>
          <a:bodyPr vert="horz" wrap="none" lIns="91349" tIns="45673" rIns="91349" bIns="45673" numCol="1" anchor="t" anchorCtr="0" compatLnSpc="1">
            <a:prstTxWarp prst="textNoShape">
              <a:avLst/>
            </a:prstTxWarp>
          </a:bodyPr>
          <a:lstStyle>
            <a:defPPr>
              <a:defRPr lang="en-US"/>
            </a:defPPr>
            <a:lvl1pPr algn="ctr" rtl="0" fontAlgn="base">
              <a:spcBef>
                <a:spcPct val="0"/>
              </a:spcBef>
              <a:spcAft>
                <a:spcPct val="0"/>
              </a:spcAft>
              <a:tabLst>
                <a:tab pos="748543" algn="l"/>
              </a:tabLst>
              <a:defRPr sz="1100" kern="1200">
                <a:solidFill>
                  <a:schemeClr val="tx1"/>
                </a:solidFill>
                <a:latin typeface="Helvetica" charset="0"/>
                <a:ea typeface="+mn-ea"/>
                <a:cs typeface="Helvetica" charset="0"/>
                <a:sym typeface="Helvetica" charset="0"/>
              </a:defRPr>
            </a:lvl1pPr>
            <a:lvl2pPr marL="456738" algn="ctr" rtl="0" fontAlgn="base">
              <a:spcBef>
                <a:spcPct val="0"/>
              </a:spcBef>
              <a:spcAft>
                <a:spcPct val="0"/>
              </a:spcAft>
              <a:defRPr kern="1200">
                <a:solidFill>
                  <a:schemeClr val="tx1"/>
                </a:solidFill>
                <a:latin typeface="Helvetica" charset="0"/>
                <a:ea typeface="ヒラギノ角ゴ ProN W3"/>
                <a:cs typeface="ヒラギノ角ゴ ProN W3"/>
                <a:sym typeface="Helvetica" charset="0"/>
              </a:defRPr>
            </a:lvl2pPr>
            <a:lvl3pPr marL="913474" algn="ctr" rtl="0" fontAlgn="base">
              <a:spcBef>
                <a:spcPct val="0"/>
              </a:spcBef>
              <a:spcAft>
                <a:spcPct val="0"/>
              </a:spcAft>
              <a:defRPr kern="1200">
                <a:solidFill>
                  <a:schemeClr val="tx1"/>
                </a:solidFill>
                <a:latin typeface="Helvetica" charset="0"/>
                <a:ea typeface="ヒラギノ角ゴ ProN W3"/>
                <a:cs typeface="ヒラギノ角ゴ ProN W3"/>
                <a:sym typeface="Helvetica" charset="0"/>
              </a:defRPr>
            </a:lvl3pPr>
            <a:lvl4pPr marL="1370213" algn="ctr" rtl="0" fontAlgn="base">
              <a:spcBef>
                <a:spcPct val="0"/>
              </a:spcBef>
              <a:spcAft>
                <a:spcPct val="0"/>
              </a:spcAft>
              <a:defRPr kern="1200">
                <a:solidFill>
                  <a:schemeClr val="tx1"/>
                </a:solidFill>
                <a:latin typeface="Helvetica" charset="0"/>
                <a:ea typeface="ヒラギノ角ゴ ProN W3"/>
                <a:cs typeface="ヒラギノ角ゴ ProN W3"/>
                <a:sym typeface="Helvetica" charset="0"/>
              </a:defRPr>
            </a:lvl4pPr>
            <a:lvl5pPr marL="1826949" algn="ctr" rtl="0" fontAlgn="base">
              <a:spcBef>
                <a:spcPct val="0"/>
              </a:spcBef>
              <a:spcAft>
                <a:spcPct val="0"/>
              </a:spcAft>
              <a:defRPr kern="1200">
                <a:solidFill>
                  <a:schemeClr val="tx1"/>
                </a:solidFill>
                <a:latin typeface="Helvetica" charset="0"/>
                <a:ea typeface="ヒラギノ角ゴ ProN W3"/>
                <a:cs typeface="ヒラギノ角ゴ ProN W3"/>
                <a:sym typeface="Helvetica" charset="0"/>
              </a:defRPr>
            </a:lvl5pPr>
            <a:lvl6pPr marL="2283689" algn="l" defTabSz="913474" rtl="0" eaLnBrk="1" latinLnBrk="0" hangingPunct="1">
              <a:defRPr kern="1200">
                <a:solidFill>
                  <a:schemeClr val="tx1"/>
                </a:solidFill>
                <a:latin typeface="Helvetica" charset="0"/>
                <a:ea typeface="ヒラギノ角ゴ ProN W3"/>
                <a:cs typeface="ヒラギノ角ゴ ProN W3"/>
                <a:sym typeface="Helvetica" charset="0"/>
              </a:defRPr>
            </a:lvl6pPr>
            <a:lvl7pPr marL="2740422" algn="l" defTabSz="913474" rtl="0" eaLnBrk="1" latinLnBrk="0" hangingPunct="1">
              <a:defRPr kern="1200">
                <a:solidFill>
                  <a:schemeClr val="tx1"/>
                </a:solidFill>
                <a:latin typeface="Helvetica" charset="0"/>
                <a:ea typeface="ヒラギノ角ゴ ProN W3"/>
                <a:cs typeface="ヒラギノ角ゴ ProN W3"/>
                <a:sym typeface="Helvetica" charset="0"/>
              </a:defRPr>
            </a:lvl7pPr>
            <a:lvl8pPr marL="3197160" algn="l" defTabSz="913474" rtl="0" eaLnBrk="1" latinLnBrk="0" hangingPunct="1">
              <a:defRPr kern="1200">
                <a:solidFill>
                  <a:schemeClr val="tx1"/>
                </a:solidFill>
                <a:latin typeface="Helvetica" charset="0"/>
                <a:ea typeface="ヒラギノ角ゴ ProN W3"/>
                <a:cs typeface="ヒラギノ角ゴ ProN W3"/>
                <a:sym typeface="Helvetica" charset="0"/>
              </a:defRPr>
            </a:lvl8pPr>
            <a:lvl9pPr marL="3653896" algn="l" defTabSz="913474" rtl="0" eaLnBrk="1" latinLnBrk="0" hangingPunct="1">
              <a:defRPr kern="1200">
                <a:solidFill>
                  <a:schemeClr val="tx1"/>
                </a:solidFill>
                <a:latin typeface="Helvetica" charset="0"/>
                <a:ea typeface="ヒラギノ角ゴ ProN W3"/>
                <a:cs typeface="ヒラギノ角ゴ ProN W3"/>
                <a:sym typeface="Helvetic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tab pos="748543" algn="l"/>
              </a:tabLst>
              <a:defRPr/>
            </a:pPr>
            <a:fld id="{B7904B64-8782-488E-B9CE-B57B49B52B68}" type="slidenum">
              <a:rPr kumimoji="0" lang="en-US" sz="1100" b="0" i="0" u="none" strike="noStrike" kern="1200" cap="none" spc="0" normalizeH="0" baseline="0" noProof="0" smtClean="0">
                <a:ln>
                  <a:noFill/>
                </a:ln>
                <a:solidFill>
                  <a:srgbClr val="000000"/>
                </a:solidFill>
                <a:effectLst/>
                <a:uLnTx/>
                <a:uFillTx/>
                <a:latin typeface="Helvetica" charset="0"/>
                <a:cs typeface="Helvetica" charset="0"/>
                <a:sym typeface="Helvetica" charset="0"/>
              </a:rPr>
              <a:pPr marL="0" marR="0" lvl="0" indent="0" algn="ctr" defTabSz="914400" rtl="0" eaLnBrk="1" fontAlgn="base" latinLnBrk="0" hangingPunct="1">
                <a:lnSpc>
                  <a:spcPct val="100000"/>
                </a:lnSpc>
                <a:spcBef>
                  <a:spcPct val="0"/>
                </a:spcBef>
                <a:spcAft>
                  <a:spcPct val="0"/>
                </a:spcAft>
                <a:buClrTx/>
                <a:buSzTx/>
                <a:buFontTx/>
                <a:buNone/>
                <a:tabLst>
                  <a:tab pos="748543" algn="l"/>
                </a:tabLst>
                <a:defRPr/>
              </a:pPr>
              <a:t>57</a:t>
            </a:fld>
            <a:endParaRPr kumimoji="0" lang="en-US" sz="1100" b="0" i="0" u="none" strike="noStrike" kern="1200" cap="none" spc="0" normalizeH="0" baseline="0" noProof="0" dirty="0">
              <a:ln>
                <a:noFill/>
              </a:ln>
              <a:solidFill>
                <a:srgbClr val="000000"/>
              </a:solidFill>
              <a:effectLst/>
              <a:uLnTx/>
              <a:uFillTx/>
              <a:latin typeface="Helvetica" charset="0"/>
              <a:cs typeface="Helvetica" charset="0"/>
              <a:sym typeface="Helvetica" charset="0"/>
            </a:endParaRPr>
          </a:p>
        </p:txBody>
      </p:sp>
      <p:sp>
        <p:nvSpPr>
          <p:cNvPr id="2" name="TextBox 1">
            <a:extLst>
              <a:ext uri="{FF2B5EF4-FFF2-40B4-BE49-F238E27FC236}">
                <a16:creationId xmlns:a16="http://schemas.microsoft.com/office/drawing/2014/main" id="{461E1BF9-09FC-EC6D-7C28-0B38DCFBD421}"/>
              </a:ext>
            </a:extLst>
          </p:cNvPr>
          <p:cNvSpPr txBox="1"/>
          <p:nvPr/>
        </p:nvSpPr>
        <p:spPr>
          <a:xfrm>
            <a:off x="5867400" y="5257800"/>
            <a:ext cx="2841112" cy="584775"/>
          </a:xfrm>
          <a:prstGeom prst="rect">
            <a:avLst/>
          </a:prstGeom>
          <a:noFill/>
        </p:spPr>
        <p:txBody>
          <a:bodyPr wrap="square" rtlCol="0">
            <a:spAutoFit/>
          </a:bodyPr>
          <a:lstStyle/>
          <a:p>
            <a:pPr algn="l"/>
            <a:r>
              <a:rPr lang="en-US" sz="1600" dirty="0">
                <a:latin typeface="+mn-lt"/>
              </a:rPr>
              <a:t>we typically see many more electrons than muons</a:t>
            </a:r>
          </a:p>
        </p:txBody>
      </p:sp>
    </p:spTree>
    <p:extLst>
      <p:ext uri="{BB962C8B-B14F-4D97-AF65-F5344CB8AC3E}">
        <p14:creationId xmlns:p14="http://schemas.microsoft.com/office/powerpoint/2010/main" val="115632535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2"/>
          <p:cNvSpPr>
            <a:spLocks noChangeArrowheads="1"/>
          </p:cNvSpPr>
          <p:nvPr/>
        </p:nvSpPr>
        <p:spPr bwMode="auto">
          <a:xfrm>
            <a:off x="303028" y="0"/>
            <a:ext cx="8458200" cy="762000"/>
          </a:xfrm>
          <a:prstGeom prst="rect">
            <a:avLst/>
          </a:prstGeom>
          <a:noFill/>
          <a:ln w="9525">
            <a:noFill/>
            <a:miter lim="800000"/>
            <a:headEnd/>
            <a:tailEnd/>
          </a:ln>
        </p:spPr>
        <p:txBody>
          <a:bodyPr lIns="91349" tIns="45673" rIns="91349" bIns="45673" anchor="ctr"/>
          <a:lstStyle/>
          <a:p>
            <a:r>
              <a:rPr lang="en-US" sz="3200" b="1" dirty="0">
                <a:solidFill>
                  <a:srgbClr val="1C11FD"/>
                </a:solidFill>
                <a:latin typeface="+mj-lt"/>
                <a:cs typeface="Calibri" pitchFamily="34" charset="0"/>
              </a:rPr>
              <a:t>MUSE: an unusual Scattering Experiment</a:t>
            </a:r>
          </a:p>
        </p:txBody>
      </p:sp>
      <p:sp>
        <p:nvSpPr>
          <p:cNvPr id="17" name="Slide Number Placeholder 34">
            <a:extLst>
              <a:ext uri="{FF2B5EF4-FFF2-40B4-BE49-F238E27FC236}">
                <a16:creationId xmlns:a16="http://schemas.microsoft.com/office/drawing/2014/main" id="{C943891C-3410-DCF4-5952-7989AD47A45F}"/>
              </a:ext>
            </a:extLst>
          </p:cNvPr>
          <p:cNvSpPr txBox="1">
            <a:spLocks/>
          </p:cNvSpPr>
          <p:nvPr/>
        </p:nvSpPr>
        <p:spPr bwMode="auto">
          <a:xfrm>
            <a:off x="8901113" y="6618288"/>
            <a:ext cx="244475" cy="241300"/>
          </a:xfrm>
          <a:prstGeom prst="rect">
            <a:avLst/>
          </a:prstGeom>
          <a:noFill/>
          <a:ln w="12700">
            <a:noFill/>
            <a:miter lim="800000"/>
            <a:headEnd/>
            <a:tailEnd/>
          </a:ln>
          <a:effectLst/>
        </p:spPr>
        <p:txBody>
          <a:bodyPr vert="horz" wrap="none" lIns="91349" tIns="45673" rIns="91349" bIns="45673" numCol="1" anchor="t" anchorCtr="0" compatLnSpc="1">
            <a:prstTxWarp prst="textNoShape">
              <a:avLst/>
            </a:prstTxWarp>
          </a:bodyPr>
          <a:lstStyle>
            <a:defPPr>
              <a:defRPr lang="en-US"/>
            </a:defPPr>
            <a:lvl1pPr algn="ctr" rtl="0" fontAlgn="base">
              <a:spcBef>
                <a:spcPct val="0"/>
              </a:spcBef>
              <a:spcAft>
                <a:spcPct val="0"/>
              </a:spcAft>
              <a:tabLst>
                <a:tab pos="748543" algn="l"/>
              </a:tabLst>
              <a:defRPr sz="1100" kern="1200">
                <a:solidFill>
                  <a:schemeClr val="tx1"/>
                </a:solidFill>
                <a:latin typeface="Helvetica" charset="0"/>
                <a:ea typeface="+mn-ea"/>
                <a:cs typeface="Helvetica" charset="0"/>
                <a:sym typeface="Helvetica" charset="0"/>
              </a:defRPr>
            </a:lvl1pPr>
            <a:lvl2pPr marL="456738" algn="ctr" rtl="0" fontAlgn="base">
              <a:spcBef>
                <a:spcPct val="0"/>
              </a:spcBef>
              <a:spcAft>
                <a:spcPct val="0"/>
              </a:spcAft>
              <a:defRPr kern="1200">
                <a:solidFill>
                  <a:schemeClr val="tx1"/>
                </a:solidFill>
                <a:latin typeface="Helvetica" charset="0"/>
                <a:ea typeface="ヒラギノ角ゴ ProN W3"/>
                <a:cs typeface="ヒラギノ角ゴ ProN W3"/>
                <a:sym typeface="Helvetica" charset="0"/>
              </a:defRPr>
            </a:lvl2pPr>
            <a:lvl3pPr marL="913474" algn="ctr" rtl="0" fontAlgn="base">
              <a:spcBef>
                <a:spcPct val="0"/>
              </a:spcBef>
              <a:spcAft>
                <a:spcPct val="0"/>
              </a:spcAft>
              <a:defRPr kern="1200">
                <a:solidFill>
                  <a:schemeClr val="tx1"/>
                </a:solidFill>
                <a:latin typeface="Helvetica" charset="0"/>
                <a:ea typeface="ヒラギノ角ゴ ProN W3"/>
                <a:cs typeface="ヒラギノ角ゴ ProN W3"/>
                <a:sym typeface="Helvetica" charset="0"/>
              </a:defRPr>
            </a:lvl3pPr>
            <a:lvl4pPr marL="1370213" algn="ctr" rtl="0" fontAlgn="base">
              <a:spcBef>
                <a:spcPct val="0"/>
              </a:spcBef>
              <a:spcAft>
                <a:spcPct val="0"/>
              </a:spcAft>
              <a:defRPr kern="1200">
                <a:solidFill>
                  <a:schemeClr val="tx1"/>
                </a:solidFill>
                <a:latin typeface="Helvetica" charset="0"/>
                <a:ea typeface="ヒラギノ角ゴ ProN W3"/>
                <a:cs typeface="ヒラギノ角ゴ ProN W3"/>
                <a:sym typeface="Helvetica" charset="0"/>
              </a:defRPr>
            </a:lvl4pPr>
            <a:lvl5pPr marL="1826949" algn="ctr" rtl="0" fontAlgn="base">
              <a:spcBef>
                <a:spcPct val="0"/>
              </a:spcBef>
              <a:spcAft>
                <a:spcPct val="0"/>
              </a:spcAft>
              <a:defRPr kern="1200">
                <a:solidFill>
                  <a:schemeClr val="tx1"/>
                </a:solidFill>
                <a:latin typeface="Helvetica" charset="0"/>
                <a:ea typeface="ヒラギノ角ゴ ProN W3"/>
                <a:cs typeface="ヒラギノ角ゴ ProN W3"/>
                <a:sym typeface="Helvetica" charset="0"/>
              </a:defRPr>
            </a:lvl5pPr>
            <a:lvl6pPr marL="2283689" algn="l" defTabSz="913474" rtl="0" eaLnBrk="1" latinLnBrk="0" hangingPunct="1">
              <a:defRPr kern="1200">
                <a:solidFill>
                  <a:schemeClr val="tx1"/>
                </a:solidFill>
                <a:latin typeface="Helvetica" charset="0"/>
                <a:ea typeface="ヒラギノ角ゴ ProN W3"/>
                <a:cs typeface="ヒラギノ角ゴ ProN W3"/>
                <a:sym typeface="Helvetica" charset="0"/>
              </a:defRPr>
            </a:lvl6pPr>
            <a:lvl7pPr marL="2740422" algn="l" defTabSz="913474" rtl="0" eaLnBrk="1" latinLnBrk="0" hangingPunct="1">
              <a:defRPr kern="1200">
                <a:solidFill>
                  <a:schemeClr val="tx1"/>
                </a:solidFill>
                <a:latin typeface="Helvetica" charset="0"/>
                <a:ea typeface="ヒラギノ角ゴ ProN W3"/>
                <a:cs typeface="ヒラギノ角ゴ ProN W3"/>
                <a:sym typeface="Helvetica" charset="0"/>
              </a:defRPr>
            </a:lvl7pPr>
            <a:lvl8pPr marL="3197160" algn="l" defTabSz="913474" rtl="0" eaLnBrk="1" latinLnBrk="0" hangingPunct="1">
              <a:defRPr kern="1200">
                <a:solidFill>
                  <a:schemeClr val="tx1"/>
                </a:solidFill>
                <a:latin typeface="Helvetica" charset="0"/>
                <a:ea typeface="ヒラギノ角ゴ ProN W3"/>
                <a:cs typeface="ヒラギノ角ゴ ProN W3"/>
                <a:sym typeface="Helvetica" charset="0"/>
              </a:defRPr>
            </a:lvl8pPr>
            <a:lvl9pPr marL="3653896" algn="l" defTabSz="913474" rtl="0" eaLnBrk="1" latinLnBrk="0" hangingPunct="1">
              <a:defRPr kern="1200">
                <a:solidFill>
                  <a:schemeClr val="tx1"/>
                </a:solidFill>
                <a:latin typeface="Helvetica" charset="0"/>
                <a:ea typeface="ヒラギノ角ゴ ProN W3"/>
                <a:cs typeface="ヒラギノ角ゴ ProN W3"/>
                <a:sym typeface="Helvetic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tab pos="748543" algn="l"/>
              </a:tabLst>
              <a:defRPr/>
            </a:pPr>
            <a:fld id="{B7904B64-8782-488E-B9CE-B57B49B52B68}" type="slidenum">
              <a:rPr kumimoji="0" lang="en-US" sz="1100" b="0" i="0" u="none" strike="noStrike" kern="1200" cap="none" spc="0" normalizeH="0" baseline="0" noProof="0" smtClean="0">
                <a:ln>
                  <a:noFill/>
                </a:ln>
                <a:solidFill>
                  <a:srgbClr val="000000"/>
                </a:solidFill>
                <a:effectLst/>
                <a:uLnTx/>
                <a:uFillTx/>
                <a:latin typeface="Helvetica" charset="0"/>
                <a:cs typeface="Helvetica" charset="0"/>
                <a:sym typeface="Helvetica" charset="0"/>
              </a:rPr>
              <a:pPr marL="0" marR="0" lvl="0" indent="0" algn="ctr" defTabSz="914400" rtl="0" eaLnBrk="1" fontAlgn="base" latinLnBrk="0" hangingPunct="1">
                <a:lnSpc>
                  <a:spcPct val="100000"/>
                </a:lnSpc>
                <a:spcBef>
                  <a:spcPct val="0"/>
                </a:spcBef>
                <a:spcAft>
                  <a:spcPct val="0"/>
                </a:spcAft>
                <a:buClrTx/>
                <a:buSzTx/>
                <a:buFontTx/>
                <a:buNone/>
                <a:tabLst>
                  <a:tab pos="748543" algn="l"/>
                </a:tabLst>
                <a:defRPr/>
              </a:pPr>
              <a:t>58</a:t>
            </a:fld>
            <a:endParaRPr kumimoji="0" lang="en-US" sz="1100" b="0" i="0" u="none" strike="noStrike" kern="1200" cap="none" spc="0" normalizeH="0" baseline="0" noProof="0" dirty="0">
              <a:ln>
                <a:noFill/>
              </a:ln>
              <a:solidFill>
                <a:srgbClr val="000000"/>
              </a:solidFill>
              <a:effectLst/>
              <a:uLnTx/>
              <a:uFillTx/>
              <a:latin typeface="Helvetica" charset="0"/>
              <a:cs typeface="Helvetica" charset="0"/>
              <a:sym typeface="Helvetica" charset="0"/>
            </a:endParaRPr>
          </a:p>
        </p:txBody>
      </p:sp>
      <p:pic>
        <p:nvPicPr>
          <p:cNvPr id="5" name="Picture 4">
            <a:extLst>
              <a:ext uri="{FF2B5EF4-FFF2-40B4-BE49-F238E27FC236}">
                <a16:creationId xmlns:a16="http://schemas.microsoft.com/office/drawing/2014/main" id="{D9A93010-EE67-922D-3697-086E22A9D802}"/>
              </a:ext>
            </a:extLst>
          </p:cNvPr>
          <p:cNvPicPr>
            <a:picLocks noChangeAspect="1"/>
          </p:cNvPicPr>
          <p:nvPr/>
        </p:nvPicPr>
        <p:blipFill>
          <a:blip r:embed="rId3"/>
          <a:stretch>
            <a:fillRect/>
          </a:stretch>
        </p:blipFill>
        <p:spPr>
          <a:xfrm>
            <a:off x="1600200" y="990600"/>
            <a:ext cx="6629400" cy="4972050"/>
          </a:xfrm>
          <a:prstGeom prst="rect">
            <a:avLst/>
          </a:prstGeom>
        </p:spPr>
      </p:pic>
      <p:sp>
        <p:nvSpPr>
          <p:cNvPr id="6" name="TextBox 5">
            <a:extLst>
              <a:ext uri="{FF2B5EF4-FFF2-40B4-BE49-F238E27FC236}">
                <a16:creationId xmlns:a16="http://schemas.microsoft.com/office/drawing/2014/main" id="{ABF6DC53-F919-86B0-F97E-A9170CF24BCE}"/>
              </a:ext>
            </a:extLst>
          </p:cNvPr>
          <p:cNvSpPr txBox="1"/>
          <p:nvPr/>
        </p:nvSpPr>
        <p:spPr>
          <a:xfrm>
            <a:off x="838200" y="6172200"/>
            <a:ext cx="8062913" cy="400110"/>
          </a:xfrm>
          <a:prstGeom prst="rect">
            <a:avLst/>
          </a:prstGeom>
          <a:noFill/>
        </p:spPr>
        <p:txBody>
          <a:bodyPr wrap="square" rtlCol="0">
            <a:spAutoFit/>
          </a:bodyPr>
          <a:lstStyle/>
          <a:p>
            <a:r>
              <a:rPr lang="en-US" sz="2000" dirty="0"/>
              <a:t>MUSE sits on a platform that can be craned in and out of </a:t>
            </a:r>
            <a:r>
              <a:rPr lang="en-US" sz="2000" dirty="0">
                <a:latin typeface="Symbol" panose="05050102010706020507" pitchFamily="18" charset="2"/>
              </a:rPr>
              <a:t>p</a:t>
            </a:r>
            <a:r>
              <a:rPr lang="en-US" sz="2000" dirty="0"/>
              <a:t>M1</a:t>
            </a:r>
          </a:p>
        </p:txBody>
      </p:sp>
    </p:spTree>
    <p:extLst>
      <p:ext uri="{BB962C8B-B14F-4D97-AF65-F5344CB8AC3E}">
        <p14:creationId xmlns:p14="http://schemas.microsoft.com/office/powerpoint/2010/main" val="1813130492"/>
      </p:ext>
    </p:extLst>
  </p:cSld>
  <p:clrMapOvr>
    <a:masterClrMapping/>
  </p:clrMapOvr>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2"/>
          <p:cNvSpPr>
            <a:spLocks noChangeArrowheads="1"/>
          </p:cNvSpPr>
          <p:nvPr/>
        </p:nvSpPr>
        <p:spPr bwMode="auto">
          <a:xfrm>
            <a:off x="303028" y="0"/>
            <a:ext cx="8458200" cy="762000"/>
          </a:xfrm>
          <a:prstGeom prst="rect">
            <a:avLst/>
          </a:prstGeom>
          <a:noFill/>
          <a:ln w="9525">
            <a:noFill/>
            <a:miter lim="800000"/>
            <a:headEnd/>
            <a:tailEnd/>
          </a:ln>
        </p:spPr>
        <p:txBody>
          <a:bodyPr lIns="91349" tIns="45673" rIns="91349" bIns="45673" anchor="ctr"/>
          <a:lstStyle/>
          <a:p>
            <a:r>
              <a:rPr lang="en-US" sz="3200" b="1" dirty="0">
                <a:solidFill>
                  <a:srgbClr val="1C11FD"/>
                </a:solidFill>
                <a:latin typeface="+mj-lt"/>
                <a:cs typeface="Calibri" pitchFamily="34" charset="0"/>
              </a:rPr>
              <a:t>MUSE: an unusual Scattering Experiment</a:t>
            </a:r>
          </a:p>
        </p:txBody>
      </p:sp>
      <p:sp>
        <p:nvSpPr>
          <p:cNvPr id="7" name="Rectangle: Rounded Corners 6">
            <a:extLst>
              <a:ext uri="{FF2B5EF4-FFF2-40B4-BE49-F238E27FC236}">
                <a16:creationId xmlns:a16="http://schemas.microsoft.com/office/drawing/2014/main" id="{4011C5B2-B1B6-C266-8362-382CDDA2A3CD}"/>
              </a:ext>
            </a:extLst>
          </p:cNvPr>
          <p:cNvSpPr/>
          <p:nvPr/>
        </p:nvSpPr>
        <p:spPr bwMode="auto">
          <a:xfrm>
            <a:off x="4626864" y="1371600"/>
            <a:ext cx="1005840" cy="457200"/>
          </a:xfrm>
          <a:prstGeom prst="roundRect">
            <a:avLst/>
          </a:prstGeom>
          <a:noFill/>
          <a:ln w="50800" cap="flat" cmpd="sng" algn="ctr">
            <a:solidFill>
              <a:srgbClr val="7030A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sng" strike="noStrike" cap="none" normalizeH="0" baseline="0">
              <a:ln>
                <a:noFill/>
              </a:ln>
              <a:solidFill>
                <a:schemeClr val="tx1"/>
              </a:solidFill>
              <a:effectLst/>
              <a:latin typeface="Arial" charset="0"/>
            </a:endParaRPr>
          </a:p>
        </p:txBody>
      </p:sp>
      <p:sp>
        <p:nvSpPr>
          <p:cNvPr id="11" name="Rectangle: Rounded Corners 10">
            <a:extLst>
              <a:ext uri="{FF2B5EF4-FFF2-40B4-BE49-F238E27FC236}">
                <a16:creationId xmlns:a16="http://schemas.microsoft.com/office/drawing/2014/main" id="{3A760779-043A-6625-1F0F-5623BBF1F40C}"/>
              </a:ext>
            </a:extLst>
          </p:cNvPr>
          <p:cNvSpPr/>
          <p:nvPr/>
        </p:nvSpPr>
        <p:spPr bwMode="auto">
          <a:xfrm>
            <a:off x="8065008" y="2249424"/>
            <a:ext cx="768688" cy="381000"/>
          </a:xfrm>
          <a:prstGeom prst="roundRect">
            <a:avLst/>
          </a:prstGeom>
          <a:noFill/>
          <a:ln w="50800" cap="flat" cmpd="sng" algn="ctr">
            <a:solidFill>
              <a:srgbClr val="7030A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sng" strike="noStrike" cap="none" normalizeH="0" baseline="0">
              <a:ln>
                <a:noFill/>
              </a:ln>
              <a:solidFill>
                <a:schemeClr val="tx1"/>
              </a:solidFill>
              <a:effectLst/>
              <a:latin typeface="Arial" charset="0"/>
            </a:endParaRPr>
          </a:p>
        </p:txBody>
      </p:sp>
      <p:sp>
        <p:nvSpPr>
          <p:cNvPr id="12" name="Rectangle: Rounded Corners 11">
            <a:extLst>
              <a:ext uri="{FF2B5EF4-FFF2-40B4-BE49-F238E27FC236}">
                <a16:creationId xmlns:a16="http://schemas.microsoft.com/office/drawing/2014/main" id="{0BE6EAC1-6147-988F-3A88-433DE2BECB54}"/>
              </a:ext>
            </a:extLst>
          </p:cNvPr>
          <p:cNvSpPr/>
          <p:nvPr/>
        </p:nvSpPr>
        <p:spPr bwMode="auto">
          <a:xfrm>
            <a:off x="7924800" y="1617700"/>
            <a:ext cx="908896" cy="411480"/>
          </a:xfrm>
          <a:prstGeom prst="roundRect">
            <a:avLst/>
          </a:prstGeom>
          <a:noFill/>
          <a:ln w="50800" cap="flat" cmpd="sng" algn="ctr">
            <a:solidFill>
              <a:schemeClr val="accent1">
                <a:lumMod val="5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sng" strike="noStrike" cap="none" normalizeH="0" baseline="0">
              <a:ln>
                <a:noFill/>
              </a:ln>
              <a:solidFill>
                <a:schemeClr val="tx1"/>
              </a:solidFill>
              <a:effectLst/>
              <a:latin typeface="Arial" charset="0"/>
            </a:endParaRPr>
          </a:p>
        </p:txBody>
      </p:sp>
      <p:sp>
        <p:nvSpPr>
          <p:cNvPr id="13" name="Rectangle: Rounded Corners 12">
            <a:extLst>
              <a:ext uri="{FF2B5EF4-FFF2-40B4-BE49-F238E27FC236}">
                <a16:creationId xmlns:a16="http://schemas.microsoft.com/office/drawing/2014/main" id="{A2B94A34-61C3-E4C0-DE1F-11184CD21A29}"/>
              </a:ext>
            </a:extLst>
          </p:cNvPr>
          <p:cNvSpPr/>
          <p:nvPr/>
        </p:nvSpPr>
        <p:spPr bwMode="auto">
          <a:xfrm>
            <a:off x="5276088" y="3619500"/>
            <a:ext cx="694944" cy="422649"/>
          </a:xfrm>
          <a:prstGeom prst="roundRect">
            <a:avLst/>
          </a:prstGeom>
          <a:noFill/>
          <a:ln w="50800" cap="flat" cmpd="sng" algn="ctr">
            <a:solidFill>
              <a:schemeClr val="accent1">
                <a:lumMod val="5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sng" strike="noStrike" cap="none" normalizeH="0" baseline="0">
              <a:ln>
                <a:noFill/>
              </a:ln>
              <a:solidFill>
                <a:schemeClr val="tx1"/>
              </a:solidFill>
              <a:effectLst/>
              <a:latin typeface="Arial" charset="0"/>
            </a:endParaRPr>
          </a:p>
        </p:txBody>
      </p:sp>
      <p:sp>
        <p:nvSpPr>
          <p:cNvPr id="14" name="Rectangle: Rounded Corners 13">
            <a:extLst>
              <a:ext uri="{FF2B5EF4-FFF2-40B4-BE49-F238E27FC236}">
                <a16:creationId xmlns:a16="http://schemas.microsoft.com/office/drawing/2014/main" id="{6DC8C6AC-D3C2-D186-8D65-7E1CB35FB289}"/>
              </a:ext>
            </a:extLst>
          </p:cNvPr>
          <p:cNvSpPr/>
          <p:nvPr/>
        </p:nvSpPr>
        <p:spPr bwMode="auto">
          <a:xfrm>
            <a:off x="6940296" y="4626077"/>
            <a:ext cx="749808" cy="326923"/>
          </a:xfrm>
          <a:prstGeom prst="roundRect">
            <a:avLst/>
          </a:prstGeom>
          <a:noFill/>
          <a:ln w="50800" cap="flat" cmpd="sng" algn="ctr">
            <a:solidFill>
              <a:schemeClr val="accent1">
                <a:lumMod val="5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sng" strike="noStrike" cap="none" normalizeH="0" baseline="0">
              <a:ln>
                <a:noFill/>
              </a:ln>
              <a:solidFill>
                <a:schemeClr val="tx1"/>
              </a:solidFill>
              <a:effectLst/>
              <a:latin typeface="Arial" charset="0"/>
            </a:endParaRPr>
          </a:p>
        </p:txBody>
      </p:sp>
      <p:sp>
        <p:nvSpPr>
          <p:cNvPr id="15" name="Rectangle: Rounded Corners 14">
            <a:extLst>
              <a:ext uri="{FF2B5EF4-FFF2-40B4-BE49-F238E27FC236}">
                <a16:creationId xmlns:a16="http://schemas.microsoft.com/office/drawing/2014/main" id="{9C5A7D40-E8F8-8F98-CF32-A18440CAA38E}"/>
              </a:ext>
            </a:extLst>
          </p:cNvPr>
          <p:cNvSpPr/>
          <p:nvPr/>
        </p:nvSpPr>
        <p:spPr bwMode="auto">
          <a:xfrm>
            <a:off x="4724400" y="4253249"/>
            <a:ext cx="1005840" cy="365760"/>
          </a:xfrm>
          <a:prstGeom prst="roundRect">
            <a:avLst/>
          </a:prstGeom>
          <a:noFill/>
          <a:ln w="50800" cap="flat" cmpd="sng" algn="ctr">
            <a:solidFill>
              <a:schemeClr val="accent1">
                <a:lumMod val="5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sng" strike="noStrike" cap="none" normalizeH="0" baseline="0">
              <a:ln>
                <a:noFill/>
              </a:ln>
              <a:solidFill>
                <a:schemeClr val="tx1"/>
              </a:solidFill>
              <a:effectLst/>
              <a:latin typeface="Arial" charset="0"/>
            </a:endParaRPr>
          </a:p>
        </p:txBody>
      </p:sp>
      <p:sp>
        <p:nvSpPr>
          <p:cNvPr id="16" name="Rectangle: Rounded Corners 15">
            <a:extLst>
              <a:ext uri="{FF2B5EF4-FFF2-40B4-BE49-F238E27FC236}">
                <a16:creationId xmlns:a16="http://schemas.microsoft.com/office/drawing/2014/main" id="{AE57B78C-625F-CAA2-CB49-81ECDAC9BD5E}"/>
              </a:ext>
            </a:extLst>
          </p:cNvPr>
          <p:cNvSpPr/>
          <p:nvPr/>
        </p:nvSpPr>
        <p:spPr bwMode="auto">
          <a:xfrm>
            <a:off x="5799752" y="1360538"/>
            <a:ext cx="680296" cy="257163"/>
          </a:xfrm>
          <a:prstGeom prst="roundRect">
            <a:avLst/>
          </a:prstGeom>
          <a:noFill/>
          <a:ln w="50800" cap="flat" cmpd="sng" algn="ctr">
            <a:solidFill>
              <a:schemeClr val="accent1">
                <a:lumMod val="5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sng" strike="noStrike" cap="none" normalizeH="0" baseline="0">
              <a:ln>
                <a:noFill/>
              </a:ln>
              <a:solidFill>
                <a:schemeClr val="tx1"/>
              </a:solidFill>
              <a:effectLst/>
              <a:latin typeface="Arial" charset="0"/>
            </a:endParaRPr>
          </a:p>
        </p:txBody>
      </p:sp>
      <p:sp>
        <p:nvSpPr>
          <p:cNvPr id="17" name="Slide Number Placeholder 34">
            <a:extLst>
              <a:ext uri="{FF2B5EF4-FFF2-40B4-BE49-F238E27FC236}">
                <a16:creationId xmlns:a16="http://schemas.microsoft.com/office/drawing/2014/main" id="{C943891C-3410-DCF4-5952-7989AD47A45F}"/>
              </a:ext>
            </a:extLst>
          </p:cNvPr>
          <p:cNvSpPr txBox="1">
            <a:spLocks/>
          </p:cNvSpPr>
          <p:nvPr/>
        </p:nvSpPr>
        <p:spPr bwMode="auto">
          <a:xfrm>
            <a:off x="8901113" y="6618288"/>
            <a:ext cx="244475" cy="241300"/>
          </a:xfrm>
          <a:prstGeom prst="rect">
            <a:avLst/>
          </a:prstGeom>
          <a:noFill/>
          <a:ln w="12700">
            <a:noFill/>
            <a:miter lim="800000"/>
            <a:headEnd/>
            <a:tailEnd/>
          </a:ln>
          <a:effectLst/>
        </p:spPr>
        <p:txBody>
          <a:bodyPr vert="horz" wrap="none" lIns="91349" tIns="45673" rIns="91349" bIns="45673" numCol="1" anchor="t" anchorCtr="0" compatLnSpc="1">
            <a:prstTxWarp prst="textNoShape">
              <a:avLst/>
            </a:prstTxWarp>
          </a:bodyPr>
          <a:lstStyle>
            <a:defPPr>
              <a:defRPr lang="en-US"/>
            </a:defPPr>
            <a:lvl1pPr algn="ctr" rtl="0" fontAlgn="base">
              <a:spcBef>
                <a:spcPct val="0"/>
              </a:spcBef>
              <a:spcAft>
                <a:spcPct val="0"/>
              </a:spcAft>
              <a:tabLst>
                <a:tab pos="748543" algn="l"/>
              </a:tabLst>
              <a:defRPr sz="1100" kern="1200">
                <a:solidFill>
                  <a:schemeClr val="tx1"/>
                </a:solidFill>
                <a:latin typeface="Helvetica" charset="0"/>
                <a:ea typeface="+mn-ea"/>
                <a:cs typeface="Helvetica" charset="0"/>
                <a:sym typeface="Helvetica" charset="0"/>
              </a:defRPr>
            </a:lvl1pPr>
            <a:lvl2pPr marL="456738" algn="ctr" rtl="0" fontAlgn="base">
              <a:spcBef>
                <a:spcPct val="0"/>
              </a:spcBef>
              <a:spcAft>
                <a:spcPct val="0"/>
              </a:spcAft>
              <a:defRPr kern="1200">
                <a:solidFill>
                  <a:schemeClr val="tx1"/>
                </a:solidFill>
                <a:latin typeface="Helvetica" charset="0"/>
                <a:ea typeface="ヒラギノ角ゴ ProN W3"/>
                <a:cs typeface="ヒラギノ角ゴ ProN W3"/>
                <a:sym typeface="Helvetica" charset="0"/>
              </a:defRPr>
            </a:lvl2pPr>
            <a:lvl3pPr marL="913474" algn="ctr" rtl="0" fontAlgn="base">
              <a:spcBef>
                <a:spcPct val="0"/>
              </a:spcBef>
              <a:spcAft>
                <a:spcPct val="0"/>
              </a:spcAft>
              <a:defRPr kern="1200">
                <a:solidFill>
                  <a:schemeClr val="tx1"/>
                </a:solidFill>
                <a:latin typeface="Helvetica" charset="0"/>
                <a:ea typeface="ヒラギノ角ゴ ProN W3"/>
                <a:cs typeface="ヒラギノ角ゴ ProN W3"/>
                <a:sym typeface="Helvetica" charset="0"/>
              </a:defRPr>
            </a:lvl3pPr>
            <a:lvl4pPr marL="1370213" algn="ctr" rtl="0" fontAlgn="base">
              <a:spcBef>
                <a:spcPct val="0"/>
              </a:spcBef>
              <a:spcAft>
                <a:spcPct val="0"/>
              </a:spcAft>
              <a:defRPr kern="1200">
                <a:solidFill>
                  <a:schemeClr val="tx1"/>
                </a:solidFill>
                <a:latin typeface="Helvetica" charset="0"/>
                <a:ea typeface="ヒラギノ角ゴ ProN W3"/>
                <a:cs typeface="ヒラギノ角ゴ ProN W3"/>
                <a:sym typeface="Helvetica" charset="0"/>
              </a:defRPr>
            </a:lvl4pPr>
            <a:lvl5pPr marL="1826949" algn="ctr" rtl="0" fontAlgn="base">
              <a:spcBef>
                <a:spcPct val="0"/>
              </a:spcBef>
              <a:spcAft>
                <a:spcPct val="0"/>
              </a:spcAft>
              <a:defRPr kern="1200">
                <a:solidFill>
                  <a:schemeClr val="tx1"/>
                </a:solidFill>
                <a:latin typeface="Helvetica" charset="0"/>
                <a:ea typeface="ヒラギノ角ゴ ProN W3"/>
                <a:cs typeface="ヒラギノ角ゴ ProN W3"/>
                <a:sym typeface="Helvetica" charset="0"/>
              </a:defRPr>
            </a:lvl5pPr>
            <a:lvl6pPr marL="2283689" algn="l" defTabSz="913474" rtl="0" eaLnBrk="1" latinLnBrk="0" hangingPunct="1">
              <a:defRPr kern="1200">
                <a:solidFill>
                  <a:schemeClr val="tx1"/>
                </a:solidFill>
                <a:latin typeface="Helvetica" charset="0"/>
                <a:ea typeface="ヒラギノ角ゴ ProN W3"/>
                <a:cs typeface="ヒラギノ角ゴ ProN W3"/>
                <a:sym typeface="Helvetica" charset="0"/>
              </a:defRPr>
            </a:lvl6pPr>
            <a:lvl7pPr marL="2740422" algn="l" defTabSz="913474" rtl="0" eaLnBrk="1" latinLnBrk="0" hangingPunct="1">
              <a:defRPr kern="1200">
                <a:solidFill>
                  <a:schemeClr val="tx1"/>
                </a:solidFill>
                <a:latin typeface="Helvetica" charset="0"/>
                <a:ea typeface="ヒラギノ角ゴ ProN W3"/>
                <a:cs typeface="ヒラギノ角ゴ ProN W3"/>
                <a:sym typeface="Helvetica" charset="0"/>
              </a:defRPr>
            </a:lvl7pPr>
            <a:lvl8pPr marL="3197160" algn="l" defTabSz="913474" rtl="0" eaLnBrk="1" latinLnBrk="0" hangingPunct="1">
              <a:defRPr kern="1200">
                <a:solidFill>
                  <a:schemeClr val="tx1"/>
                </a:solidFill>
                <a:latin typeface="Helvetica" charset="0"/>
                <a:ea typeface="ヒラギノ角ゴ ProN W3"/>
                <a:cs typeface="ヒラギノ角ゴ ProN W3"/>
                <a:sym typeface="Helvetica" charset="0"/>
              </a:defRPr>
            </a:lvl8pPr>
            <a:lvl9pPr marL="3653896" algn="l" defTabSz="913474" rtl="0" eaLnBrk="1" latinLnBrk="0" hangingPunct="1">
              <a:defRPr kern="1200">
                <a:solidFill>
                  <a:schemeClr val="tx1"/>
                </a:solidFill>
                <a:latin typeface="Helvetica" charset="0"/>
                <a:ea typeface="ヒラギノ角ゴ ProN W3"/>
                <a:cs typeface="ヒラギノ角ゴ ProN W3"/>
                <a:sym typeface="Helvetic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tab pos="748543" algn="l"/>
              </a:tabLst>
              <a:defRPr/>
            </a:pPr>
            <a:fld id="{B7904B64-8782-488E-B9CE-B57B49B52B68}" type="slidenum">
              <a:rPr kumimoji="0" lang="en-US" sz="1100" b="0" i="0" u="none" strike="noStrike" kern="1200" cap="none" spc="0" normalizeH="0" baseline="0" noProof="0" smtClean="0">
                <a:ln>
                  <a:noFill/>
                </a:ln>
                <a:solidFill>
                  <a:srgbClr val="000000"/>
                </a:solidFill>
                <a:effectLst/>
                <a:uLnTx/>
                <a:uFillTx/>
                <a:latin typeface="Helvetica" charset="0"/>
                <a:cs typeface="Helvetica" charset="0"/>
                <a:sym typeface="Helvetica" charset="0"/>
              </a:rPr>
              <a:pPr marL="0" marR="0" lvl="0" indent="0" algn="ctr" defTabSz="914400" rtl="0" eaLnBrk="1" fontAlgn="base" latinLnBrk="0" hangingPunct="1">
                <a:lnSpc>
                  <a:spcPct val="100000"/>
                </a:lnSpc>
                <a:spcBef>
                  <a:spcPct val="0"/>
                </a:spcBef>
                <a:spcAft>
                  <a:spcPct val="0"/>
                </a:spcAft>
                <a:buClrTx/>
                <a:buSzTx/>
                <a:buFontTx/>
                <a:buNone/>
                <a:tabLst>
                  <a:tab pos="748543" algn="l"/>
                </a:tabLst>
                <a:defRPr/>
              </a:pPr>
              <a:t>59</a:t>
            </a:fld>
            <a:endParaRPr kumimoji="0" lang="en-US" sz="1100" b="0" i="0" u="none" strike="noStrike" kern="1200" cap="none" spc="0" normalizeH="0" baseline="0" noProof="0" dirty="0">
              <a:ln>
                <a:noFill/>
              </a:ln>
              <a:solidFill>
                <a:srgbClr val="000000"/>
              </a:solidFill>
              <a:effectLst/>
              <a:uLnTx/>
              <a:uFillTx/>
              <a:latin typeface="Helvetica" charset="0"/>
              <a:cs typeface="Helvetica" charset="0"/>
              <a:sym typeface="Helvetica" charset="0"/>
            </a:endParaRPr>
          </a:p>
        </p:txBody>
      </p:sp>
      <p:sp>
        <p:nvSpPr>
          <p:cNvPr id="19" name="TextBox 18">
            <a:extLst>
              <a:ext uri="{FF2B5EF4-FFF2-40B4-BE49-F238E27FC236}">
                <a16:creationId xmlns:a16="http://schemas.microsoft.com/office/drawing/2014/main" id="{18C2CBD7-888F-BB7C-B9EA-8C14BA1A275D}"/>
              </a:ext>
            </a:extLst>
          </p:cNvPr>
          <p:cNvSpPr txBox="1"/>
          <p:nvPr/>
        </p:nvSpPr>
        <p:spPr>
          <a:xfrm>
            <a:off x="6248400" y="5791200"/>
            <a:ext cx="2133600" cy="261610"/>
          </a:xfrm>
          <a:prstGeom prst="rect">
            <a:avLst/>
          </a:prstGeom>
          <a:noFill/>
        </p:spPr>
        <p:txBody>
          <a:bodyPr wrap="square" rtlCol="0">
            <a:spAutoFit/>
          </a:bodyPr>
          <a:lstStyle/>
          <a:p>
            <a:pPr algn="r"/>
            <a:r>
              <a:rPr lang="en-US" sz="1100" dirty="0">
                <a:solidFill>
                  <a:srgbClr val="C00000"/>
                </a:solidFill>
                <a:latin typeface="+mn-lt"/>
              </a:rPr>
              <a:t>Credit: Rachel </a:t>
            </a:r>
            <a:r>
              <a:rPr lang="en-US" sz="1100" dirty="0" err="1">
                <a:solidFill>
                  <a:srgbClr val="C00000"/>
                </a:solidFill>
                <a:latin typeface="+mn-lt"/>
              </a:rPr>
              <a:t>Ratvasky</a:t>
            </a:r>
            <a:endParaRPr lang="en-US" sz="1100" dirty="0">
              <a:solidFill>
                <a:srgbClr val="C00000"/>
              </a:solidFill>
              <a:latin typeface="+mn-lt"/>
            </a:endParaRPr>
          </a:p>
        </p:txBody>
      </p:sp>
      <p:grpSp>
        <p:nvGrpSpPr>
          <p:cNvPr id="2" name="Group 4">
            <a:extLst>
              <a:ext uri="{FF2B5EF4-FFF2-40B4-BE49-F238E27FC236}">
                <a16:creationId xmlns:a16="http://schemas.microsoft.com/office/drawing/2014/main" id="{9F146040-BA8F-552B-D9A5-B4E0E3B97066}"/>
              </a:ext>
            </a:extLst>
          </p:cNvPr>
          <p:cNvGrpSpPr>
            <a:grpSpLocks noChangeAspect="1"/>
          </p:cNvGrpSpPr>
          <p:nvPr/>
        </p:nvGrpSpPr>
        <p:grpSpPr bwMode="auto">
          <a:xfrm>
            <a:off x="4338638" y="1066800"/>
            <a:ext cx="4805362" cy="5105400"/>
            <a:chOff x="2733" y="672"/>
            <a:chExt cx="3027" cy="3216"/>
          </a:xfrm>
        </p:grpSpPr>
        <p:sp>
          <p:nvSpPr>
            <p:cNvPr id="3" name="AutoShape 3">
              <a:extLst>
                <a:ext uri="{FF2B5EF4-FFF2-40B4-BE49-F238E27FC236}">
                  <a16:creationId xmlns:a16="http://schemas.microsoft.com/office/drawing/2014/main" id="{32431BC1-BCCA-5F79-F668-3626268A0E2B}"/>
                </a:ext>
              </a:extLst>
            </p:cNvPr>
            <p:cNvSpPr>
              <a:spLocks noChangeAspect="1" noChangeArrowheads="1" noTextEdit="1"/>
            </p:cNvSpPr>
            <p:nvPr/>
          </p:nvSpPr>
          <p:spPr bwMode="auto">
            <a:xfrm>
              <a:off x="2733" y="672"/>
              <a:ext cx="3027" cy="3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1029" name="Picture 5">
              <a:extLst>
                <a:ext uri="{FF2B5EF4-FFF2-40B4-BE49-F238E27FC236}">
                  <a16:creationId xmlns:a16="http://schemas.microsoft.com/office/drawing/2014/main" id="{52DF79DE-234E-1C28-4DCE-69739033D92F}"/>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33" y="672"/>
              <a:ext cx="3029" cy="3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4" name="TextBox 84">
            <a:extLst>
              <a:ext uri="{FF2B5EF4-FFF2-40B4-BE49-F238E27FC236}">
                <a16:creationId xmlns:a16="http://schemas.microsoft.com/office/drawing/2014/main" id="{62127538-DC84-B958-1CCC-93FDCDB02DB7}"/>
              </a:ext>
            </a:extLst>
          </p:cNvPr>
          <p:cNvSpPr txBox="1">
            <a:spLocks noChangeArrowheads="1"/>
          </p:cNvSpPr>
          <p:nvPr/>
        </p:nvSpPr>
        <p:spPr bwMode="auto">
          <a:xfrm>
            <a:off x="138546" y="2362200"/>
            <a:ext cx="3671454" cy="32067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1986" tIns="40992" rIns="81986" bIns="40992">
            <a:spAutoFit/>
          </a:bodyPr>
          <a:lstStyle>
            <a:lvl1pPr marL="236538" indent="-236538" eaLnBrk="0" hangingPunct="0">
              <a:defRPr sz="2700" u="sng">
                <a:solidFill>
                  <a:schemeClr val="tx1"/>
                </a:solidFill>
                <a:latin typeface="Arial" charset="0"/>
                <a:ea typeface="ＭＳ Ｐゴシック" pitchFamily="34" charset="-128"/>
              </a:defRPr>
            </a:lvl1pPr>
            <a:lvl2pPr marL="37931725" indent="-37474525" eaLnBrk="0" hangingPunct="0">
              <a:defRPr sz="2700" u="sng">
                <a:solidFill>
                  <a:schemeClr val="tx1"/>
                </a:solidFill>
                <a:latin typeface="Arial" charset="0"/>
                <a:ea typeface="ＭＳ Ｐゴシック" pitchFamily="34" charset="-128"/>
              </a:defRPr>
            </a:lvl2pPr>
            <a:lvl3pPr eaLnBrk="0" hangingPunct="0">
              <a:defRPr sz="2700" u="sng">
                <a:solidFill>
                  <a:schemeClr val="tx1"/>
                </a:solidFill>
                <a:latin typeface="Arial" charset="0"/>
                <a:ea typeface="ＭＳ Ｐゴシック" pitchFamily="34" charset="-128"/>
              </a:defRPr>
            </a:lvl3pPr>
            <a:lvl4pPr eaLnBrk="0" hangingPunct="0">
              <a:defRPr sz="2700" u="sng">
                <a:solidFill>
                  <a:schemeClr val="tx1"/>
                </a:solidFill>
                <a:latin typeface="Arial" charset="0"/>
                <a:ea typeface="ＭＳ Ｐゴシック" pitchFamily="34" charset="-128"/>
              </a:defRPr>
            </a:lvl4pPr>
            <a:lvl5pPr eaLnBrk="0" hangingPunct="0">
              <a:defRPr sz="2700" u="sng">
                <a:solidFill>
                  <a:schemeClr val="tx1"/>
                </a:solidFill>
                <a:latin typeface="Arial" charset="0"/>
                <a:ea typeface="ＭＳ Ｐゴシック" pitchFamily="34" charset="-128"/>
              </a:defRPr>
            </a:lvl5pPr>
            <a:lvl6pPr marL="457200" eaLnBrk="0" fontAlgn="base" hangingPunct="0">
              <a:spcBef>
                <a:spcPct val="0"/>
              </a:spcBef>
              <a:spcAft>
                <a:spcPct val="0"/>
              </a:spcAft>
              <a:defRPr sz="2700" u="sng">
                <a:solidFill>
                  <a:schemeClr val="tx1"/>
                </a:solidFill>
                <a:latin typeface="Arial" charset="0"/>
                <a:ea typeface="ＭＳ Ｐゴシック" pitchFamily="34" charset="-128"/>
              </a:defRPr>
            </a:lvl6pPr>
            <a:lvl7pPr marL="914400" eaLnBrk="0" fontAlgn="base" hangingPunct="0">
              <a:spcBef>
                <a:spcPct val="0"/>
              </a:spcBef>
              <a:spcAft>
                <a:spcPct val="0"/>
              </a:spcAft>
              <a:defRPr sz="2700" u="sng">
                <a:solidFill>
                  <a:schemeClr val="tx1"/>
                </a:solidFill>
                <a:latin typeface="Arial" charset="0"/>
                <a:ea typeface="ＭＳ Ｐゴシック" pitchFamily="34" charset="-128"/>
              </a:defRPr>
            </a:lvl7pPr>
            <a:lvl8pPr marL="1371600" eaLnBrk="0" fontAlgn="base" hangingPunct="0">
              <a:spcBef>
                <a:spcPct val="0"/>
              </a:spcBef>
              <a:spcAft>
                <a:spcPct val="0"/>
              </a:spcAft>
              <a:defRPr sz="2700" u="sng">
                <a:solidFill>
                  <a:schemeClr val="tx1"/>
                </a:solidFill>
                <a:latin typeface="Arial" charset="0"/>
                <a:ea typeface="ＭＳ Ｐゴシック" pitchFamily="34" charset="-128"/>
              </a:defRPr>
            </a:lvl8pPr>
            <a:lvl9pPr marL="1828800" eaLnBrk="0" fontAlgn="base" hangingPunct="0">
              <a:spcBef>
                <a:spcPct val="0"/>
              </a:spcBef>
              <a:spcAft>
                <a:spcPct val="0"/>
              </a:spcAft>
              <a:defRPr sz="2700" u="sng">
                <a:solidFill>
                  <a:schemeClr val="tx1"/>
                </a:solidFill>
                <a:latin typeface="Arial" charset="0"/>
                <a:ea typeface="ＭＳ Ｐゴシック" pitchFamily="34" charset="-128"/>
              </a:defRPr>
            </a:lvl9pPr>
          </a:lstStyle>
          <a:p>
            <a:pPr marL="342900" indent="-342900" algn="l" eaLnBrk="1" hangingPunct="1">
              <a:spcBef>
                <a:spcPts val="600"/>
              </a:spcBef>
              <a:spcAft>
                <a:spcPts val="600"/>
              </a:spcAft>
              <a:buClr>
                <a:srgbClr val="333399"/>
              </a:buClr>
              <a:buFont typeface="Arial" panose="020B0604020202020204" pitchFamily="34" charset="0"/>
              <a:buChar char="•"/>
            </a:pPr>
            <a:r>
              <a:rPr lang="en-US" altLang="en-US" sz="2000" u="none" dirty="0">
                <a:solidFill>
                  <a:srgbClr val="1C11FD"/>
                </a:solidFill>
                <a:latin typeface="+mn-lt"/>
                <a:cs typeface="+mn-cs"/>
              </a:rPr>
              <a:t>Secondary beam </a:t>
            </a:r>
            <a:r>
              <a:rPr lang="en-US" altLang="en-US" sz="2000" u="none" dirty="0">
                <a:solidFill>
                  <a:srgbClr val="000000"/>
                </a:solidFill>
                <a:latin typeface="+mn-lt"/>
                <a:cs typeface="+mn-cs"/>
                <a:sym typeface="Symbol"/>
              </a:rPr>
              <a:t> identify and </a:t>
            </a:r>
            <a:r>
              <a:rPr lang="en-US" altLang="en-US" sz="2000" u="none" dirty="0">
                <a:solidFill>
                  <a:srgbClr val="000000"/>
                </a:solidFill>
                <a:latin typeface="+mn-lt"/>
                <a:cs typeface="+mn-cs"/>
              </a:rPr>
              <a:t>track beam particles</a:t>
            </a:r>
          </a:p>
          <a:p>
            <a:pPr marL="342900" indent="-342900" algn="l" eaLnBrk="1" hangingPunct="1">
              <a:spcBef>
                <a:spcPts val="600"/>
              </a:spcBef>
              <a:spcAft>
                <a:spcPts val="600"/>
              </a:spcAft>
              <a:buClr>
                <a:srgbClr val="333399"/>
              </a:buClr>
              <a:buFont typeface="Arial" panose="020B0604020202020204" pitchFamily="34" charset="0"/>
              <a:buChar char="•"/>
            </a:pPr>
            <a:r>
              <a:rPr lang="en-US" altLang="en-US" sz="2000" u="none" dirty="0">
                <a:solidFill>
                  <a:srgbClr val="1C11FD"/>
                </a:solidFill>
                <a:latin typeface="+mn-lt"/>
                <a:cs typeface="+mn-cs"/>
              </a:rPr>
              <a:t>Low beam flux </a:t>
            </a:r>
            <a:r>
              <a:rPr lang="en-US" altLang="en-US" sz="2000" u="none" dirty="0">
                <a:solidFill>
                  <a:srgbClr val="000000"/>
                </a:solidFill>
                <a:latin typeface="+mn-lt"/>
                <a:cs typeface="+mn-cs"/>
              </a:rPr>
              <a:t>(3 MHz) </a:t>
            </a:r>
            <a:br>
              <a:rPr lang="en-US" altLang="en-US" sz="2000" u="none" dirty="0">
                <a:solidFill>
                  <a:srgbClr val="000000"/>
                </a:solidFill>
                <a:latin typeface="+mn-lt"/>
                <a:cs typeface="+mn-cs"/>
              </a:rPr>
            </a:br>
            <a:r>
              <a:rPr lang="en-US" altLang="en-US" sz="2000" u="none" dirty="0">
                <a:solidFill>
                  <a:srgbClr val="000000"/>
                </a:solidFill>
                <a:sym typeface="Symbol"/>
              </a:rPr>
              <a:t> large acceptance, non-magnetic spectrometer</a:t>
            </a:r>
          </a:p>
          <a:p>
            <a:pPr marL="342900" indent="-342900" algn="l" eaLnBrk="1" hangingPunct="1">
              <a:spcBef>
                <a:spcPts val="600"/>
              </a:spcBef>
              <a:spcAft>
                <a:spcPts val="600"/>
              </a:spcAft>
              <a:buClr>
                <a:srgbClr val="333399"/>
              </a:buClr>
              <a:buFont typeface="Arial" panose="020B0604020202020204" pitchFamily="34" charset="0"/>
              <a:buChar char="•"/>
            </a:pPr>
            <a:r>
              <a:rPr lang="en-US" altLang="en-US" sz="2000" u="none" dirty="0">
                <a:solidFill>
                  <a:srgbClr val="1C11FD"/>
                </a:solidFill>
                <a:latin typeface="+mn-lt"/>
                <a:cs typeface="+mn-cs"/>
              </a:rPr>
              <a:t>Mixed beam </a:t>
            </a:r>
            <a:r>
              <a:rPr lang="en-US" altLang="en-US" sz="2000" u="none" dirty="0">
                <a:solidFill>
                  <a:srgbClr val="000000"/>
                </a:solidFill>
                <a:sym typeface="Symbol"/>
              </a:rPr>
              <a:t> PID in trigger </a:t>
            </a:r>
            <a:endParaRPr lang="en-US" altLang="en-US" sz="2000" u="none" dirty="0">
              <a:solidFill>
                <a:srgbClr val="000000"/>
              </a:solidFill>
              <a:latin typeface="+mn-lt"/>
              <a:cs typeface="+mn-cs"/>
            </a:endParaRPr>
          </a:p>
          <a:p>
            <a:pPr algn="l" eaLnBrk="1" hangingPunct="1"/>
            <a:endParaRPr lang="en-US" altLang="en-US" sz="2000" u="none" dirty="0">
              <a:solidFill>
                <a:srgbClr val="000000"/>
              </a:solidFill>
              <a:latin typeface="DejaVu Serif" pitchFamily="16" charset="0"/>
              <a:cs typeface="+mn-cs"/>
            </a:endParaRPr>
          </a:p>
          <a:p>
            <a:pPr algn="l" eaLnBrk="1" hangingPunct="1"/>
            <a:r>
              <a:rPr lang="en-US" altLang="en-US" sz="1800" u="none" dirty="0">
                <a:solidFill>
                  <a:srgbClr val="000000"/>
                </a:solidFill>
                <a:cs typeface="+mn-cs"/>
              </a:rPr>
              <a:t>    </a:t>
            </a:r>
            <a:endParaRPr lang="en-US" altLang="en-US" sz="1800" u="none" dirty="0">
              <a:solidFill>
                <a:srgbClr val="000000"/>
              </a:solidFill>
              <a:latin typeface="+mn-lt"/>
              <a:cs typeface="+mn-cs"/>
            </a:endParaRPr>
          </a:p>
        </p:txBody>
      </p:sp>
      <p:sp>
        <p:nvSpPr>
          <p:cNvPr id="9" name="TextBox 8">
            <a:extLst>
              <a:ext uri="{FF2B5EF4-FFF2-40B4-BE49-F238E27FC236}">
                <a16:creationId xmlns:a16="http://schemas.microsoft.com/office/drawing/2014/main" id="{95AFFE40-520E-D8AB-8944-D5B6D339F0C3}"/>
              </a:ext>
            </a:extLst>
          </p:cNvPr>
          <p:cNvSpPr txBox="1"/>
          <p:nvPr/>
        </p:nvSpPr>
        <p:spPr>
          <a:xfrm>
            <a:off x="609600" y="1295400"/>
            <a:ext cx="2819400" cy="461665"/>
          </a:xfrm>
          <a:prstGeom prst="rect">
            <a:avLst/>
          </a:prstGeom>
          <a:noFill/>
        </p:spPr>
        <p:txBody>
          <a:bodyPr wrap="square">
            <a:spAutoFit/>
          </a:bodyPr>
          <a:lstStyle/>
          <a:p>
            <a:pPr algn="l"/>
            <a:r>
              <a:rPr lang="en-US" sz="2400" b="1" dirty="0">
                <a:solidFill>
                  <a:srgbClr val="7030A0"/>
                </a:solidFill>
                <a:latin typeface="+mj-lt"/>
                <a:cs typeface="Calibri" pitchFamily="34" charset="0"/>
              </a:rPr>
              <a:t>A closer look </a:t>
            </a:r>
            <a:endParaRPr lang="en-US" sz="2400" dirty="0">
              <a:solidFill>
                <a:srgbClr val="7030A0"/>
              </a:solidFill>
            </a:endParaRPr>
          </a:p>
        </p:txBody>
      </p:sp>
    </p:spTree>
    <p:extLst>
      <p:ext uri="{BB962C8B-B14F-4D97-AF65-F5344CB8AC3E}">
        <p14:creationId xmlns:p14="http://schemas.microsoft.com/office/powerpoint/2010/main" val="2267395057"/>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34BEBA0D-FCB4-A515-A7C5-E5F99668C4D2}"/>
              </a:ext>
            </a:extLst>
          </p:cNvPr>
          <p:cNvGrpSpPr>
            <a:grpSpLocks noChangeAspect="1"/>
          </p:cNvGrpSpPr>
          <p:nvPr/>
        </p:nvGrpSpPr>
        <p:grpSpPr>
          <a:xfrm>
            <a:off x="41031" y="1381904"/>
            <a:ext cx="5898241" cy="5247496"/>
            <a:chOff x="1676400" y="2057400"/>
            <a:chExt cx="5224626" cy="4648200"/>
          </a:xfrm>
        </p:grpSpPr>
        <p:pic>
          <p:nvPicPr>
            <p:cNvPr id="4" name="Picture 3">
              <a:extLst>
                <a:ext uri="{FF2B5EF4-FFF2-40B4-BE49-F238E27FC236}">
                  <a16:creationId xmlns:a16="http://schemas.microsoft.com/office/drawing/2014/main" id="{245841F7-670C-9DD0-4B6B-EB70D88C657B}"/>
                </a:ext>
              </a:extLst>
            </p:cNvPr>
            <p:cNvPicPr>
              <a:picLocks noChangeAspect="1"/>
            </p:cNvPicPr>
            <p:nvPr/>
          </p:nvPicPr>
          <p:blipFill>
            <a:blip r:embed="rId3"/>
            <a:stretch>
              <a:fillRect/>
            </a:stretch>
          </p:blipFill>
          <p:spPr>
            <a:xfrm>
              <a:off x="1676400" y="2057400"/>
              <a:ext cx="5224626" cy="4648200"/>
            </a:xfrm>
            <a:prstGeom prst="rect">
              <a:avLst/>
            </a:prstGeom>
          </p:spPr>
        </p:pic>
        <p:sp>
          <p:nvSpPr>
            <p:cNvPr id="6" name="Rectangle 5">
              <a:extLst>
                <a:ext uri="{FF2B5EF4-FFF2-40B4-BE49-F238E27FC236}">
                  <a16:creationId xmlns:a16="http://schemas.microsoft.com/office/drawing/2014/main" id="{09D8292C-C656-3107-822F-863BFA445864}"/>
                </a:ext>
              </a:extLst>
            </p:cNvPr>
            <p:cNvSpPr/>
            <p:nvPr/>
          </p:nvSpPr>
          <p:spPr bwMode="auto">
            <a:xfrm>
              <a:off x="3505200" y="2286000"/>
              <a:ext cx="3311769" cy="4267200"/>
            </a:xfrm>
            <a:prstGeom prst="rect">
              <a:avLst/>
            </a:prstGeom>
            <a:solidFill>
              <a:srgbClr val="FFFFFF"/>
            </a:solidFill>
            <a:ln w="254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tab pos="749300" algn="l"/>
                </a:tabLst>
              </a:pPr>
              <a:endParaRPr kumimoji="0" lang="en-US" sz="1800" b="0" i="0" u="none" strike="noStrike" cap="none" normalizeH="0" baseline="0">
                <a:ln>
                  <a:noFill/>
                </a:ln>
                <a:solidFill>
                  <a:schemeClr val="tx1"/>
                </a:solidFill>
                <a:effectLst/>
                <a:latin typeface="Helvetica" charset="0"/>
                <a:ea typeface="ヒラギノ角ゴ ProN W3" charset="0"/>
                <a:cs typeface="ヒラギノ角ゴ ProN W3" charset="0"/>
                <a:sym typeface="Helvetica" charset="0"/>
              </a:endParaRPr>
            </a:p>
          </p:txBody>
        </p:sp>
      </p:grpSp>
      <p:sp>
        <p:nvSpPr>
          <p:cNvPr id="19" name="Rectangle 2"/>
          <p:cNvSpPr>
            <a:spLocks noChangeArrowheads="1"/>
          </p:cNvSpPr>
          <p:nvPr/>
        </p:nvSpPr>
        <p:spPr bwMode="auto">
          <a:xfrm>
            <a:off x="0" y="0"/>
            <a:ext cx="9144000" cy="1066800"/>
          </a:xfrm>
          <a:prstGeom prst="rect">
            <a:avLst/>
          </a:prstGeom>
          <a:noFill/>
          <a:ln w="9525">
            <a:noFill/>
            <a:miter lim="800000"/>
            <a:headEnd/>
            <a:tailEnd/>
          </a:ln>
        </p:spPr>
        <p:txBody>
          <a:bodyPr lIns="91349" tIns="45673" rIns="91349" bIns="45673" anchor="ctr"/>
          <a:lstStyle/>
          <a:p>
            <a:r>
              <a:rPr lang="en-US" sz="4000" b="1" dirty="0">
                <a:solidFill>
                  <a:srgbClr val="1C11FD"/>
                </a:solidFill>
                <a:latin typeface="+mj-lt"/>
                <a:cs typeface="Calibri" pitchFamily="34" charset="0"/>
              </a:rPr>
              <a:t>Hydrogen atom as precision probe</a:t>
            </a:r>
          </a:p>
        </p:txBody>
      </p:sp>
      <p:sp>
        <p:nvSpPr>
          <p:cNvPr id="5" name="TextBox 4">
            <a:extLst>
              <a:ext uri="{FF2B5EF4-FFF2-40B4-BE49-F238E27FC236}">
                <a16:creationId xmlns:a16="http://schemas.microsoft.com/office/drawing/2014/main" id="{34D4D652-2FDD-782B-E765-A8C223EE82BD}"/>
              </a:ext>
            </a:extLst>
          </p:cNvPr>
          <p:cNvSpPr txBox="1"/>
          <p:nvPr/>
        </p:nvSpPr>
        <p:spPr>
          <a:xfrm>
            <a:off x="2191171" y="1219200"/>
            <a:ext cx="3733800" cy="4370332"/>
          </a:xfrm>
          <a:prstGeom prst="rect">
            <a:avLst/>
          </a:prstGeom>
          <a:noFill/>
        </p:spPr>
        <p:txBody>
          <a:bodyPr wrap="square" lIns="91349" tIns="45673" rIns="91349" bIns="45673" rtlCol="0">
            <a:spAutoFit/>
          </a:bodyPr>
          <a:lstStyle/>
          <a:p>
            <a:pPr algn="l">
              <a:spcBef>
                <a:spcPts val="600"/>
              </a:spcBef>
            </a:pPr>
            <a:r>
              <a:rPr lang="en-US" sz="2000" dirty="0">
                <a:solidFill>
                  <a:srgbClr val="1C11FD"/>
                </a:solidFill>
                <a:latin typeface="+mn-lt"/>
              </a:rPr>
              <a:t>solve Schrödinger equation:</a:t>
            </a:r>
          </a:p>
          <a:p>
            <a:pPr marL="342900" indent="-342900" algn="l">
              <a:spcBef>
                <a:spcPts val="600"/>
              </a:spcBef>
              <a:buFont typeface="Arial" panose="020B0604020202020204" pitchFamily="34" charset="0"/>
              <a:buChar char="•"/>
            </a:pPr>
            <a:endParaRPr lang="en-US" sz="2000" dirty="0">
              <a:solidFill>
                <a:srgbClr val="1C11FD"/>
              </a:solidFill>
              <a:latin typeface="+mn-lt"/>
            </a:endParaRPr>
          </a:p>
          <a:p>
            <a:pPr algn="l">
              <a:spcBef>
                <a:spcPts val="600"/>
              </a:spcBef>
            </a:pPr>
            <a:r>
              <a:rPr lang="en-US" sz="1100" dirty="0">
                <a:solidFill>
                  <a:srgbClr val="1C11FD"/>
                </a:solidFill>
                <a:latin typeface="+mn-lt"/>
              </a:rPr>
              <a:t>   </a:t>
            </a:r>
            <a:endParaRPr lang="en-US" sz="2000" dirty="0">
              <a:solidFill>
                <a:srgbClr val="1C11FD"/>
              </a:solidFill>
              <a:latin typeface="+mn-lt"/>
            </a:endParaRPr>
          </a:p>
          <a:p>
            <a:pPr marL="342900" indent="-342900" algn="l">
              <a:spcBef>
                <a:spcPts val="600"/>
              </a:spcBef>
              <a:buFont typeface="Arial" panose="020B0604020202020204" pitchFamily="34" charset="0"/>
              <a:buChar char="•"/>
            </a:pPr>
            <a:r>
              <a:rPr lang="en-US" sz="2000" dirty="0">
                <a:latin typeface="+mn-lt"/>
              </a:rPr>
              <a:t>in the Coulomb potential:</a:t>
            </a:r>
          </a:p>
          <a:p>
            <a:pPr algn="l">
              <a:spcBef>
                <a:spcPts val="600"/>
              </a:spcBef>
            </a:pPr>
            <a:br>
              <a:rPr lang="en-US" sz="2000" dirty="0">
                <a:latin typeface="+mn-lt"/>
              </a:rPr>
            </a:br>
            <a:r>
              <a:rPr lang="en-US" sz="1100" dirty="0">
                <a:latin typeface="+mn-lt"/>
              </a:rPr>
              <a:t>    </a:t>
            </a:r>
          </a:p>
          <a:p>
            <a:pPr marL="342900" indent="-342900" algn="l">
              <a:spcBef>
                <a:spcPts val="600"/>
              </a:spcBef>
              <a:buFont typeface="Arial" panose="020B0604020202020204" pitchFamily="34" charset="0"/>
              <a:buChar char="•"/>
            </a:pPr>
            <a:r>
              <a:rPr lang="en-US" sz="2000" dirty="0">
                <a:latin typeface="+mn-lt"/>
              </a:rPr>
              <a:t>(non-rel.) correction: need to take into account finite mass of proton by reduced mass:</a:t>
            </a:r>
          </a:p>
          <a:p>
            <a:pPr algn="l">
              <a:spcBef>
                <a:spcPts val="600"/>
              </a:spcBef>
            </a:pPr>
            <a:br>
              <a:rPr lang="en-US" sz="2000" dirty="0">
                <a:latin typeface="+mn-lt"/>
              </a:rPr>
            </a:br>
            <a:r>
              <a:rPr lang="en-US" sz="1050" dirty="0">
                <a:latin typeface="+mn-lt"/>
              </a:rPr>
              <a:t>   </a:t>
            </a:r>
          </a:p>
          <a:p>
            <a:pPr marL="342900" indent="-342900" algn="l">
              <a:spcBef>
                <a:spcPts val="600"/>
              </a:spcBef>
              <a:buFont typeface="Arial" panose="020B0604020202020204" pitchFamily="34" charset="0"/>
              <a:buChar char="•"/>
            </a:pPr>
            <a:r>
              <a:rPr lang="en-US" sz="2000" dirty="0">
                <a:latin typeface="+mn-lt"/>
              </a:rPr>
              <a:t>principle </a:t>
            </a:r>
            <a:r>
              <a:rPr lang="en-US" sz="2000" dirty="0" err="1">
                <a:latin typeface="+mn-lt"/>
              </a:rPr>
              <a:t>eigenenergies</a:t>
            </a:r>
            <a:r>
              <a:rPr lang="en-US" sz="2000" dirty="0">
                <a:latin typeface="+mn-lt"/>
              </a:rPr>
              <a:t> are:</a:t>
            </a:r>
          </a:p>
          <a:p>
            <a:pPr algn="l">
              <a:spcBef>
                <a:spcPts val="600"/>
              </a:spcBef>
            </a:pPr>
            <a:endParaRPr lang="en-US" sz="2000" dirty="0">
              <a:latin typeface="+mj-lt"/>
            </a:endParaRPr>
          </a:p>
        </p:txBody>
      </p:sp>
      <p:graphicFrame>
        <p:nvGraphicFramePr>
          <p:cNvPr id="9" name="Object 8">
            <a:extLst>
              <a:ext uri="{FF2B5EF4-FFF2-40B4-BE49-F238E27FC236}">
                <a16:creationId xmlns:a16="http://schemas.microsoft.com/office/drawing/2014/main" id="{BACAE17A-FC8B-5995-AB4D-59B7BF0C97C3}"/>
              </a:ext>
            </a:extLst>
          </p:cNvPr>
          <p:cNvGraphicFramePr>
            <a:graphicFrameLocks noChangeAspect="1"/>
          </p:cNvGraphicFramePr>
          <p:nvPr>
            <p:extLst>
              <p:ext uri="{D42A27DB-BD31-4B8C-83A1-F6EECF244321}">
                <p14:modId xmlns:p14="http://schemas.microsoft.com/office/powerpoint/2010/main" val="4185682584"/>
              </p:ext>
            </p:extLst>
          </p:nvPr>
        </p:nvGraphicFramePr>
        <p:xfrm>
          <a:off x="5791200" y="914400"/>
          <a:ext cx="3047935" cy="1007144"/>
        </p:xfrm>
        <a:graphic>
          <a:graphicData uri="http://schemas.openxmlformats.org/presentationml/2006/ole">
            <mc:AlternateContent xmlns:mc="http://schemas.openxmlformats.org/markup-compatibility/2006">
              <mc:Choice xmlns:v="urn:schemas-microsoft-com:vml" Requires="v">
                <p:oleObj name="Equation" r:id="rId4" imgW="1460160" imgH="482400" progId="Equation.DSMT4">
                  <p:embed/>
                </p:oleObj>
              </mc:Choice>
              <mc:Fallback>
                <p:oleObj name="Equation" r:id="rId4" imgW="1460160" imgH="482400" progId="Equation.DSMT4">
                  <p:embed/>
                  <p:pic>
                    <p:nvPicPr>
                      <p:cNvPr id="9" name="Object 8">
                        <a:extLst>
                          <a:ext uri="{FF2B5EF4-FFF2-40B4-BE49-F238E27FC236}">
                            <a16:creationId xmlns:a16="http://schemas.microsoft.com/office/drawing/2014/main" id="{BACAE17A-FC8B-5995-AB4D-59B7BF0C97C3}"/>
                          </a:ext>
                        </a:extLst>
                      </p:cNvPr>
                      <p:cNvPicPr/>
                      <p:nvPr/>
                    </p:nvPicPr>
                    <p:blipFill>
                      <a:blip r:embed="rId5"/>
                      <a:stretch>
                        <a:fillRect/>
                      </a:stretch>
                    </p:blipFill>
                    <p:spPr>
                      <a:xfrm>
                        <a:off x="5791200" y="914400"/>
                        <a:ext cx="3047935" cy="1007144"/>
                      </a:xfrm>
                      <a:prstGeom prst="rect">
                        <a:avLst/>
                      </a:prstGeom>
                    </p:spPr>
                  </p:pic>
                </p:oleObj>
              </mc:Fallback>
            </mc:AlternateContent>
          </a:graphicData>
        </a:graphic>
      </p:graphicFrame>
      <p:graphicFrame>
        <p:nvGraphicFramePr>
          <p:cNvPr id="14" name="Object 13">
            <a:extLst>
              <a:ext uri="{FF2B5EF4-FFF2-40B4-BE49-F238E27FC236}">
                <a16:creationId xmlns:a16="http://schemas.microsoft.com/office/drawing/2014/main" id="{408D64B5-2079-6A7E-A04D-0A78E157455B}"/>
              </a:ext>
            </a:extLst>
          </p:cNvPr>
          <p:cNvGraphicFramePr>
            <a:graphicFrameLocks noChangeAspect="1"/>
          </p:cNvGraphicFramePr>
          <p:nvPr>
            <p:extLst>
              <p:ext uri="{D42A27DB-BD31-4B8C-83A1-F6EECF244321}">
                <p14:modId xmlns:p14="http://schemas.microsoft.com/office/powerpoint/2010/main" val="2568846034"/>
              </p:ext>
            </p:extLst>
          </p:nvPr>
        </p:nvGraphicFramePr>
        <p:xfrm>
          <a:off x="5943600" y="2051538"/>
          <a:ext cx="2133601" cy="844062"/>
        </p:xfrm>
        <a:graphic>
          <a:graphicData uri="http://schemas.openxmlformats.org/presentationml/2006/ole">
            <mc:AlternateContent xmlns:mc="http://schemas.openxmlformats.org/markup-compatibility/2006">
              <mc:Choice xmlns:v="urn:schemas-microsoft-com:vml" Requires="v">
                <p:oleObj name="Equation" r:id="rId6" imgW="1155600" imgH="457200" progId="Equation.DSMT4">
                  <p:embed/>
                </p:oleObj>
              </mc:Choice>
              <mc:Fallback>
                <p:oleObj name="Equation" r:id="rId6" imgW="1155600" imgH="457200" progId="Equation.DSMT4">
                  <p:embed/>
                  <p:pic>
                    <p:nvPicPr>
                      <p:cNvPr id="14" name="Object 13">
                        <a:extLst>
                          <a:ext uri="{FF2B5EF4-FFF2-40B4-BE49-F238E27FC236}">
                            <a16:creationId xmlns:a16="http://schemas.microsoft.com/office/drawing/2014/main" id="{408D64B5-2079-6A7E-A04D-0A78E157455B}"/>
                          </a:ext>
                        </a:extLst>
                      </p:cNvPr>
                      <p:cNvPicPr/>
                      <p:nvPr/>
                    </p:nvPicPr>
                    <p:blipFill>
                      <a:blip r:embed="rId7"/>
                      <a:stretch>
                        <a:fillRect/>
                      </a:stretch>
                    </p:blipFill>
                    <p:spPr>
                      <a:xfrm>
                        <a:off x="5943600" y="2051538"/>
                        <a:ext cx="2133601" cy="844062"/>
                      </a:xfrm>
                      <a:prstGeom prst="rect">
                        <a:avLst/>
                      </a:prstGeom>
                    </p:spPr>
                  </p:pic>
                </p:oleObj>
              </mc:Fallback>
            </mc:AlternateContent>
          </a:graphicData>
        </a:graphic>
      </p:graphicFrame>
      <p:graphicFrame>
        <p:nvGraphicFramePr>
          <p:cNvPr id="16" name="Object 15">
            <a:extLst>
              <a:ext uri="{FF2B5EF4-FFF2-40B4-BE49-F238E27FC236}">
                <a16:creationId xmlns:a16="http://schemas.microsoft.com/office/drawing/2014/main" id="{21B1A833-06A1-78F8-97C3-05C046264255}"/>
              </a:ext>
            </a:extLst>
          </p:cNvPr>
          <p:cNvGraphicFramePr>
            <a:graphicFrameLocks noChangeAspect="1"/>
          </p:cNvGraphicFramePr>
          <p:nvPr>
            <p:extLst>
              <p:ext uri="{D42A27DB-BD31-4B8C-83A1-F6EECF244321}">
                <p14:modId xmlns:p14="http://schemas.microsoft.com/office/powerpoint/2010/main" val="4138648281"/>
              </p:ext>
            </p:extLst>
          </p:nvPr>
        </p:nvGraphicFramePr>
        <p:xfrm>
          <a:off x="6002337" y="3276600"/>
          <a:ext cx="2151063" cy="787400"/>
        </p:xfrm>
        <a:graphic>
          <a:graphicData uri="http://schemas.openxmlformats.org/presentationml/2006/ole">
            <mc:AlternateContent xmlns:mc="http://schemas.openxmlformats.org/markup-compatibility/2006">
              <mc:Choice xmlns:v="urn:schemas-microsoft-com:vml" Requires="v">
                <p:oleObj name="Equation" r:id="rId8" imgW="1282680" imgH="469800" progId="Equation.DSMT4">
                  <p:embed/>
                </p:oleObj>
              </mc:Choice>
              <mc:Fallback>
                <p:oleObj name="Equation" r:id="rId8" imgW="1282680" imgH="469800" progId="Equation.DSMT4">
                  <p:embed/>
                  <p:pic>
                    <p:nvPicPr>
                      <p:cNvPr id="16" name="Object 15">
                        <a:extLst>
                          <a:ext uri="{FF2B5EF4-FFF2-40B4-BE49-F238E27FC236}">
                            <a16:creationId xmlns:a16="http://schemas.microsoft.com/office/drawing/2014/main" id="{21B1A833-06A1-78F8-97C3-05C046264255}"/>
                          </a:ext>
                        </a:extLst>
                      </p:cNvPr>
                      <p:cNvPicPr/>
                      <p:nvPr/>
                    </p:nvPicPr>
                    <p:blipFill>
                      <a:blip r:embed="rId9"/>
                      <a:stretch>
                        <a:fillRect/>
                      </a:stretch>
                    </p:blipFill>
                    <p:spPr>
                      <a:xfrm>
                        <a:off x="6002337" y="3276600"/>
                        <a:ext cx="2151063" cy="787400"/>
                      </a:xfrm>
                      <a:prstGeom prst="rect">
                        <a:avLst/>
                      </a:prstGeom>
                    </p:spPr>
                  </p:pic>
                </p:oleObj>
              </mc:Fallback>
            </mc:AlternateContent>
          </a:graphicData>
        </a:graphic>
      </p:graphicFrame>
      <p:graphicFrame>
        <p:nvGraphicFramePr>
          <p:cNvPr id="21" name="Object 20">
            <a:extLst>
              <a:ext uri="{FF2B5EF4-FFF2-40B4-BE49-F238E27FC236}">
                <a16:creationId xmlns:a16="http://schemas.microsoft.com/office/drawing/2014/main" id="{BEEBC5A3-3C52-FFDD-F7D8-64FEC4A83D21}"/>
              </a:ext>
            </a:extLst>
          </p:cNvPr>
          <p:cNvGraphicFramePr>
            <a:graphicFrameLocks noChangeAspect="1"/>
          </p:cNvGraphicFramePr>
          <p:nvPr>
            <p:extLst>
              <p:ext uri="{D42A27DB-BD31-4B8C-83A1-F6EECF244321}">
                <p14:modId xmlns:p14="http://schemas.microsoft.com/office/powerpoint/2010/main" val="3264617003"/>
              </p:ext>
            </p:extLst>
          </p:nvPr>
        </p:nvGraphicFramePr>
        <p:xfrm>
          <a:off x="6010275" y="4495800"/>
          <a:ext cx="3133725" cy="788988"/>
        </p:xfrm>
        <a:graphic>
          <a:graphicData uri="http://schemas.openxmlformats.org/presentationml/2006/ole">
            <mc:AlternateContent xmlns:mc="http://schemas.openxmlformats.org/markup-compatibility/2006">
              <mc:Choice xmlns:v="urn:schemas-microsoft-com:vml" Requires="v">
                <p:oleObj name="Equation" r:id="rId10" imgW="1815840" imgH="457200" progId="Equation.DSMT4">
                  <p:embed/>
                </p:oleObj>
              </mc:Choice>
              <mc:Fallback>
                <p:oleObj name="Equation" r:id="rId10" imgW="1815840" imgH="457200" progId="Equation.DSMT4">
                  <p:embed/>
                  <p:pic>
                    <p:nvPicPr>
                      <p:cNvPr id="21" name="Object 20">
                        <a:extLst>
                          <a:ext uri="{FF2B5EF4-FFF2-40B4-BE49-F238E27FC236}">
                            <a16:creationId xmlns:a16="http://schemas.microsoft.com/office/drawing/2014/main" id="{BEEBC5A3-3C52-FFDD-F7D8-64FEC4A83D21}"/>
                          </a:ext>
                        </a:extLst>
                      </p:cNvPr>
                      <p:cNvPicPr/>
                      <p:nvPr/>
                    </p:nvPicPr>
                    <p:blipFill>
                      <a:blip r:embed="rId11"/>
                      <a:stretch>
                        <a:fillRect/>
                      </a:stretch>
                    </p:blipFill>
                    <p:spPr>
                      <a:xfrm>
                        <a:off x="6010275" y="4495800"/>
                        <a:ext cx="3133725" cy="788988"/>
                      </a:xfrm>
                      <a:prstGeom prst="rect">
                        <a:avLst/>
                      </a:prstGeom>
                    </p:spPr>
                  </p:pic>
                </p:oleObj>
              </mc:Fallback>
            </mc:AlternateContent>
          </a:graphicData>
        </a:graphic>
      </p:graphicFrame>
      <p:graphicFrame>
        <p:nvGraphicFramePr>
          <p:cNvPr id="2" name="Object 1">
            <a:extLst>
              <a:ext uri="{FF2B5EF4-FFF2-40B4-BE49-F238E27FC236}">
                <a16:creationId xmlns:a16="http://schemas.microsoft.com/office/drawing/2014/main" id="{280EF07C-76A7-8C75-AAAC-96BB15E3F8F5}"/>
              </a:ext>
            </a:extLst>
          </p:cNvPr>
          <p:cNvGraphicFramePr>
            <a:graphicFrameLocks noChangeAspect="1"/>
          </p:cNvGraphicFramePr>
          <p:nvPr>
            <p:extLst>
              <p:ext uri="{D42A27DB-BD31-4B8C-83A1-F6EECF244321}">
                <p14:modId xmlns:p14="http://schemas.microsoft.com/office/powerpoint/2010/main" val="857065550"/>
              </p:ext>
            </p:extLst>
          </p:nvPr>
        </p:nvGraphicFramePr>
        <p:xfrm>
          <a:off x="6088063" y="5664200"/>
          <a:ext cx="1501775" cy="763588"/>
        </p:xfrm>
        <a:graphic>
          <a:graphicData uri="http://schemas.openxmlformats.org/presentationml/2006/ole">
            <mc:AlternateContent xmlns:mc="http://schemas.openxmlformats.org/markup-compatibility/2006">
              <mc:Choice xmlns:v="urn:schemas-microsoft-com:vml" Requires="v">
                <p:oleObj name="Equation" r:id="rId12" imgW="952200" imgH="482400" progId="Equation.DSMT4">
                  <p:embed/>
                </p:oleObj>
              </mc:Choice>
              <mc:Fallback>
                <p:oleObj name="Equation" r:id="rId12" imgW="952200" imgH="482400" progId="Equation.DSMT4">
                  <p:embed/>
                  <p:pic>
                    <p:nvPicPr>
                      <p:cNvPr id="0" name=""/>
                      <p:cNvPicPr/>
                      <p:nvPr/>
                    </p:nvPicPr>
                    <p:blipFill>
                      <a:blip r:embed="rId13"/>
                      <a:stretch>
                        <a:fillRect/>
                      </a:stretch>
                    </p:blipFill>
                    <p:spPr>
                      <a:xfrm>
                        <a:off x="6088063" y="5664200"/>
                        <a:ext cx="1501775" cy="763588"/>
                      </a:xfrm>
                      <a:prstGeom prst="rect">
                        <a:avLst/>
                      </a:prstGeom>
                    </p:spPr>
                  </p:pic>
                </p:oleObj>
              </mc:Fallback>
            </mc:AlternateContent>
          </a:graphicData>
        </a:graphic>
      </p:graphicFrame>
      <p:graphicFrame>
        <p:nvGraphicFramePr>
          <p:cNvPr id="7" name="Object 6">
            <a:extLst>
              <a:ext uri="{FF2B5EF4-FFF2-40B4-BE49-F238E27FC236}">
                <a16:creationId xmlns:a16="http://schemas.microsoft.com/office/drawing/2014/main" id="{9A7F2170-E200-DE85-46D6-9017682BB42C}"/>
              </a:ext>
            </a:extLst>
          </p:cNvPr>
          <p:cNvGraphicFramePr>
            <a:graphicFrameLocks noChangeAspect="1"/>
          </p:cNvGraphicFramePr>
          <p:nvPr>
            <p:extLst>
              <p:ext uri="{D42A27DB-BD31-4B8C-83A1-F6EECF244321}">
                <p14:modId xmlns:p14="http://schemas.microsoft.com/office/powerpoint/2010/main" val="2957081625"/>
              </p:ext>
            </p:extLst>
          </p:nvPr>
        </p:nvGraphicFramePr>
        <p:xfrm>
          <a:off x="7643812" y="5656262"/>
          <a:ext cx="1271588" cy="744538"/>
        </p:xfrm>
        <a:graphic>
          <a:graphicData uri="http://schemas.openxmlformats.org/presentationml/2006/ole">
            <mc:AlternateContent xmlns:mc="http://schemas.openxmlformats.org/markup-compatibility/2006">
              <mc:Choice xmlns:v="urn:schemas-microsoft-com:vml" Requires="v">
                <p:oleObj name="Equation" r:id="rId14" imgW="825480" imgH="482400" progId="Equation.DSMT4">
                  <p:embed/>
                </p:oleObj>
              </mc:Choice>
              <mc:Fallback>
                <p:oleObj name="Equation" r:id="rId14" imgW="825480" imgH="482400" progId="Equation.DSMT4">
                  <p:embed/>
                  <p:pic>
                    <p:nvPicPr>
                      <p:cNvPr id="0" name=""/>
                      <p:cNvPicPr/>
                      <p:nvPr/>
                    </p:nvPicPr>
                    <p:blipFill>
                      <a:blip r:embed="rId15"/>
                      <a:stretch>
                        <a:fillRect/>
                      </a:stretch>
                    </p:blipFill>
                    <p:spPr>
                      <a:xfrm>
                        <a:off x="7643812" y="5656262"/>
                        <a:ext cx="1271588" cy="744538"/>
                      </a:xfrm>
                      <a:prstGeom prst="rect">
                        <a:avLst/>
                      </a:prstGeom>
                    </p:spPr>
                  </p:pic>
                </p:oleObj>
              </mc:Fallback>
            </mc:AlternateContent>
          </a:graphicData>
        </a:graphic>
      </p:graphicFrame>
      <p:sp>
        <p:nvSpPr>
          <p:cNvPr id="8" name="Slide Number Placeholder 1">
            <a:extLst>
              <a:ext uri="{FF2B5EF4-FFF2-40B4-BE49-F238E27FC236}">
                <a16:creationId xmlns:a16="http://schemas.microsoft.com/office/drawing/2014/main" id="{6536BDE2-1A11-6104-CF5B-51710786A632}"/>
              </a:ext>
            </a:extLst>
          </p:cNvPr>
          <p:cNvSpPr>
            <a:spLocks noGrp="1"/>
          </p:cNvSpPr>
          <p:nvPr>
            <p:ph type="sldNum" sz="quarter" idx="10"/>
          </p:nvPr>
        </p:nvSpPr>
        <p:spPr>
          <a:xfrm>
            <a:off x="8901122" y="6618291"/>
            <a:ext cx="244475" cy="241300"/>
          </a:xfrm>
        </p:spPr>
        <p:txBody>
          <a:bodyPr/>
          <a:lstStyle/>
          <a:p>
            <a:pPr>
              <a:defRPr/>
            </a:pPr>
            <a:fld id="{2F954390-7186-42D5-8CA0-4FBB614EFE2A}" type="slidenum">
              <a:rPr lang="en-US" smtClean="0"/>
              <a:pPr>
                <a:defRPr/>
              </a:pPr>
              <a:t>6</a:t>
            </a:fld>
            <a:endParaRPr lang="en-US" dirty="0"/>
          </a:p>
        </p:txBody>
      </p:sp>
    </p:spTree>
    <p:extLst>
      <p:ext uri="{BB962C8B-B14F-4D97-AF65-F5344CB8AC3E}">
        <p14:creationId xmlns:p14="http://schemas.microsoft.com/office/powerpoint/2010/main" val="48320253"/>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2"/>
          <p:cNvSpPr>
            <a:spLocks noChangeArrowheads="1"/>
          </p:cNvSpPr>
          <p:nvPr/>
        </p:nvSpPr>
        <p:spPr bwMode="auto">
          <a:xfrm>
            <a:off x="303028" y="0"/>
            <a:ext cx="8458200" cy="762000"/>
          </a:xfrm>
          <a:prstGeom prst="rect">
            <a:avLst/>
          </a:prstGeom>
          <a:noFill/>
          <a:ln w="9525">
            <a:noFill/>
            <a:miter lim="800000"/>
            <a:headEnd/>
            <a:tailEnd/>
          </a:ln>
        </p:spPr>
        <p:txBody>
          <a:bodyPr lIns="91349" tIns="45673" rIns="91349" bIns="45673" anchor="ctr"/>
          <a:lstStyle/>
          <a:p>
            <a:r>
              <a:rPr lang="en-US" sz="3200" b="1" dirty="0">
                <a:solidFill>
                  <a:srgbClr val="1C11FD"/>
                </a:solidFill>
                <a:latin typeface="+mj-lt"/>
                <a:cs typeface="Calibri" pitchFamily="34" charset="0"/>
              </a:rPr>
              <a:t>MUSE experiment layout</a:t>
            </a:r>
          </a:p>
        </p:txBody>
      </p:sp>
      <p:sp>
        <p:nvSpPr>
          <p:cNvPr id="6" name="TextBox 5">
            <a:extLst>
              <a:ext uri="{FF2B5EF4-FFF2-40B4-BE49-F238E27FC236}">
                <a16:creationId xmlns:a16="http://schemas.microsoft.com/office/drawing/2014/main" id="{5C9F38C3-3989-5DF3-D02D-19BA3A4545C4}"/>
              </a:ext>
            </a:extLst>
          </p:cNvPr>
          <p:cNvSpPr txBox="1"/>
          <p:nvPr/>
        </p:nvSpPr>
        <p:spPr>
          <a:xfrm>
            <a:off x="298112" y="1371600"/>
            <a:ext cx="4426288" cy="1877437"/>
          </a:xfrm>
          <a:prstGeom prst="rect">
            <a:avLst/>
          </a:prstGeom>
          <a:noFill/>
        </p:spPr>
        <p:txBody>
          <a:bodyPr wrap="square" rtlCol="0">
            <a:spAutoFit/>
          </a:bodyPr>
          <a:lstStyle/>
          <a:p>
            <a:pPr algn="l"/>
            <a:r>
              <a:rPr lang="en-US" sz="1800" b="1" i="0" u="none" strike="noStrike" baseline="0" dirty="0">
                <a:solidFill>
                  <a:srgbClr val="000000"/>
                </a:solidFill>
                <a:latin typeface="+mn-lt"/>
              </a:rPr>
              <a:t>Detectors</a:t>
            </a:r>
            <a:br>
              <a:rPr lang="en-US" sz="1800" b="0" i="0" u="none" strike="noStrike" baseline="0" dirty="0">
                <a:solidFill>
                  <a:srgbClr val="000000"/>
                </a:solidFill>
                <a:latin typeface="+mn-lt"/>
              </a:rPr>
            </a:br>
            <a:endParaRPr lang="en-US" sz="1800" b="0" i="0" u="none" strike="noStrike" baseline="0" dirty="0">
              <a:solidFill>
                <a:srgbClr val="000000"/>
              </a:solidFill>
              <a:latin typeface="+mn-lt"/>
            </a:endParaRPr>
          </a:p>
          <a:p>
            <a:pPr algn="l"/>
            <a:r>
              <a:rPr lang="en-US" sz="1600" b="1" i="0" u="none" strike="noStrike" baseline="0" dirty="0">
                <a:solidFill>
                  <a:schemeClr val="accent1">
                    <a:lumMod val="50000"/>
                  </a:schemeClr>
                </a:solidFill>
                <a:latin typeface="+mn-lt"/>
              </a:rPr>
              <a:t>Beamline detectors </a:t>
            </a:r>
            <a:r>
              <a:rPr lang="en-US" sz="1600" b="0" i="0" u="none" strike="noStrike" baseline="0" dirty="0">
                <a:solidFill>
                  <a:srgbClr val="333333"/>
                </a:solidFill>
                <a:latin typeface="+mn-lt"/>
              </a:rPr>
              <a:t>measure &amp; monitor</a:t>
            </a:r>
          </a:p>
          <a:p>
            <a:pPr algn="l"/>
            <a:r>
              <a:rPr lang="en-US" sz="1600" b="0" i="0" u="none" strike="noStrike" baseline="0" dirty="0">
                <a:solidFill>
                  <a:srgbClr val="333333"/>
                </a:solidFill>
                <a:latin typeface="+mn-lt"/>
              </a:rPr>
              <a:t>incoming &amp; </a:t>
            </a:r>
            <a:r>
              <a:rPr lang="en-US" sz="1600" b="0" i="0" u="none" strike="noStrike" baseline="0" dirty="0" err="1">
                <a:solidFill>
                  <a:srgbClr val="333333"/>
                </a:solidFill>
                <a:latin typeface="+mn-lt"/>
              </a:rPr>
              <a:t>unscattered</a:t>
            </a:r>
            <a:r>
              <a:rPr lang="en-US" sz="1600" b="0" i="0" u="none" strike="noStrike" baseline="0" dirty="0">
                <a:solidFill>
                  <a:srgbClr val="333333"/>
                </a:solidFill>
                <a:latin typeface="+mn-lt"/>
              </a:rPr>
              <a:t> particles</a:t>
            </a:r>
          </a:p>
          <a:p>
            <a:pPr algn="l"/>
            <a:br>
              <a:rPr lang="en-US" sz="1600" b="1" i="0" u="none" strike="noStrike" baseline="0" dirty="0">
                <a:solidFill>
                  <a:srgbClr val="483D8C"/>
                </a:solidFill>
                <a:latin typeface="+mn-lt"/>
              </a:rPr>
            </a:br>
            <a:r>
              <a:rPr lang="en-US" sz="1600" b="1" i="0" u="none" strike="noStrike" baseline="0" dirty="0">
                <a:solidFill>
                  <a:srgbClr val="7030A0"/>
                </a:solidFill>
                <a:latin typeface="+mn-lt"/>
              </a:rPr>
              <a:t>Scattering detectors </a:t>
            </a:r>
            <a:r>
              <a:rPr lang="en-US" sz="1600" b="0" i="0" u="none" strike="noStrike" baseline="0" dirty="0">
                <a:solidFill>
                  <a:srgbClr val="333333"/>
                </a:solidFill>
                <a:latin typeface="+mn-lt"/>
              </a:rPr>
              <a:t>measure scattered</a:t>
            </a:r>
          </a:p>
          <a:p>
            <a:pPr algn="l"/>
            <a:r>
              <a:rPr lang="en-US" sz="1600" b="0" i="0" u="none" strike="noStrike" baseline="0" dirty="0">
                <a:solidFill>
                  <a:srgbClr val="333333"/>
                </a:solidFill>
                <a:latin typeface="+mn-lt"/>
              </a:rPr>
              <a:t>particles</a:t>
            </a:r>
            <a:endParaRPr lang="en-US" sz="1600" dirty="0">
              <a:latin typeface="+mn-lt"/>
            </a:endParaRPr>
          </a:p>
        </p:txBody>
      </p:sp>
      <p:grpSp>
        <p:nvGrpSpPr>
          <p:cNvPr id="18" name="Group 17">
            <a:extLst>
              <a:ext uri="{FF2B5EF4-FFF2-40B4-BE49-F238E27FC236}">
                <a16:creationId xmlns:a16="http://schemas.microsoft.com/office/drawing/2014/main" id="{BB021003-93C6-462B-8132-35185590FFA5}"/>
              </a:ext>
            </a:extLst>
          </p:cNvPr>
          <p:cNvGrpSpPr/>
          <p:nvPr/>
        </p:nvGrpSpPr>
        <p:grpSpPr>
          <a:xfrm>
            <a:off x="4338918" y="1066800"/>
            <a:ext cx="4805082" cy="5105400"/>
            <a:chOff x="4338918" y="1066800"/>
            <a:chExt cx="4805082" cy="5105400"/>
          </a:xfrm>
        </p:grpSpPr>
        <p:pic>
          <p:nvPicPr>
            <p:cNvPr id="5" name="Picture 4">
              <a:extLst>
                <a:ext uri="{FF2B5EF4-FFF2-40B4-BE49-F238E27FC236}">
                  <a16:creationId xmlns:a16="http://schemas.microsoft.com/office/drawing/2014/main" id="{E1301E9F-D0F2-0101-4D12-0B6898844D99}"/>
                </a:ext>
              </a:extLst>
            </p:cNvPr>
            <p:cNvPicPr>
              <a:picLocks noChangeAspect="1"/>
            </p:cNvPicPr>
            <p:nvPr/>
          </p:nvPicPr>
          <p:blipFill>
            <a:blip r:embed="rId3"/>
            <a:stretch>
              <a:fillRect/>
            </a:stretch>
          </p:blipFill>
          <p:spPr>
            <a:xfrm>
              <a:off x="4338918" y="1066800"/>
              <a:ext cx="4805082" cy="5105400"/>
            </a:xfrm>
            <a:prstGeom prst="rect">
              <a:avLst/>
            </a:prstGeom>
          </p:spPr>
        </p:pic>
        <p:sp>
          <p:nvSpPr>
            <p:cNvPr id="7" name="Rectangle: Rounded Corners 6">
              <a:extLst>
                <a:ext uri="{FF2B5EF4-FFF2-40B4-BE49-F238E27FC236}">
                  <a16:creationId xmlns:a16="http://schemas.microsoft.com/office/drawing/2014/main" id="{4011C5B2-B1B6-C266-8362-382CDDA2A3CD}"/>
                </a:ext>
              </a:extLst>
            </p:cNvPr>
            <p:cNvSpPr/>
            <p:nvPr/>
          </p:nvSpPr>
          <p:spPr bwMode="auto">
            <a:xfrm>
              <a:off x="4626864" y="1371600"/>
              <a:ext cx="1005840" cy="457200"/>
            </a:xfrm>
            <a:prstGeom prst="roundRect">
              <a:avLst/>
            </a:prstGeom>
            <a:noFill/>
            <a:ln w="50800" cap="flat" cmpd="sng" algn="ctr">
              <a:solidFill>
                <a:srgbClr val="7030A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sng" strike="noStrike" cap="none" normalizeH="0" baseline="0">
                <a:ln>
                  <a:noFill/>
                </a:ln>
                <a:solidFill>
                  <a:schemeClr val="tx1"/>
                </a:solidFill>
                <a:effectLst/>
                <a:latin typeface="Arial" charset="0"/>
              </a:endParaRPr>
            </a:p>
          </p:txBody>
        </p:sp>
        <p:sp>
          <p:nvSpPr>
            <p:cNvPr id="11" name="Rectangle: Rounded Corners 10">
              <a:extLst>
                <a:ext uri="{FF2B5EF4-FFF2-40B4-BE49-F238E27FC236}">
                  <a16:creationId xmlns:a16="http://schemas.microsoft.com/office/drawing/2014/main" id="{3A760779-043A-6625-1F0F-5623BBF1F40C}"/>
                </a:ext>
              </a:extLst>
            </p:cNvPr>
            <p:cNvSpPr/>
            <p:nvPr/>
          </p:nvSpPr>
          <p:spPr bwMode="auto">
            <a:xfrm>
              <a:off x="8065008" y="2249424"/>
              <a:ext cx="768688" cy="381000"/>
            </a:xfrm>
            <a:prstGeom prst="roundRect">
              <a:avLst/>
            </a:prstGeom>
            <a:noFill/>
            <a:ln w="50800" cap="flat" cmpd="sng" algn="ctr">
              <a:solidFill>
                <a:srgbClr val="7030A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sng" strike="noStrike" cap="none" normalizeH="0" baseline="0">
                <a:ln>
                  <a:noFill/>
                </a:ln>
                <a:solidFill>
                  <a:schemeClr val="tx1"/>
                </a:solidFill>
                <a:effectLst/>
                <a:latin typeface="Arial" charset="0"/>
              </a:endParaRPr>
            </a:p>
          </p:txBody>
        </p:sp>
        <p:sp>
          <p:nvSpPr>
            <p:cNvPr id="12" name="Rectangle: Rounded Corners 11">
              <a:extLst>
                <a:ext uri="{FF2B5EF4-FFF2-40B4-BE49-F238E27FC236}">
                  <a16:creationId xmlns:a16="http://schemas.microsoft.com/office/drawing/2014/main" id="{0BE6EAC1-6147-988F-3A88-433DE2BECB54}"/>
                </a:ext>
              </a:extLst>
            </p:cNvPr>
            <p:cNvSpPr/>
            <p:nvPr/>
          </p:nvSpPr>
          <p:spPr bwMode="auto">
            <a:xfrm>
              <a:off x="7924800" y="1617700"/>
              <a:ext cx="908896" cy="411480"/>
            </a:xfrm>
            <a:prstGeom prst="roundRect">
              <a:avLst/>
            </a:prstGeom>
            <a:noFill/>
            <a:ln w="50800" cap="flat" cmpd="sng" algn="ctr">
              <a:solidFill>
                <a:schemeClr val="accent1">
                  <a:lumMod val="5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sng" strike="noStrike" cap="none" normalizeH="0" baseline="0">
                <a:ln>
                  <a:noFill/>
                </a:ln>
                <a:solidFill>
                  <a:schemeClr val="tx1"/>
                </a:solidFill>
                <a:effectLst/>
                <a:latin typeface="Arial" charset="0"/>
              </a:endParaRPr>
            </a:p>
          </p:txBody>
        </p:sp>
        <p:sp>
          <p:nvSpPr>
            <p:cNvPr id="13" name="Rectangle: Rounded Corners 12">
              <a:extLst>
                <a:ext uri="{FF2B5EF4-FFF2-40B4-BE49-F238E27FC236}">
                  <a16:creationId xmlns:a16="http://schemas.microsoft.com/office/drawing/2014/main" id="{A2B94A34-61C3-E4C0-DE1F-11184CD21A29}"/>
                </a:ext>
              </a:extLst>
            </p:cNvPr>
            <p:cNvSpPr/>
            <p:nvPr/>
          </p:nvSpPr>
          <p:spPr bwMode="auto">
            <a:xfrm>
              <a:off x="5276088" y="3619500"/>
              <a:ext cx="694944" cy="422649"/>
            </a:xfrm>
            <a:prstGeom prst="roundRect">
              <a:avLst/>
            </a:prstGeom>
            <a:noFill/>
            <a:ln w="50800" cap="flat" cmpd="sng" algn="ctr">
              <a:solidFill>
                <a:schemeClr val="accent1">
                  <a:lumMod val="5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sng" strike="noStrike" cap="none" normalizeH="0" baseline="0">
                <a:ln>
                  <a:noFill/>
                </a:ln>
                <a:solidFill>
                  <a:schemeClr val="tx1"/>
                </a:solidFill>
                <a:effectLst/>
                <a:latin typeface="Arial" charset="0"/>
              </a:endParaRPr>
            </a:p>
          </p:txBody>
        </p:sp>
        <p:sp>
          <p:nvSpPr>
            <p:cNvPr id="14" name="Rectangle: Rounded Corners 13">
              <a:extLst>
                <a:ext uri="{FF2B5EF4-FFF2-40B4-BE49-F238E27FC236}">
                  <a16:creationId xmlns:a16="http://schemas.microsoft.com/office/drawing/2014/main" id="{6DC8C6AC-D3C2-D186-8D65-7E1CB35FB289}"/>
                </a:ext>
              </a:extLst>
            </p:cNvPr>
            <p:cNvSpPr/>
            <p:nvPr/>
          </p:nvSpPr>
          <p:spPr bwMode="auto">
            <a:xfrm>
              <a:off x="6940296" y="4626077"/>
              <a:ext cx="749808" cy="326923"/>
            </a:xfrm>
            <a:prstGeom prst="roundRect">
              <a:avLst/>
            </a:prstGeom>
            <a:noFill/>
            <a:ln w="50800" cap="flat" cmpd="sng" algn="ctr">
              <a:solidFill>
                <a:schemeClr val="accent1">
                  <a:lumMod val="5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sng" strike="noStrike" cap="none" normalizeH="0" baseline="0">
                <a:ln>
                  <a:noFill/>
                </a:ln>
                <a:solidFill>
                  <a:schemeClr val="tx1"/>
                </a:solidFill>
                <a:effectLst/>
                <a:latin typeface="Arial" charset="0"/>
              </a:endParaRPr>
            </a:p>
          </p:txBody>
        </p:sp>
        <p:sp>
          <p:nvSpPr>
            <p:cNvPr id="15" name="Rectangle: Rounded Corners 14">
              <a:extLst>
                <a:ext uri="{FF2B5EF4-FFF2-40B4-BE49-F238E27FC236}">
                  <a16:creationId xmlns:a16="http://schemas.microsoft.com/office/drawing/2014/main" id="{9C5A7D40-E8F8-8F98-CF32-A18440CAA38E}"/>
                </a:ext>
              </a:extLst>
            </p:cNvPr>
            <p:cNvSpPr/>
            <p:nvPr/>
          </p:nvSpPr>
          <p:spPr bwMode="auto">
            <a:xfrm>
              <a:off x="4724400" y="4253249"/>
              <a:ext cx="1005840" cy="365760"/>
            </a:xfrm>
            <a:prstGeom prst="roundRect">
              <a:avLst/>
            </a:prstGeom>
            <a:noFill/>
            <a:ln w="50800" cap="flat" cmpd="sng" algn="ctr">
              <a:solidFill>
                <a:schemeClr val="accent1">
                  <a:lumMod val="5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sng" strike="noStrike" cap="none" normalizeH="0" baseline="0">
                <a:ln>
                  <a:noFill/>
                </a:ln>
                <a:solidFill>
                  <a:schemeClr val="tx1"/>
                </a:solidFill>
                <a:effectLst/>
                <a:latin typeface="Arial" charset="0"/>
              </a:endParaRPr>
            </a:p>
          </p:txBody>
        </p:sp>
        <p:sp>
          <p:nvSpPr>
            <p:cNvPr id="16" name="Rectangle: Rounded Corners 15">
              <a:extLst>
                <a:ext uri="{FF2B5EF4-FFF2-40B4-BE49-F238E27FC236}">
                  <a16:creationId xmlns:a16="http://schemas.microsoft.com/office/drawing/2014/main" id="{AE57B78C-625F-CAA2-CB49-81ECDAC9BD5E}"/>
                </a:ext>
              </a:extLst>
            </p:cNvPr>
            <p:cNvSpPr/>
            <p:nvPr/>
          </p:nvSpPr>
          <p:spPr bwMode="auto">
            <a:xfrm>
              <a:off x="5799752" y="1360538"/>
              <a:ext cx="680296" cy="257163"/>
            </a:xfrm>
            <a:prstGeom prst="roundRect">
              <a:avLst/>
            </a:prstGeom>
            <a:noFill/>
            <a:ln w="50800" cap="flat" cmpd="sng" algn="ctr">
              <a:solidFill>
                <a:schemeClr val="accent1">
                  <a:lumMod val="5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sng" strike="noStrike" cap="none" normalizeH="0" baseline="0">
                <a:ln>
                  <a:noFill/>
                </a:ln>
                <a:solidFill>
                  <a:schemeClr val="tx1"/>
                </a:solidFill>
                <a:effectLst/>
                <a:latin typeface="Arial" charset="0"/>
              </a:endParaRPr>
            </a:p>
          </p:txBody>
        </p:sp>
      </p:grpSp>
      <p:sp>
        <p:nvSpPr>
          <p:cNvPr id="17" name="Slide Number Placeholder 34">
            <a:extLst>
              <a:ext uri="{FF2B5EF4-FFF2-40B4-BE49-F238E27FC236}">
                <a16:creationId xmlns:a16="http://schemas.microsoft.com/office/drawing/2014/main" id="{C943891C-3410-DCF4-5952-7989AD47A45F}"/>
              </a:ext>
            </a:extLst>
          </p:cNvPr>
          <p:cNvSpPr txBox="1">
            <a:spLocks/>
          </p:cNvSpPr>
          <p:nvPr/>
        </p:nvSpPr>
        <p:spPr bwMode="auto">
          <a:xfrm>
            <a:off x="8901113" y="6618288"/>
            <a:ext cx="244475" cy="241300"/>
          </a:xfrm>
          <a:prstGeom prst="rect">
            <a:avLst/>
          </a:prstGeom>
          <a:noFill/>
          <a:ln w="12700">
            <a:noFill/>
            <a:miter lim="800000"/>
            <a:headEnd/>
            <a:tailEnd/>
          </a:ln>
          <a:effectLst/>
        </p:spPr>
        <p:txBody>
          <a:bodyPr vert="horz" wrap="none" lIns="91349" tIns="45673" rIns="91349" bIns="45673" numCol="1" anchor="t" anchorCtr="0" compatLnSpc="1">
            <a:prstTxWarp prst="textNoShape">
              <a:avLst/>
            </a:prstTxWarp>
          </a:bodyPr>
          <a:lstStyle>
            <a:defPPr>
              <a:defRPr lang="en-US"/>
            </a:defPPr>
            <a:lvl1pPr algn="ctr" rtl="0" fontAlgn="base">
              <a:spcBef>
                <a:spcPct val="0"/>
              </a:spcBef>
              <a:spcAft>
                <a:spcPct val="0"/>
              </a:spcAft>
              <a:tabLst>
                <a:tab pos="748543" algn="l"/>
              </a:tabLst>
              <a:defRPr sz="1100" kern="1200">
                <a:solidFill>
                  <a:schemeClr val="tx1"/>
                </a:solidFill>
                <a:latin typeface="Helvetica" charset="0"/>
                <a:ea typeface="+mn-ea"/>
                <a:cs typeface="Helvetica" charset="0"/>
                <a:sym typeface="Helvetica" charset="0"/>
              </a:defRPr>
            </a:lvl1pPr>
            <a:lvl2pPr marL="456738" algn="ctr" rtl="0" fontAlgn="base">
              <a:spcBef>
                <a:spcPct val="0"/>
              </a:spcBef>
              <a:spcAft>
                <a:spcPct val="0"/>
              </a:spcAft>
              <a:defRPr kern="1200">
                <a:solidFill>
                  <a:schemeClr val="tx1"/>
                </a:solidFill>
                <a:latin typeface="Helvetica" charset="0"/>
                <a:ea typeface="ヒラギノ角ゴ ProN W3"/>
                <a:cs typeface="ヒラギノ角ゴ ProN W3"/>
                <a:sym typeface="Helvetica" charset="0"/>
              </a:defRPr>
            </a:lvl2pPr>
            <a:lvl3pPr marL="913474" algn="ctr" rtl="0" fontAlgn="base">
              <a:spcBef>
                <a:spcPct val="0"/>
              </a:spcBef>
              <a:spcAft>
                <a:spcPct val="0"/>
              </a:spcAft>
              <a:defRPr kern="1200">
                <a:solidFill>
                  <a:schemeClr val="tx1"/>
                </a:solidFill>
                <a:latin typeface="Helvetica" charset="0"/>
                <a:ea typeface="ヒラギノ角ゴ ProN W3"/>
                <a:cs typeface="ヒラギノ角ゴ ProN W3"/>
                <a:sym typeface="Helvetica" charset="0"/>
              </a:defRPr>
            </a:lvl3pPr>
            <a:lvl4pPr marL="1370213" algn="ctr" rtl="0" fontAlgn="base">
              <a:spcBef>
                <a:spcPct val="0"/>
              </a:spcBef>
              <a:spcAft>
                <a:spcPct val="0"/>
              </a:spcAft>
              <a:defRPr kern="1200">
                <a:solidFill>
                  <a:schemeClr val="tx1"/>
                </a:solidFill>
                <a:latin typeface="Helvetica" charset="0"/>
                <a:ea typeface="ヒラギノ角ゴ ProN W3"/>
                <a:cs typeface="ヒラギノ角ゴ ProN W3"/>
                <a:sym typeface="Helvetica" charset="0"/>
              </a:defRPr>
            </a:lvl4pPr>
            <a:lvl5pPr marL="1826949" algn="ctr" rtl="0" fontAlgn="base">
              <a:spcBef>
                <a:spcPct val="0"/>
              </a:spcBef>
              <a:spcAft>
                <a:spcPct val="0"/>
              </a:spcAft>
              <a:defRPr kern="1200">
                <a:solidFill>
                  <a:schemeClr val="tx1"/>
                </a:solidFill>
                <a:latin typeface="Helvetica" charset="0"/>
                <a:ea typeface="ヒラギノ角ゴ ProN W3"/>
                <a:cs typeface="ヒラギノ角ゴ ProN W3"/>
                <a:sym typeface="Helvetica" charset="0"/>
              </a:defRPr>
            </a:lvl5pPr>
            <a:lvl6pPr marL="2283689" algn="l" defTabSz="913474" rtl="0" eaLnBrk="1" latinLnBrk="0" hangingPunct="1">
              <a:defRPr kern="1200">
                <a:solidFill>
                  <a:schemeClr val="tx1"/>
                </a:solidFill>
                <a:latin typeface="Helvetica" charset="0"/>
                <a:ea typeface="ヒラギノ角ゴ ProN W3"/>
                <a:cs typeface="ヒラギノ角ゴ ProN W3"/>
                <a:sym typeface="Helvetica" charset="0"/>
              </a:defRPr>
            </a:lvl6pPr>
            <a:lvl7pPr marL="2740422" algn="l" defTabSz="913474" rtl="0" eaLnBrk="1" latinLnBrk="0" hangingPunct="1">
              <a:defRPr kern="1200">
                <a:solidFill>
                  <a:schemeClr val="tx1"/>
                </a:solidFill>
                <a:latin typeface="Helvetica" charset="0"/>
                <a:ea typeface="ヒラギノ角ゴ ProN W3"/>
                <a:cs typeface="ヒラギノ角ゴ ProN W3"/>
                <a:sym typeface="Helvetica" charset="0"/>
              </a:defRPr>
            </a:lvl7pPr>
            <a:lvl8pPr marL="3197160" algn="l" defTabSz="913474" rtl="0" eaLnBrk="1" latinLnBrk="0" hangingPunct="1">
              <a:defRPr kern="1200">
                <a:solidFill>
                  <a:schemeClr val="tx1"/>
                </a:solidFill>
                <a:latin typeface="Helvetica" charset="0"/>
                <a:ea typeface="ヒラギノ角ゴ ProN W3"/>
                <a:cs typeface="ヒラギノ角ゴ ProN W3"/>
                <a:sym typeface="Helvetica" charset="0"/>
              </a:defRPr>
            </a:lvl8pPr>
            <a:lvl9pPr marL="3653896" algn="l" defTabSz="913474" rtl="0" eaLnBrk="1" latinLnBrk="0" hangingPunct="1">
              <a:defRPr kern="1200">
                <a:solidFill>
                  <a:schemeClr val="tx1"/>
                </a:solidFill>
                <a:latin typeface="Helvetica" charset="0"/>
                <a:ea typeface="ヒラギノ角ゴ ProN W3"/>
                <a:cs typeface="ヒラギノ角ゴ ProN W3"/>
                <a:sym typeface="Helvetic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tab pos="748543" algn="l"/>
              </a:tabLst>
              <a:defRPr/>
            </a:pPr>
            <a:fld id="{B7904B64-8782-488E-B9CE-B57B49B52B68}" type="slidenum">
              <a:rPr kumimoji="0" lang="en-US" sz="1100" b="0" i="0" u="none" strike="noStrike" kern="1200" cap="none" spc="0" normalizeH="0" baseline="0" noProof="0" smtClean="0">
                <a:ln>
                  <a:noFill/>
                </a:ln>
                <a:solidFill>
                  <a:srgbClr val="000000"/>
                </a:solidFill>
                <a:effectLst/>
                <a:uLnTx/>
                <a:uFillTx/>
                <a:latin typeface="Helvetica" charset="0"/>
                <a:cs typeface="Helvetica" charset="0"/>
                <a:sym typeface="Helvetica" charset="0"/>
              </a:rPr>
              <a:pPr marL="0" marR="0" lvl="0" indent="0" algn="ctr" defTabSz="914400" rtl="0" eaLnBrk="1" fontAlgn="base" latinLnBrk="0" hangingPunct="1">
                <a:lnSpc>
                  <a:spcPct val="100000"/>
                </a:lnSpc>
                <a:spcBef>
                  <a:spcPct val="0"/>
                </a:spcBef>
                <a:spcAft>
                  <a:spcPct val="0"/>
                </a:spcAft>
                <a:buClrTx/>
                <a:buSzTx/>
                <a:buFontTx/>
                <a:buNone/>
                <a:tabLst>
                  <a:tab pos="748543" algn="l"/>
                </a:tabLst>
                <a:defRPr/>
              </a:pPr>
              <a:t>60</a:t>
            </a:fld>
            <a:endParaRPr kumimoji="0" lang="en-US" sz="1100" b="0" i="0" u="none" strike="noStrike" kern="1200" cap="none" spc="0" normalizeH="0" baseline="0" noProof="0" dirty="0">
              <a:ln>
                <a:noFill/>
              </a:ln>
              <a:solidFill>
                <a:srgbClr val="000000"/>
              </a:solidFill>
              <a:effectLst/>
              <a:uLnTx/>
              <a:uFillTx/>
              <a:latin typeface="Helvetica" charset="0"/>
              <a:cs typeface="Helvetica" charset="0"/>
              <a:sym typeface="Helvetica" charset="0"/>
            </a:endParaRPr>
          </a:p>
        </p:txBody>
      </p:sp>
      <p:sp>
        <p:nvSpPr>
          <p:cNvPr id="19" name="TextBox 18">
            <a:extLst>
              <a:ext uri="{FF2B5EF4-FFF2-40B4-BE49-F238E27FC236}">
                <a16:creationId xmlns:a16="http://schemas.microsoft.com/office/drawing/2014/main" id="{18C2CBD7-888F-BB7C-B9EA-8C14BA1A275D}"/>
              </a:ext>
            </a:extLst>
          </p:cNvPr>
          <p:cNvSpPr txBox="1"/>
          <p:nvPr/>
        </p:nvSpPr>
        <p:spPr>
          <a:xfrm>
            <a:off x="6248400" y="5791200"/>
            <a:ext cx="2133600" cy="261610"/>
          </a:xfrm>
          <a:prstGeom prst="rect">
            <a:avLst/>
          </a:prstGeom>
          <a:noFill/>
        </p:spPr>
        <p:txBody>
          <a:bodyPr wrap="square" rtlCol="0">
            <a:spAutoFit/>
          </a:bodyPr>
          <a:lstStyle/>
          <a:p>
            <a:pPr algn="r"/>
            <a:r>
              <a:rPr lang="en-US" sz="1100" dirty="0">
                <a:solidFill>
                  <a:srgbClr val="C00000"/>
                </a:solidFill>
                <a:latin typeface="+mn-lt"/>
              </a:rPr>
              <a:t>Credit: Rachel </a:t>
            </a:r>
            <a:r>
              <a:rPr lang="en-US" sz="1100" dirty="0" err="1">
                <a:solidFill>
                  <a:srgbClr val="C00000"/>
                </a:solidFill>
                <a:latin typeface="+mn-lt"/>
              </a:rPr>
              <a:t>Ratvasky</a:t>
            </a:r>
            <a:endParaRPr lang="en-US" sz="1100" dirty="0">
              <a:solidFill>
                <a:srgbClr val="C00000"/>
              </a:solidFill>
              <a:latin typeface="+mn-lt"/>
            </a:endParaRPr>
          </a:p>
        </p:txBody>
      </p:sp>
    </p:spTree>
    <p:extLst>
      <p:ext uri="{BB962C8B-B14F-4D97-AF65-F5344CB8AC3E}">
        <p14:creationId xmlns:p14="http://schemas.microsoft.com/office/powerpoint/2010/main" val="531819022"/>
      </p:ext>
    </p:extLst>
  </p:cSld>
  <p:clrMapOvr>
    <a:masterClrMapping/>
  </p:clrMapOvr>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34">
            <a:extLst>
              <a:ext uri="{FF2B5EF4-FFF2-40B4-BE49-F238E27FC236}">
                <a16:creationId xmlns:a16="http://schemas.microsoft.com/office/drawing/2014/main" id="{CF894170-8246-0B87-A1BE-6AD3EB4D8F1E}"/>
              </a:ext>
            </a:extLst>
          </p:cNvPr>
          <p:cNvSpPr txBox="1">
            <a:spLocks/>
          </p:cNvSpPr>
          <p:nvPr/>
        </p:nvSpPr>
        <p:spPr bwMode="auto">
          <a:xfrm>
            <a:off x="8901113" y="6618288"/>
            <a:ext cx="244475" cy="241300"/>
          </a:xfrm>
          <a:prstGeom prst="rect">
            <a:avLst/>
          </a:prstGeom>
          <a:noFill/>
          <a:ln w="12700">
            <a:noFill/>
            <a:miter lim="800000"/>
            <a:headEnd/>
            <a:tailEnd/>
          </a:ln>
          <a:effectLst/>
        </p:spPr>
        <p:txBody>
          <a:bodyPr vert="horz" wrap="none" lIns="91349" tIns="45673" rIns="91349" bIns="45673" numCol="1" anchor="t" anchorCtr="0" compatLnSpc="1">
            <a:prstTxWarp prst="textNoShape">
              <a:avLst/>
            </a:prstTxWarp>
          </a:bodyPr>
          <a:lstStyle>
            <a:defPPr>
              <a:defRPr lang="en-US"/>
            </a:defPPr>
            <a:lvl1pPr algn="ctr" rtl="0" fontAlgn="base">
              <a:spcBef>
                <a:spcPct val="0"/>
              </a:spcBef>
              <a:spcAft>
                <a:spcPct val="0"/>
              </a:spcAft>
              <a:tabLst>
                <a:tab pos="748543" algn="l"/>
              </a:tabLst>
              <a:defRPr sz="1100" kern="1200">
                <a:solidFill>
                  <a:schemeClr val="tx1"/>
                </a:solidFill>
                <a:latin typeface="Helvetica" charset="0"/>
                <a:ea typeface="+mn-ea"/>
                <a:cs typeface="Helvetica" charset="0"/>
                <a:sym typeface="Helvetica" charset="0"/>
              </a:defRPr>
            </a:lvl1pPr>
            <a:lvl2pPr marL="456738" algn="ctr" rtl="0" fontAlgn="base">
              <a:spcBef>
                <a:spcPct val="0"/>
              </a:spcBef>
              <a:spcAft>
                <a:spcPct val="0"/>
              </a:spcAft>
              <a:defRPr kern="1200">
                <a:solidFill>
                  <a:schemeClr val="tx1"/>
                </a:solidFill>
                <a:latin typeface="Helvetica" charset="0"/>
                <a:ea typeface="ヒラギノ角ゴ ProN W3"/>
                <a:cs typeface="ヒラギノ角ゴ ProN W3"/>
                <a:sym typeface="Helvetica" charset="0"/>
              </a:defRPr>
            </a:lvl2pPr>
            <a:lvl3pPr marL="913474" algn="ctr" rtl="0" fontAlgn="base">
              <a:spcBef>
                <a:spcPct val="0"/>
              </a:spcBef>
              <a:spcAft>
                <a:spcPct val="0"/>
              </a:spcAft>
              <a:defRPr kern="1200">
                <a:solidFill>
                  <a:schemeClr val="tx1"/>
                </a:solidFill>
                <a:latin typeface="Helvetica" charset="0"/>
                <a:ea typeface="ヒラギノ角ゴ ProN W3"/>
                <a:cs typeface="ヒラギノ角ゴ ProN W3"/>
                <a:sym typeface="Helvetica" charset="0"/>
              </a:defRPr>
            </a:lvl3pPr>
            <a:lvl4pPr marL="1370213" algn="ctr" rtl="0" fontAlgn="base">
              <a:spcBef>
                <a:spcPct val="0"/>
              </a:spcBef>
              <a:spcAft>
                <a:spcPct val="0"/>
              </a:spcAft>
              <a:defRPr kern="1200">
                <a:solidFill>
                  <a:schemeClr val="tx1"/>
                </a:solidFill>
                <a:latin typeface="Helvetica" charset="0"/>
                <a:ea typeface="ヒラギノ角ゴ ProN W3"/>
                <a:cs typeface="ヒラギノ角ゴ ProN W3"/>
                <a:sym typeface="Helvetica" charset="0"/>
              </a:defRPr>
            </a:lvl4pPr>
            <a:lvl5pPr marL="1826949" algn="ctr" rtl="0" fontAlgn="base">
              <a:spcBef>
                <a:spcPct val="0"/>
              </a:spcBef>
              <a:spcAft>
                <a:spcPct val="0"/>
              </a:spcAft>
              <a:defRPr kern="1200">
                <a:solidFill>
                  <a:schemeClr val="tx1"/>
                </a:solidFill>
                <a:latin typeface="Helvetica" charset="0"/>
                <a:ea typeface="ヒラギノ角ゴ ProN W3"/>
                <a:cs typeface="ヒラギノ角ゴ ProN W3"/>
                <a:sym typeface="Helvetica" charset="0"/>
              </a:defRPr>
            </a:lvl5pPr>
            <a:lvl6pPr marL="2283689" algn="l" defTabSz="913474" rtl="0" eaLnBrk="1" latinLnBrk="0" hangingPunct="1">
              <a:defRPr kern="1200">
                <a:solidFill>
                  <a:schemeClr val="tx1"/>
                </a:solidFill>
                <a:latin typeface="Helvetica" charset="0"/>
                <a:ea typeface="ヒラギノ角ゴ ProN W3"/>
                <a:cs typeface="ヒラギノ角ゴ ProN W3"/>
                <a:sym typeface="Helvetica" charset="0"/>
              </a:defRPr>
            </a:lvl6pPr>
            <a:lvl7pPr marL="2740422" algn="l" defTabSz="913474" rtl="0" eaLnBrk="1" latinLnBrk="0" hangingPunct="1">
              <a:defRPr kern="1200">
                <a:solidFill>
                  <a:schemeClr val="tx1"/>
                </a:solidFill>
                <a:latin typeface="Helvetica" charset="0"/>
                <a:ea typeface="ヒラギノ角ゴ ProN W3"/>
                <a:cs typeface="ヒラギノ角ゴ ProN W3"/>
                <a:sym typeface="Helvetica" charset="0"/>
              </a:defRPr>
            </a:lvl7pPr>
            <a:lvl8pPr marL="3197160" algn="l" defTabSz="913474" rtl="0" eaLnBrk="1" latinLnBrk="0" hangingPunct="1">
              <a:defRPr kern="1200">
                <a:solidFill>
                  <a:schemeClr val="tx1"/>
                </a:solidFill>
                <a:latin typeface="Helvetica" charset="0"/>
                <a:ea typeface="ヒラギノ角ゴ ProN W3"/>
                <a:cs typeface="ヒラギノ角ゴ ProN W3"/>
                <a:sym typeface="Helvetica" charset="0"/>
              </a:defRPr>
            </a:lvl8pPr>
            <a:lvl9pPr marL="3653896" algn="l" defTabSz="913474" rtl="0" eaLnBrk="1" latinLnBrk="0" hangingPunct="1">
              <a:defRPr kern="1200">
                <a:solidFill>
                  <a:schemeClr val="tx1"/>
                </a:solidFill>
                <a:latin typeface="Helvetica" charset="0"/>
                <a:ea typeface="ヒラギノ角ゴ ProN W3"/>
                <a:cs typeface="ヒラギノ角ゴ ProN W3"/>
                <a:sym typeface="Helvetic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tab pos="748543" algn="l"/>
              </a:tabLst>
              <a:defRPr/>
            </a:pPr>
            <a:fld id="{B7904B64-8782-488E-B9CE-B57B49B52B68}" type="slidenum">
              <a:rPr kumimoji="0" lang="en-US" sz="1100" b="0" i="0" u="none" strike="noStrike" kern="1200" cap="none" spc="0" normalizeH="0" baseline="0" noProof="0" smtClean="0">
                <a:ln>
                  <a:noFill/>
                </a:ln>
                <a:solidFill>
                  <a:srgbClr val="000000"/>
                </a:solidFill>
                <a:effectLst/>
                <a:uLnTx/>
                <a:uFillTx/>
                <a:latin typeface="Helvetica" charset="0"/>
                <a:cs typeface="Helvetica" charset="0"/>
                <a:sym typeface="Helvetica" charset="0"/>
              </a:rPr>
              <a:pPr marL="0" marR="0" lvl="0" indent="0" algn="ctr" defTabSz="914400" rtl="0" eaLnBrk="1" fontAlgn="base" latinLnBrk="0" hangingPunct="1">
                <a:lnSpc>
                  <a:spcPct val="100000"/>
                </a:lnSpc>
                <a:spcBef>
                  <a:spcPct val="0"/>
                </a:spcBef>
                <a:spcAft>
                  <a:spcPct val="0"/>
                </a:spcAft>
                <a:buClrTx/>
                <a:buSzTx/>
                <a:buFontTx/>
                <a:buNone/>
                <a:tabLst>
                  <a:tab pos="748543" algn="l"/>
                </a:tabLst>
                <a:defRPr/>
              </a:pPr>
              <a:t>61</a:t>
            </a:fld>
            <a:endParaRPr kumimoji="0" lang="en-US" sz="1100" b="0" i="0" u="none" strike="noStrike" kern="1200" cap="none" spc="0" normalizeH="0" baseline="0" noProof="0" dirty="0">
              <a:ln>
                <a:noFill/>
              </a:ln>
              <a:solidFill>
                <a:srgbClr val="000000"/>
              </a:solidFill>
              <a:effectLst/>
              <a:uLnTx/>
              <a:uFillTx/>
              <a:latin typeface="Helvetica" charset="0"/>
              <a:cs typeface="Helvetica" charset="0"/>
              <a:sym typeface="Helvetica" charset="0"/>
            </a:endParaRPr>
          </a:p>
        </p:txBody>
      </p:sp>
      <p:sp>
        <p:nvSpPr>
          <p:cNvPr id="6" name="Rectangle 2">
            <a:extLst>
              <a:ext uri="{FF2B5EF4-FFF2-40B4-BE49-F238E27FC236}">
                <a16:creationId xmlns:a16="http://schemas.microsoft.com/office/drawing/2014/main" id="{0B3C388A-2CBD-A6A6-E212-25E2BE09E7CC}"/>
              </a:ext>
            </a:extLst>
          </p:cNvPr>
          <p:cNvSpPr>
            <a:spLocks noChangeArrowheads="1"/>
          </p:cNvSpPr>
          <p:nvPr/>
        </p:nvSpPr>
        <p:spPr bwMode="auto">
          <a:xfrm>
            <a:off x="303028" y="0"/>
            <a:ext cx="8458200" cy="762000"/>
          </a:xfrm>
          <a:prstGeom prst="rect">
            <a:avLst/>
          </a:prstGeom>
          <a:noFill/>
          <a:ln w="9525">
            <a:noFill/>
            <a:miter lim="800000"/>
            <a:headEnd/>
            <a:tailEnd/>
          </a:ln>
        </p:spPr>
        <p:txBody>
          <a:bodyPr lIns="91349" tIns="45673" rIns="91349" bIns="45673" anchor="ctr"/>
          <a:lstStyle/>
          <a:p>
            <a:r>
              <a:rPr lang="en-US" sz="3200" b="1" dirty="0">
                <a:solidFill>
                  <a:srgbClr val="1C11FD"/>
                </a:solidFill>
                <a:latin typeface="+mj-lt"/>
                <a:cs typeface="Calibri" pitchFamily="34" charset="0"/>
              </a:rPr>
              <a:t>MUSE experiment layout</a:t>
            </a:r>
          </a:p>
        </p:txBody>
      </p:sp>
      <p:pic>
        <p:nvPicPr>
          <p:cNvPr id="21" name="Picture 20">
            <a:extLst>
              <a:ext uri="{FF2B5EF4-FFF2-40B4-BE49-F238E27FC236}">
                <a16:creationId xmlns:a16="http://schemas.microsoft.com/office/drawing/2014/main" id="{6B681364-1AD1-4522-B465-6482182ED194}"/>
              </a:ext>
            </a:extLst>
          </p:cNvPr>
          <p:cNvPicPr>
            <a:picLocks noChangeAspect="1"/>
          </p:cNvPicPr>
          <p:nvPr/>
        </p:nvPicPr>
        <p:blipFill>
          <a:blip r:embed="rId2"/>
          <a:stretch>
            <a:fillRect/>
          </a:stretch>
        </p:blipFill>
        <p:spPr>
          <a:xfrm>
            <a:off x="4338918" y="1066800"/>
            <a:ext cx="4805082" cy="5105400"/>
          </a:xfrm>
          <a:prstGeom prst="rect">
            <a:avLst/>
          </a:prstGeom>
        </p:spPr>
      </p:pic>
      <p:sp>
        <p:nvSpPr>
          <p:cNvPr id="24" name="Rectangle: Rounded Corners 23">
            <a:extLst>
              <a:ext uri="{FF2B5EF4-FFF2-40B4-BE49-F238E27FC236}">
                <a16:creationId xmlns:a16="http://schemas.microsoft.com/office/drawing/2014/main" id="{3F3AEBC0-0402-DD0D-05DC-6B848FCA37E7}"/>
              </a:ext>
            </a:extLst>
          </p:cNvPr>
          <p:cNvSpPr/>
          <p:nvPr/>
        </p:nvSpPr>
        <p:spPr bwMode="auto">
          <a:xfrm>
            <a:off x="7924800" y="1617700"/>
            <a:ext cx="908896" cy="411480"/>
          </a:xfrm>
          <a:prstGeom prst="roundRect">
            <a:avLst/>
          </a:prstGeom>
          <a:noFill/>
          <a:ln w="50800" cap="flat" cmpd="sng" algn="ctr">
            <a:solidFill>
              <a:srgbClr val="FF9999"/>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sng" strike="noStrike" cap="none" normalizeH="0" baseline="0">
              <a:ln>
                <a:noFill/>
              </a:ln>
              <a:solidFill>
                <a:schemeClr val="tx1"/>
              </a:solidFill>
              <a:effectLst/>
              <a:latin typeface="Arial" charset="0"/>
            </a:endParaRPr>
          </a:p>
        </p:txBody>
      </p:sp>
      <p:sp>
        <p:nvSpPr>
          <p:cNvPr id="25" name="Rectangle: Rounded Corners 24">
            <a:extLst>
              <a:ext uri="{FF2B5EF4-FFF2-40B4-BE49-F238E27FC236}">
                <a16:creationId xmlns:a16="http://schemas.microsoft.com/office/drawing/2014/main" id="{7695C9BB-FD5C-D8CC-31B9-8E7353504916}"/>
              </a:ext>
            </a:extLst>
          </p:cNvPr>
          <p:cNvSpPr/>
          <p:nvPr/>
        </p:nvSpPr>
        <p:spPr bwMode="auto">
          <a:xfrm>
            <a:off x="5276088" y="3619500"/>
            <a:ext cx="694944" cy="422649"/>
          </a:xfrm>
          <a:prstGeom prst="roundRect">
            <a:avLst/>
          </a:prstGeom>
          <a:noFill/>
          <a:ln w="50800" cap="flat" cmpd="sng" algn="ctr">
            <a:solidFill>
              <a:schemeClr val="accent1">
                <a:lumMod val="5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sng" strike="noStrike" cap="none" normalizeH="0" baseline="0">
              <a:ln>
                <a:noFill/>
              </a:ln>
              <a:solidFill>
                <a:schemeClr val="tx1"/>
              </a:solidFill>
              <a:effectLst/>
              <a:latin typeface="Arial" charset="0"/>
            </a:endParaRPr>
          </a:p>
        </p:txBody>
      </p:sp>
      <p:sp>
        <p:nvSpPr>
          <p:cNvPr id="26" name="Rectangle: Rounded Corners 25">
            <a:extLst>
              <a:ext uri="{FF2B5EF4-FFF2-40B4-BE49-F238E27FC236}">
                <a16:creationId xmlns:a16="http://schemas.microsoft.com/office/drawing/2014/main" id="{5011E611-58D2-AD6A-60EA-32F4877E9521}"/>
              </a:ext>
            </a:extLst>
          </p:cNvPr>
          <p:cNvSpPr/>
          <p:nvPr/>
        </p:nvSpPr>
        <p:spPr bwMode="auto">
          <a:xfrm>
            <a:off x="6940296" y="4626077"/>
            <a:ext cx="749808" cy="326923"/>
          </a:xfrm>
          <a:prstGeom prst="roundRect">
            <a:avLst/>
          </a:prstGeom>
          <a:noFill/>
          <a:ln w="50800" cap="flat" cmpd="sng" algn="ctr">
            <a:solidFill>
              <a:srgbClr val="EBB315"/>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sng" strike="noStrike" cap="none" normalizeH="0" baseline="0">
              <a:ln>
                <a:noFill/>
              </a:ln>
              <a:solidFill>
                <a:schemeClr val="tx1"/>
              </a:solidFill>
              <a:effectLst/>
              <a:latin typeface="Arial" charset="0"/>
            </a:endParaRPr>
          </a:p>
        </p:txBody>
      </p:sp>
      <p:sp>
        <p:nvSpPr>
          <p:cNvPr id="27" name="Rectangle: Rounded Corners 26">
            <a:extLst>
              <a:ext uri="{FF2B5EF4-FFF2-40B4-BE49-F238E27FC236}">
                <a16:creationId xmlns:a16="http://schemas.microsoft.com/office/drawing/2014/main" id="{E8BE3E80-0B58-23E4-C7FB-2FE9CED89B4D}"/>
              </a:ext>
            </a:extLst>
          </p:cNvPr>
          <p:cNvSpPr/>
          <p:nvPr/>
        </p:nvSpPr>
        <p:spPr bwMode="auto">
          <a:xfrm>
            <a:off x="4724400" y="4253249"/>
            <a:ext cx="1005840" cy="365760"/>
          </a:xfrm>
          <a:prstGeom prst="roundRect">
            <a:avLst/>
          </a:prstGeom>
          <a:noFill/>
          <a:ln w="50800" cap="flat" cmpd="sng" algn="ctr">
            <a:solidFill>
              <a:srgbClr val="FF9999"/>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sng" strike="noStrike" cap="none" normalizeH="0" baseline="0">
              <a:ln>
                <a:noFill/>
              </a:ln>
              <a:solidFill>
                <a:schemeClr val="tx1"/>
              </a:solidFill>
              <a:effectLst/>
              <a:latin typeface="Arial" charset="0"/>
            </a:endParaRPr>
          </a:p>
        </p:txBody>
      </p:sp>
      <p:sp>
        <p:nvSpPr>
          <p:cNvPr id="28" name="Rectangle: Rounded Corners 27">
            <a:extLst>
              <a:ext uri="{FF2B5EF4-FFF2-40B4-BE49-F238E27FC236}">
                <a16:creationId xmlns:a16="http://schemas.microsoft.com/office/drawing/2014/main" id="{E0B9CFB3-D4CB-8920-6CBA-0803283BEC64}"/>
              </a:ext>
            </a:extLst>
          </p:cNvPr>
          <p:cNvSpPr/>
          <p:nvPr/>
        </p:nvSpPr>
        <p:spPr bwMode="auto">
          <a:xfrm>
            <a:off x="5799752" y="1360538"/>
            <a:ext cx="680296" cy="257163"/>
          </a:xfrm>
          <a:prstGeom prst="roundRect">
            <a:avLst/>
          </a:prstGeom>
          <a:noFill/>
          <a:ln w="50800" cap="flat" cmpd="sng" algn="ctr">
            <a:solidFill>
              <a:srgbClr val="EBB315"/>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sng" strike="noStrike" cap="none" normalizeH="0" baseline="0">
              <a:ln>
                <a:noFill/>
              </a:ln>
              <a:solidFill>
                <a:schemeClr val="tx1"/>
              </a:solidFill>
              <a:effectLst/>
              <a:latin typeface="Arial" charset="0"/>
            </a:endParaRPr>
          </a:p>
        </p:txBody>
      </p:sp>
      <p:sp>
        <p:nvSpPr>
          <p:cNvPr id="17" name="TextBox 16">
            <a:extLst>
              <a:ext uri="{FF2B5EF4-FFF2-40B4-BE49-F238E27FC236}">
                <a16:creationId xmlns:a16="http://schemas.microsoft.com/office/drawing/2014/main" id="{452E04D5-4536-6D3A-E68B-35158DECEFBD}"/>
              </a:ext>
            </a:extLst>
          </p:cNvPr>
          <p:cNvSpPr txBox="1"/>
          <p:nvPr/>
        </p:nvSpPr>
        <p:spPr>
          <a:xfrm>
            <a:off x="303028" y="1371600"/>
            <a:ext cx="4426288" cy="4832092"/>
          </a:xfrm>
          <a:prstGeom prst="rect">
            <a:avLst/>
          </a:prstGeom>
          <a:noFill/>
        </p:spPr>
        <p:txBody>
          <a:bodyPr wrap="square" rtlCol="0">
            <a:spAutoFit/>
          </a:bodyPr>
          <a:lstStyle/>
          <a:p>
            <a:pPr algn="l"/>
            <a:r>
              <a:rPr lang="en-US" sz="1800" b="1" i="0" u="none" strike="noStrike" baseline="0" dirty="0">
                <a:solidFill>
                  <a:srgbClr val="000000"/>
                </a:solidFill>
                <a:latin typeface="+mn-lt"/>
              </a:rPr>
              <a:t>Beamline detectors</a:t>
            </a:r>
            <a:br>
              <a:rPr lang="en-US" sz="1800" b="0" i="0" u="none" strike="noStrike" baseline="0" dirty="0">
                <a:solidFill>
                  <a:srgbClr val="000000"/>
                </a:solidFill>
                <a:latin typeface="+mn-lt"/>
              </a:rPr>
            </a:br>
            <a:endParaRPr lang="en-US" sz="1800" b="0" i="0" u="none" strike="noStrike" baseline="0" dirty="0">
              <a:solidFill>
                <a:srgbClr val="000000"/>
              </a:solidFill>
              <a:latin typeface="+mn-lt"/>
            </a:endParaRPr>
          </a:p>
          <a:p>
            <a:pPr algn="l"/>
            <a:r>
              <a:rPr lang="en-US" sz="1600" b="1" i="0" u="none" strike="noStrike" baseline="0" dirty="0">
                <a:solidFill>
                  <a:srgbClr val="FF9999"/>
                </a:solidFill>
                <a:latin typeface="+mn-lt"/>
              </a:rPr>
              <a:t>Beam hodoscope </a:t>
            </a:r>
            <a:r>
              <a:rPr lang="en-US" sz="1600" b="0" i="0" u="none" strike="noStrike" baseline="0" dirty="0">
                <a:solidFill>
                  <a:srgbClr val="333333"/>
                </a:solidFill>
                <a:latin typeface="+mn-lt"/>
              </a:rPr>
              <a:t>scintillator detector which measures particle timing &amp; identity</a:t>
            </a:r>
            <a:br>
              <a:rPr lang="en-US" sz="1600" b="0" i="0" u="none" strike="noStrike" baseline="0" dirty="0">
                <a:solidFill>
                  <a:srgbClr val="333333"/>
                </a:solidFill>
                <a:latin typeface="+mn-lt"/>
              </a:rPr>
            </a:br>
            <a:endParaRPr lang="en-US" sz="1600" b="0" i="0" u="none" strike="noStrike" baseline="0" dirty="0">
              <a:solidFill>
                <a:srgbClr val="333333"/>
              </a:solidFill>
              <a:latin typeface="+mn-lt"/>
            </a:endParaRPr>
          </a:p>
          <a:p>
            <a:pPr algn="l"/>
            <a:r>
              <a:rPr lang="en-US" sz="1600" b="1" i="0" u="none" strike="noStrike" baseline="0" dirty="0">
                <a:solidFill>
                  <a:srgbClr val="008C8C"/>
                </a:solidFill>
                <a:latin typeface="+mn-lt"/>
              </a:rPr>
              <a:t>GEM detectors </a:t>
            </a:r>
            <a:r>
              <a:rPr lang="en-US" sz="1600" b="0" i="0" u="none" strike="noStrike" baseline="0" dirty="0">
                <a:solidFill>
                  <a:srgbClr val="333333"/>
                </a:solidFill>
                <a:latin typeface="+mn-lt"/>
              </a:rPr>
              <a:t>four Gas Electron Multipliers which track incoming beam particles</a:t>
            </a:r>
            <a:br>
              <a:rPr lang="en-US" sz="1600" b="0" i="0" u="none" strike="noStrike" baseline="0" dirty="0">
                <a:solidFill>
                  <a:srgbClr val="333333"/>
                </a:solidFill>
                <a:latin typeface="+mn-lt"/>
              </a:rPr>
            </a:br>
            <a:endParaRPr lang="en-US" sz="1600" b="0" i="0" u="none" strike="noStrike" baseline="0" dirty="0">
              <a:solidFill>
                <a:srgbClr val="333333"/>
              </a:solidFill>
              <a:latin typeface="+mn-lt"/>
            </a:endParaRPr>
          </a:p>
          <a:p>
            <a:pPr algn="l"/>
            <a:r>
              <a:rPr lang="en-US" sz="1600" b="1" i="0" u="none" strike="noStrike" baseline="0" dirty="0">
                <a:solidFill>
                  <a:srgbClr val="EBB315"/>
                </a:solidFill>
                <a:latin typeface="+mn-lt"/>
              </a:rPr>
              <a:t>Beam veto </a:t>
            </a:r>
            <a:r>
              <a:rPr lang="en-US" sz="1600" b="0" i="0" u="none" strike="noStrike" baseline="0" dirty="0">
                <a:solidFill>
                  <a:srgbClr val="333333"/>
                </a:solidFill>
                <a:latin typeface="+mn-lt"/>
              </a:rPr>
              <a:t>annular scintillator detector which rejects in-flight scatters &amp; in-flight decays upstream of target chamber</a:t>
            </a:r>
          </a:p>
          <a:p>
            <a:pPr algn="l"/>
            <a:endParaRPr lang="en-US" sz="1600" b="0" i="0" u="none" strike="noStrike" baseline="0" dirty="0">
              <a:solidFill>
                <a:srgbClr val="333333"/>
              </a:solidFill>
              <a:latin typeface="+mn-lt"/>
            </a:endParaRPr>
          </a:p>
          <a:p>
            <a:pPr algn="l"/>
            <a:r>
              <a:rPr lang="en-US" sz="1600" b="1" i="0" u="none" strike="noStrike" baseline="0" dirty="0">
                <a:solidFill>
                  <a:srgbClr val="FF9999"/>
                </a:solidFill>
                <a:latin typeface="+mn-lt"/>
              </a:rPr>
              <a:t>Beam monitor </a:t>
            </a:r>
            <a:r>
              <a:rPr lang="en-US" sz="1600" b="0" i="0" u="none" strike="noStrike" baseline="0" dirty="0">
                <a:solidFill>
                  <a:srgbClr val="333333"/>
                </a:solidFill>
                <a:latin typeface="+mn-lt"/>
              </a:rPr>
              <a:t>scintillator detector which measures beam flux &amp; position, particle identity &amp; time-of-flight</a:t>
            </a:r>
          </a:p>
          <a:p>
            <a:pPr algn="l"/>
            <a:endParaRPr lang="en-US" sz="1600" b="0" i="0" u="none" strike="noStrike" baseline="0" dirty="0">
              <a:solidFill>
                <a:srgbClr val="333333"/>
              </a:solidFill>
              <a:latin typeface="+mn-lt"/>
            </a:endParaRPr>
          </a:p>
          <a:p>
            <a:pPr algn="l"/>
            <a:r>
              <a:rPr lang="en-US" sz="1600" b="1" i="0" u="none" strike="noStrike" baseline="0" dirty="0">
                <a:solidFill>
                  <a:srgbClr val="EBB315"/>
                </a:solidFill>
                <a:latin typeface="+mn-lt"/>
              </a:rPr>
              <a:t>Calorimeter</a:t>
            </a:r>
            <a:r>
              <a:rPr lang="en-US" sz="1600" b="1" i="0" u="none" strike="noStrike" baseline="0" dirty="0">
                <a:solidFill>
                  <a:srgbClr val="D3B58D"/>
                </a:solidFill>
                <a:latin typeface="+mn-lt"/>
              </a:rPr>
              <a:t> </a:t>
            </a:r>
            <a:r>
              <a:rPr lang="en-US" sz="1600" b="0" i="0" u="none" strike="noStrike" baseline="0" dirty="0">
                <a:solidFill>
                  <a:srgbClr val="333333"/>
                </a:solidFill>
                <a:latin typeface="+mn-lt"/>
              </a:rPr>
              <a:t>scintillator detector which measures </a:t>
            </a:r>
            <a:r>
              <a:rPr lang="en-US" sz="1600" b="0" i="0" u="none" strike="noStrike" baseline="0" dirty="0" err="1">
                <a:solidFill>
                  <a:srgbClr val="333333"/>
                </a:solidFill>
                <a:latin typeface="+mn-lt"/>
              </a:rPr>
              <a:t>unscattered</a:t>
            </a:r>
            <a:r>
              <a:rPr lang="en-US" sz="1600" b="0" i="0" u="none" strike="noStrike" baseline="0" dirty="0">
                <a:solidFill>
                  <a:srgbClr val="333333"/>
                </a:solidFill>
                <a:latin typeface="+mn-lt"/>
              </a:rPr>
              <a:t> particles (radiative corrections)</a:t>
            </a:r>
            <a:endParaRPr lang="en-US" sz="1600" dirty="0">
              <a:latin typeface="+mn-lt"/>
            </a:endParaRPr>
          </a:p>
        </p:txBody>
      </p:sp>
      <p:sp>
        <p:nvSpPr>
          <p:cNvPr id="34" name="TextBox 33">
            <a:extLst>
              <a:ext uri="{FF2B5EF4-FFF2-40B4-BE49-F238E27FC236}">
                <a16:creationId xmlns:a16="http://schemas.microsoft.com/office/drawing/2014/main" id="{AE31B515-7330-21FC-FA3F-0C29C804BA9A}"/>
              </a:ext>
            </a:extLst>
          </p:cNvPr>
          <p:cNvSpPr txBox="1"/>
          <p:nvPr/>
        </p:nvSpPr>
        <p:spPr>
          <a:xfrm>
            <a:off x="6248400" y="5791200"/>
            <a:ext cx="2133600" cy="261610"/>
          </a:xfrm>
          <a:prstGeom prst="rect">
            <a:avLst/>
          </a:prstGeom>
          <a:noFill/>
        </p:spPr>
        <p:txBody>
          <a:bodyPr wrap="square" rtlCol="0">
            <a:spAutoFit/>
          </a:bodyPr>
          <a:lstStyle/>
          <a:p>
            <a:pPr algn="r"/>
            <a:r>
              <a:rPr lang="en-US" sz="1100" dirty="0">
                <a:solidFill>
                  <a:srgbClr val="C00000"/>
                </a:solidFill>
                <a:latin typeface="+mn-lt"/>
              </a:rPr>
              <a:t>Credit: Rachel </a:t>
            </a:r>
            <a:r>
              <a:rPr lang="en-US" sz="1100" dirty="0" err="1">
                <a:solidFill>
                  <a:srgbClr val="C00000"/>
                </a:solidFill>
                <a:latin typeface="+mn-lt"/>
              </a:rPr>
              <a:t>Ratvasky</a:t>
            </a:r>
            <a:endParaRPr lang="en-US" sz="1100" dirty="0">
              <a:solidFill>
                <a:srgbClr val="C00000"/>
              </a:solidFill>
              <a:latin typeface="+mn-lt"/>
            </a:endParaRPr>
          </a:p>
        </p:txBody>
      </p:sp>
    </p:spTree>
    <p:extLst>
      <p:ext uri="{BB962C8B-B14F-4D97-AF65-F5344CB8AC3E}">
        <p14:creationId xmlns:p14="http://schemas.microsoft.com/office/powerpoint/2010/main" val="1761851694"/>
      </p:ext>
    </p:extLst>
  </p:cSld>
  <p:clrMapOvr>
    <a:masterClrMapping/>
  </p:clrMapOvr>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34">
            <a:extLst>
              <a:ext uri="{FF2B5EF4-FFF2-40B4-BE49-F238E27FC236}">
                <a16:creationId xmlns:a16="http://schemas.microsoft.com/office/drawing/2014/main" id="{CF894170-8246-0B87-A1BE-6AD3EB4D8F1E}"/>
              </a:ext>
            </a:extLst>
          </p:cNvPr>
          <p:cNvSpPr txBox="1">
            <a:spLocks/>
          </p:cNvSpPr>
          <p:nvPr/>
        </p:nvSpPr>
        <p:spPr bwMode="auto">
          <a:xfrm>
            <a:off x="8901113" y="6618288"/>
            <a:ext cx="244475" cy="241300"/>
          </a:xfrm>
          <a:prstGeom prst="rect">
            <a:avLst/>
          </a:prstGeom>
          <a:noFill/>
          <a:ln w="12700">
            <a:noFill/>
            <a:miter lim="800000"/>
            <a:headEnd/>
            <a:tailEnd/>
          </a:ln>
          <a:effectLst/>
        </p:spPr>
        <p:txBody>
          <a:bodyPr vert="horz" wrap="none" lIns="91349" tIns="45673" rIns="91349" bIns="45673" numCol="1" anchor="t" anchorCtr="0" compatLnSpc="1">
            <a:prstTxWarp prst="textNoShape">
              <a:avLst/>
            </a:prstTxWarp>
          </a:bodyPr>
          <a:lstStyle>
            <a:defPPr>
              <a:defRPr lang="en-US"/>
            </a:defPPr>
            <a:lvl1pPr algn="ctr" rtl="0" fontAlgn="base">
              <a:spcBef>
                <a:spcPct val="0"/>
              </a:spcBef>
              <a:spcAft>
                <a:spcPct val="0"/>
              </a:spcAft>
              <a:tabLst>
                <a:tab pos="748543" algn="l"/>
              </a:tabLst>
              <a:defRPr sz="1100" kern="1200">
                <a:solidFill>
                  <a:schemeClr val="tx1"/>
                </a:solidFill>
                <a:latin typeface="Helvetica" charset="0"/>
                <a:ea typeface="+mn-ea"/>
                <a:cs typeface="Helvetica" charset="0"/>
                <a:sym typeface="Helvetica" charset="0"/>
              </a:defRPr>
            </a:lvl1pPr>
            <a:lvl2pPr marL="456738" algn="ctr" rtl="0" fontAlgn="base">
              <a:spcBef>
                <a:spcPct val="0"/>
              </a:spcBef>
              <a:spcAft>
                <a:spcPct val="0"/>
              </a:spcAft>
              <a:defRPr kern="1200">
                <a:solidFill>
                  <a:schemeClr val="tx1"/>
                </a:solidFill>
                <a:latin typeface="Helvetica" charset="0"/>
                <a:ea typeface="ヒラギノ角ゴ ProN W3"/>
                <a:cs typeface="ヒラギノ角ゴ ProN W3"/>
                <a:sym typeface="Helvetica" charset="0"/>
              </a:defRPr>
            </a:lvl2pPr>
            <a:lvl3pPr marL="913474" algn="ctr" rtl="0" fontAlgn="base">
              <a:spcBef>
                <a:spcPct val="0"/>
              </a:spcBef>
              <a:spcAft>
                <a:spcPct val="0"/>
              </a:spcAft>
              <a:defRPr kern="1200">
                <a:solidFill>
                  <a:schemeClr val="tx1"/>
                </a:solidFill>
                <a:latin typeface="Helvetica" charset="0"/>
                <a:ea typeface="ヒラギノ角ゴ ProN W3"/>
                <a:cs typeface="ヒラギノ角ゴ ProN W3"/>
                <a:sym typeface="Helvetica" charset="0"/>
              </a:defRPr>
            </a:lvl3pPr>
            <a:lvl4pPr marL="1370213" algn="ctr" rtl="0" fontAlgn="base">
              <a:spcBef>
                <a:spcPct val="0"/>
              </a:spcBef>
              <a:spcAft>
                <a:spcPct val="0"/>
              </a:spcAft>
              <a:defRPr kern="1200">
                <a:solidFill>
                  <a:schemeClr val="tx1"/>
                </a:solidFill>
                <a:latin typeface="Helvetica" charset="0"/>
                <a:ea typeface="ヒラギノ角ゴ ProN W3"/>
                <a:cs typeface="ヒラギノ角ゴ ProN W3"/>
                <a:sym typeface="Helvetica" charset="0"/>
              </a:defRPr>
            </a:lvl4pPr>
            <a:lvl5pPr marL="1826949" algn="ctr" rtl="0" fontAlgn="base">
              <a:spcBef>
                <a:spcPct val="0"/>
              </a:spcBef>
              <a:spcAft>
                <a:spcPct val="0"/>
              </a:spcAft>
              <a:defRPr kern="1200">
                <a:solidFill>
                  <a:schemeClr val="tx1"/>
                </a:solidFill>
                <a:latin typeface="Helvetica" charset="0"/>
                <a:ea typeface="ヒラギノ角ゴ ProN W3"/>
                <a:cs typeface="ヒラギノ角ゴ ProN W3"/>
                <a:sym typeface="Helvetica" charset="0"/>
              </a:defRPr>
            </a:lvl5pPr>
            <a:lvl6pPr marL="2283689" algn="l" defTabSz="913474" rtl="0" eaLnBrk="1" latinLnBrk="0" hangingPunct="1">
              <a:defRPr kern="1200">
                <a:solidFill>
                  <a:schemeClr val="tx1"/>
                </a:solidFill>
                <a:latin typeface="Helvetica" charset="0"/>
                <a:ea typeface="ヒラギノ角ゴ ProN W3"/>
                <a:cs typeface="ヒラギノ角ゴ ProN W3"/>
                <a:sym typeface="Helvetica" charset="0"/>
              </a:defRPr>
            </a:lvl6pPr>
            <a:lvl7pPr marL="2740422" algn="l" defTabSz="913474" rtl="0" eaLnBrk="1" latinLnBrk="0" hangingPunct="1">
              <a:defRPr kern="1200">
                <a:solidFill>
                  <a:schemeClr val="tx1"/>
                </a:solidFill>
                <a:latin typeface="Helvetica" charset="0"/>
                <a:ea typeface="ヒラギノ角ゴ ProN W3"/>
                <a:cs typeface="ヒラギノ角ゴ ProN W3"/>
                <a:sym typeface="Helvetica" charset="0"/>
              </a:defRPr>
            </a:lvl7pPr>
            <a:lvl8pPr marL="3197160" algn="l" defTabSz="913474" rtl="0" eaLnBrk="1" latinLnBrk="0" hangingPunct="1">
              <a:defRPr kern="1200">
                <a:solidFill>
                  <a:schemeClr val="tx1"/>
                </a:solidFill>
                <a:latin typeface="Helvetica" charset="0"/>
                <a:ea typeface="ヒラギノ角ゴ ProN W3"/>
                <a:cs typeface="ヒラギノ角ゴ ProN W3"/>
                <a:sym typeface="Helvetica" charset="0"/>
              </a:defRPr>
            </a:lvl8pPr>
            <a:lvl9pPr marL="3653896" algn="l" defTabSz="913474" rtl="0" eaLnBrk="1" latinLnBrk="0" hangingPunct="1">
              <a:defRPr kern="1200">
                <a:solidFill>
                  <a:schemeClr val="tx1"/>
                </a:solidFill>
                <a:latin typeface="Helvetica" charset="0"/>
                <a:ea typeface="ヒラギノ角ゴ ProN W3"/>
                <a:cs typeface="ヒラギノ角ゴ ProN W3"/>
                <a:sym typeface="Helvetic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tab pos="748543" algn="l"/>
              </a:tabLst>
              <a:defRPr/>
            </a:pPr>
            <a:fld id="{B7904B64-8782-488E-B9CE-B57B49B52B68}" type="slidenum">
              <a:rPr kumimoji="0" lang="en-US" sz="1100" b="0" i="0" u="none" strike="noStrike" kern="1200" cap="none" spc="0" normalizeH="0" baseline="0" noProof="0" smtClean="0">
                <a:ln>
                  <a:noFill/>
                </a:ln>
                <a:solidFill>
                  <a:srgbClr val="000000"/>
                </a:solidFill>
                <a:effectLst/>
                <a:uLnTx/>
                <a:uFillTx/>
                <a:latin typeface="Helvetica" charset="0"/>
                <a:cs typeface="Helvetica" charset="0"/>
                <a:sym typeface="Helvetica" charset="0"/>
              </a:rPr>
              <a:pPr marL="0" marR="0" lvl="0" indent="0" algn="ctr" defTabSz="914400" rtl="0" eaLnBrk="1" fontAlgn="base" latinLnBrk="0" hangingPunct="1">
                <a:lnSpc>
                  <a:spcPct val="100000"/>
                </a:lnSpc>
                <a:spcBef>
                  <a:spcPct val="0"/>
                </a:spcBef>
                <a:spcAft>
                  <a:spcPct val="0"/>
                </a:spcAft>
                <a:buClrTx/>
                <a:buSzTx/>
                <a:buFontTx/>
                <a:buNone/>
                <a:tabLst>
                  <a:tab pos="748543" algn="l"/>
                </a:tabLst>
                <a:defRPr/>
              </a:pPr>
              <a:t>62</a:t>
            </a:fld>
            <a:endParaRPr kumimoji="0" lang="en-US" sz="1100" b="0" i="0" u="none" strike="noStrike" kern="1200" cap="none" spc="0" normalizeH="0" baseline="0" noProof="0" dirty="0">
              <a:ln>
                <a:noFill/>
              </a:ln>
              <a:solidFill>
                <a:srgbClr val="000000"/>
              </a:solidFill>
              <a:effectLst/>
              <a:uLnTx/>
              <a:uFillTx/>
              <a:latin typeface="Helvetica" charset="0"/>
              <a:cs typeface="Helvetica" charset="0"/>
              <a:sym typeface="Helvetica" charset="0"/>
            </a:endParaRPr>
          </a:p>
        </p:txBody>
      </p:sp>
      <p:sp>
        <p:nvSpPr>
          <p:cNvPr id="6" name="Rectangle 2">
            <a:extLst>
              <a:ext uri="{FF2B5EF4-FFF2-40B4-BE49-F238E27FC236}">
                <a16:creationId xmlns:a16="http://schemas.microsoft.com/office/drawing/2014/main" id="{0B3C388A-2CBD-A6A6-E212-25E2BE09E7CC}"/>
              </a:ext>
            </a:extLst>
          </p:cNvPr>
          <p:cNvSpPr>
            <a:spLocks noChangeArrowheads="1"/>
          </p:cNvSpPr>
          <p:nvPr/>
        </p:nvSpPr>
        <p:spPr bwMode="auto">
          <a:xfrm>
            <a:off x="303028" y="0"/>
            <a:ext cx="8458200" cy="762000"/>
          </a:xfrm>
          <a:prstGeom prst="rect">
            <a:avLst/>
          </a:prstGeom>
          <a:noFill/>
          <a:ln w="9525">
            <a:noFill/>
            <a:miter lim="800000"/>
            <a:headEnd/>
            <a:tailEnd/>
          </a:ln>
        </p:spPr>
        <p:txBody>
          <a:bodyPr lIns="91349" tIns="45673" rIns="91349" bIns="45673" anchor="ctr"/>
          <a:lstStyle/>
          <a:p>
            <a:r>
              <a:rPr lang="en-US" sz="3200" b="1" dirty="0">
                <a:solidFill>
                  <a:srgbClr val="1C11FD"/>
                </a:solidFill>
                <a:latin typeface="+mj-lt"/>
                <a:cs typeface="Calibri" pitchFamily="34" charset="0"/>
              </a:rPr>
              <a:t>MUSE experiment layout</a:t>
            </a:r>
          </a:p>
        </p:txBody>
      </p:sp>
      <p:grpSp>
        <p:nvGrpSpPr>
          <p:cNvPr id="2" name="Group 1">
            <a:extLst>
              <a:ext uri="{FF2B5EF4-FFF2-40B4-BE49-F238E27FC236}">
                <a16:creationId xmlns:a16="http://schemas.microsoft.com/office/drawing/2014/main" id="{E34093F4-693F-6823-8FF9-2B0070AD81A4}"/>
              </a:ext>
            </a:extLst>
          </p:cNvPr>
          <p:cNvGrpSpPr/>
          <p:nvPr/>
        </p:nvGrpSpPr>
        <p:grpSpPr>
          <a:xfrm>
            <a:off x="4338918" y="1066800"/>
            <a:ext cx="4805082" cy="5105400"/>
            <a:chOff x="4338918" y="1066800"/>
            <a:chExt cx="4805082" cy="5105400"/>
          </a:xfrm>
        </p:grpSpPr>
        <p:pic>
          <p:nvPicPr>
            <p:cNvPr id="3" name="Picture 2">
              <a:extLst>
                <a:ext uri="{FF2B5EF4-FFF2-40B4-BE49-F238E27FC236}">
                  <a16:creationId xmlns:a16="http://schemas.microsoft.com/office/drawing/2014/main" id="{065EF283-BAD8-9924-3217-8A53DECBDD1A}"/>
                </a:ext>
              </a:extLst>
            </p:cNvPr>
            <p:cNvPicPr>
              <a:picLocks noChangeAspect="1"/>
            </p:cNvPicPr>
            <p:nvPr/>
          </p:nvPicPr>
          <p:blipFill>
            <a:blip r:embed="rId2"/>
            <a:stretch>
              <a:fillRect/>
            </a:stretch>
          </p:blipFill>
          <p:spPr>
            <a:xfrm>
              <a:off x="4338918" y="1066800"/>
              <a:ext cx="4805082" cy="5105400"/>
            </a:xfrm>
            <a:prstGeom prst="rect">
              <a:avLst/>
            </a:prstGeom>
          </p:spPr>
        </p:pic>
        <p:sp>
          <p:nvSpPr>
            <p:cNvPr id="4" name="Rectangle: Rounded Corners 3">
              <a:extLst>
                <a:ext uri="{FF2B5EF4-FFF2-40B4-BE49-F238E27FC236}">
                  <a16:creationId xmlns:a16="http://schemas.microsoft.com/office/drawing/2014/main" id="{68C0ED28-D07E-10B2-E3EC-E15DAF31FF56}"/>
                </a:ext>
              </a:extLst>
            </p:cNvPr>
            <p:cNvSpPr/>
            <p:nvPr/>
          </p:nvSpPr>
          <p:spPr bwMode="auto">
            <a:xfrm>
              <a:off x="4626864" y="1371600"/>
              <a:ext cx="1005840" cy="457200"/>
            </a:xfrm>
            <a:prstGeom prst="roundRect">
              <a:avLst/>
            </a:prstGeom>
            <a:noFill/>
            <a:ln w="50800" cap="flat" cmpd="sng" algn="ctr">
              <a:solidFill>
                <a:srgbClr val="FF9999"/>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sng" strike="noStrike" cap="none" normalizeH="0" baseline="0">
                <a:ln>
                  <a:noFill/>
                </a:ln>
                <a:solidFill>
                  <a:schemeClr val="tx1"/>
                </a:solidFill>
                <a:effectLst/>
                <a:latin typeface="Arial" charset="0"/>
              </a:endParaRPr>
            </a:p>
          </p:txBody>
        </p:sp>
        <p:sp>
          <p:nvSpPr>
            <p:cNvPr id="7" name="Rectangle: Rounded Corners 6">
              <a:extLst>
                <a:ext uri="{FF2B5EF4-FFF2-40B4-BE49-F238E27FC236}">
                  <a16:creationId xmlns:a16="http://schemas.microsoft.com/office/drawing/2014/main" id="{3E9F0BC9-209B-3C4A-37AD-79A210BF1A1C}"/>
                </a:ext>
              </a:extLst>
            </p:cNvPr>
            <p:cNvSpPr/>
            <p:nvPr/>
          </p:nvSpPr>
          <p:spPr bwMode="auto">
            <a:xfrm>
              <a:off x="8065008" y="2249424"/>
              <a:ext cx="768688" cy="381000"/>
            </a:xfrm>
            <a:prstGeom prst="roundRect">
              <a:avLst/>
            </a:prstGeom>
            <a:noFill/>
            <a:ln w="50800" cap="flat" cmpd="sng" algn="ctr">
              <a:solidFill>
                <a:schemeClr val="accent1">
                  <a:lumMod val="5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sng" strike="noStrike" cap="none" normalizeH="0" baseline="0">
                <a:ln>
                  <a:noFill/>
                </a:ln>
                <a:solidFill>
                  <a:schemeClr val="tx1"/>
                </a:solidFill>
                <a:effectLst/>
                <a:latin typeface="Arial" charset="0"/>
              </a:endParaRPr>
            </a:p>
          </p:txBody>
        </p:sp>
      </p:grpSp>
      <p:sp>
        <p:nvSpPr>
          <p:cNvPr id="13" name="TextBox 12">
            <a:extLst>
              <a:ext uri="{FF2B5EF4-FFF2-40B4-BE49-F238E27FC236}">
                <a16:creationId xmlns:a16="http://schemas.microsoft.com/office/drawing/2014/main" id="{7480910F-7845-C22C-B314-1B8E48207E4B}"/>
              </a:ext>
            </a:extLst>
          </p:cNvPr>
          <p:cNvSpPr txBox="1"/>
          <p:nvPr/>
        </p:nvSpPr>
        <p:spPr>
          <a:xfrm>
            <a:off x="303028" y="1371600"/>
            <a:ext cx="4268972" cy="2585323"/>
          </a:xfrm>
          <a:prstGeom prst="rect">
            <a:avLst/>
          </a:prstGeom>
          <a:noFill/>
        </p:spPr>
        <p:txBody>
          <a:bodyPr wrap="square" rtlCol="0">
            <a:spAutoFit/>
          </a:bodyPr>
          <a:lstStyle/>
          <a:p>
            <a:pPr algn="l"/>
            <a:r>
              <a:rPr lang="en-US" sz="1800" b="1" i="0" u="none" strike="noStrike" baseline="0" dirty="0">
                <a:solidFill>
                  <a:srgbClr val="000000"/>
                </a:solidFill>
                <a:latin typeface="+mn-lt"/>
              </a:rPr>
              <a:t>Scattering detectors</a:t>
            </a:r>
            <a:br>
              <a:rPr lang="en-US" sz="1800" b="0" i="0" u="none" strike="noStrike" baseline="0" dirty="0">
                <a:solidFill>
                  <a:srgbClr val="000000"/>
                </a:solidFill>
                <a:latin typeface="+mn-lt"/>
              </a:rPr>
            </a:br>
            <a:endParaRPr lang="en-US" sz="1800" b="0" i="0" u="none" strike="noStrike" baseline="0" dirty="0">
              <a:solidFill>
                <a:srgbClr val="000000"/>
              </a:solidFill>
              <a:latin typeface="+mn-lt"/>
            </a:endParaRPr>
          </a:p>
          <a:p>
            <a:pPr algn="l"/>
            <a:r>
              <a:rPr lang="en-US" sz="1800" b="1" i="0" u="none" strike="noStrike" baseline="0" dirty="0">
                <a:solidFill>
                  <a:schemeClr val="accent1">
                    <a:lumMod val="50000"/>
                  </a:schemeClr>
                </a:solidFill>
                <a:latin typeface="Nunito-Bold"/>
              </a:rPr>
              <a:t>Straw-Tube Tracker</a:t>
            </a:r>
            <a:r>
              <a:rPr lang="en-US" sz="1800" b="1" i="0" u="none" strike="noStrike" baseline="0" dirty="0">
                <a:solidFill>
                  <a:srgbClr val="008C8C"/>
                </a:solidFill>
                <a:latin typeface="Nunito-Bold"/>
              </a:rPr>
              <a:t> </a:t>
            </a:r>
            <a:r>
              <a:rPr lang="en-US" sz="1800" b="0" i="0" u="none" strike="noStrike" baseline="0" dirty="0">
                <a:solidFill>
                  <a:srgbClr val="333333"/>
                </a:solidFill>
                <a:latin typeface="Nunito-Regular"/>
              </a:rPr>
              <a:t>(</a:t>
            </a:r>
            <a:r>
              <a:rPr lang="en-US" sz="1800" b="1" i="0" u="none" strike="noStrike" baseline="0" dirty="0">
                <a:solidFill>
                  <a:schemeClr val="accent1">
                    <a:lumMod val="50000"/>
                  </a:schemeClr>
                </a:solidFill>
                <a:latin typeface="Nunito-Bold"/>
              </a:rPr>
              <a:t>STT</a:t>
            </a:r>
            <a:r>
              <a:rPr lang="en-US" sz="1800" b="0" i="0" u="none" strike="noStrike" baseline="0" dirty="0">
                <a:solidFill>
                  <a:srgbClr val="333333"/>
                </a:solidFill>
                <a:latin typeface="Nunito-Regular"/>
              </a:rPr>
              <a:t>) wire-centered </a:t>
            </a:r>
            <a:r>
              <a:rPr lang="en-US" sz="1800" b="0" i="1" u="none" strike="noStrike" baseline="0" dirty="0">
                <a:solidFill>
                  <a:srgbClr val="333333"/>
                </a:solidFill>
                <a:latin typeface="Nunito-Italic"/>
              </a:rPr>
              <a:t>e</a:t>
            </a:r>
            <a:r>
              <a:rPr lang="en-US" sz="1800" b="0" i="0" u="none" strike="noStrike" baseline="0" dirty="0">
                <a:solidFill>
                  <a:srgbClr val="333333"/>
                </a:solidFill>
                <a:latin typeface="Nunito-Regular"/>
              </a:rPr>
              <a:t>-drift-chamber detector which tracks scattered particles</a:t>
            </a:r>
            <a:br>
              <a:rPr lang="en-US" sz="1800" b="0" i="0" u="none" strike="noStrike" baseline="0" dirty="0">
                <a:solidFill>
                  <a:srgbClr val="333333"/>
                </a:solidFill>
                <a:latin typeface="Nunito-Regular"/>
              </a:rPr>
            </a:br>
            <a:endParaRPr lang="en-US" sz="1800" b="0" i="0" u="none" strike="noStrike" baseline="0" dirty="0">
              <a:solidFill>
                <a:srgbClr val="333333"/>
              </a:solidFill>
              <a:latin typeface="Nunito-Regular"/>
            </a:endParaRPr>
          </a:p>
          <a:p>
            <a:pPr algn="l"/>
            <a:r>
              <a:rPr lang="en-US" sz="1800" b="1" i="0" u="none" strike="noStrike" baseline="0" dirty="0">
                <a:solidFill>
                  <a:srgbClr val="FF9999"/>
                </a:solidFill>
                <a:latin typeface="Nunito-Bold"/>
              </a:rPr>
              <a:t>Scattered Particle Scintillator </a:t>
            </a:r>
            <a:r>
              <a:rPr lang="en-US" sz="1800" b="0" i="0" u="none" strike="noStrike" baseline="0" dirty="0">
                <a:solidFill>
                  <a:srgbClr val="333333"/>
                </a:solidFill>
                <a:latin typeface="Nunito-Regular"/>
              </a:rPr>
              <a:t>(</a:t>
            </a:r>
            <a:r>
              <a:rPr lang="en-US" sz="1800" b="1" i="0" u="none" strike="noStrike" baseline="0" dirty="0">
                <a:solidFill>
                  <a:srgbClr val="FF9999"/>
                </a:solidFill>
                <a:latin typeface="Nunito-Bold"/>
              </a:rPr>
              <a:t>SPS</a:t>
            </a:r>
            <a:r>
              <a:rPr lang="en-US" sz="1800" b="0" i="0" u="none" strike="noStrike" baseline="0" dirty="0">
                <a:solidFill>
                  <a:srgbClr val="333333"/>
                </a:solidFill>
                <a:latin typeface="Nunito-Regular"/>
              </a:rPr>
              <a:t>)</a:t>
            </a:r>
          </a:p>
          <a:p>
            <a:pPr algn="l"/>
            <a:r>
              <a:rPr lang="en-US" sz="1800" b="0" i="0" u="none" strike="noStrike" baseline="0" dirty="0">
                <a:solidFill>
                  <a:srgbClr val="333333"/>
                </a:solidFill>
                <a:latin typeface="Nunito-Regular"/>
              </a:rPr>
              <a:t>scintillator detector which measures</a:t>
            </a:r>
          </a:p>
          <a:p>
            <a:pPr algn="l"/>
            <a:r>
              <a:rPr lang="en-US" sz="1800" b="0" i="0" u="none" strike="noStrike" baseline="0" dirty="0">
                <a:solidFill>
                  <a:srgbClr val="333333"/>
                </a:solidFill>
                <a:latin typeface="Nunito-Regular"/>
              </a:rPr>
              <a:t>scattered-particle timing &amp; identity</a:t>
            </a:r>
            <a:endParaRPr lang="en-US" sz="1600" dirty="0">
              <a:latin typeface="+mn-lt"/>
            </a:endParaRPr>
          </a:p>
        </p:txBody>
      </p:sp>
      <p:sp>
        <p:nvSpPr>
          <p:cNvPr id="15" name="TextBox 14">
            <a:extLst>
              <a:ext uri="{FF2B5EF4-FFF2-40B4-BE49-F238E27FC236}">
                <a16:creationId xmlns:a16="http://schemas.microsoft.com/office/drawing/2014/main" id="{D42D5F2D-C7CB-A389-C39E-50DECD6472D7}"/>
              </a:ext>
            </a:extLst>
          </p:cNvPr>
          <p:cNvSpPr txBox="1"/>
          <p:nvPr/>
        </p:nvSpPr>
        <p:spPr>
          <a:xfrm>
            <a:off x="6248400" y="5791200"/>
            <a:ext cx="2133600" cy="261610"/>
          </a:xfrm>
          <a:prstGeom prst="rect">
            <a:avLst/>
          </a:prstGeom>
          <a:noFill/>
        </p:spPr>
        <p:txBody>
          <a:bodyPr wrap="square" rtlCol="0">
            <a:spAutoFit/>
          </a:bodyPr>
          <a:lstStyle/>
          <a:p>
            <a:pPr algn="r"/>
            <a:r>
              <a:rPr lang="en-US" sz="1100" dirty="0">
                <a:solidFill>
                  <a:srgbClr val="C00000"/>
                </a:solidFill>
                <a:latin typeface="+mn-lt"/>
              </a:rPr>
              <a:t>Credit: Rachel </a:t>
            </a:r>
            <a:r>
              <a:rPr lang="en-US" sz="1100" dirty="0" err="1">
                <a:solidFill>
                  <a:srgbClr val="C00000"/>
                </a:solidFill>
                <a:latin typeface="+mn-lt"/>
              </a:rPr>
              <a:t>Ratvasky</a:t>
            </a:r>
            <a:endParaRPr lang="en-US" sz="1100" dirty="0">
              <a:solidFill>
                <a:srgbClr val="C00000"/>
              </a:solidFill>
              <a:latin typeface="+mn-lt"/>
            </a:endParaRPr>
          </a:p>
        </p:txBody>
      </p:sp>
    </p:spTree>
    <p:extLst>
      <p:ext uri="{BB962C8B-B14F-4D97-AF65-F5344CB8AC3E}">
        <p14:creationId xmlns:p14="http://schemas.microsoft.com/office/powerpoint/2010/main" val="67547882"/>
      </p:ext>
    </p:extLst>
  </p:cSld>
  <p:clrMapOvr>
    <a:masterClrMapping/>
  </p:clrMapOvr>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2"/>
          <p:cNvSpPr>
            <a:spLocks noChangeArrowheads="1"/>
          </p:cNvSpPr>
          <p:nvPr/>
        </p:nvSpPr>
        <p:spPr bwMode="auto">
          <a:xfrm>
            <a:off x="303028" y="0"/>
            <a:ext cx="8458200" cy="762000"/>
          </a:xfrm>
          <a:prstGeom prst="rect">
            <a:avLst/>
          </a:prstGeom>
          <a:noFill/>
          <a:ln w="9525">
            <a:noFill/>
            <a:miter lim="800000"/>
            <a:headEnd/>
            <a:tailEnd/>
          </a:ln>
        </p:spPr>
        <p:txBody>
          <a:bodyPr lIns="91349" tIns="45673" rIns="91349" bIns="45673" anchor="ctr"/>
          <a:lstStyle/>
          <a:p>
            <a:r>
              <a:rPr lang="en-US" sz="3200" b="1" dirty="0">
                <a:solidFill>
                  <a:srgbClr val="1C11FD"/>
                </a:solidFill>
                <a:latin typeface="+mj-lt"/>
                <a:cs typeface="Calibri" pitchFamily="34" charset="0"/>
              </a:rPr>
              <a:t>Example of an Experimental Challenge</a:t>
            </a:r>
          </a:p>
        </p:txBody>
      </p:sp>
      <p:pic>
        <p:nvPicPr>
          <p:cNvPr id="26" name="Picture 25"/>
          <p:cNvPicPr>
            <a:picLocks noChangeAspect="1"/>
          </p:cNvPicPr>
          <p:nvPr/>
        </p:nvPicPr>
        <p:blipFill rotWithShape="1">
          <a:blip r:embed="rId3" cstate="print">
            <a:extLst>
              <a:ext uri="{28A0092B-C50C-407E-A947-70E740481C1C}">
                <a14:useLocalDpi xmlns:a14="http://schemas.microsoft.com/office/drawing/2010/main" val="0"/>
              </a:ext>
            </a:extLst>
          </a:blip>
          <a:srcRect l="36896" t="11813" r="44988" b="9519"/>
          <a:stretch/>
        </p:blipFill>
        <p:spPr>
          <a:xfrm>
            <a:off x="7197052" y="956942"/>
            <a:ext cx="1607896" cy="5395025"/>
          </a:xfrm>
          <a:prstGeom prst="rect">
            <a:avLst/>
          </a:prstGeom>
        </p:spPr>
      </p:pic>
      <p:sp>
        <p:nvSpPr>
          <p:cNvPr id="27" name="Content Placeholder 2"/>
          <p:cNvSpPr txBox="1">
            <a:spLocks/>
          </p:cNvSpPr>
          <p:nvPr/>
        </p:nvSpPr>
        <p:spPr>
          <a:xfrm>
            <a:off x="152400" y="1995101"/>
            <a:ext cx="4114800" cy="3719899"/>
          </a:xfrm>
          <a:prstGeom prst="rect">
            <a:avLst/>
          </a:prstGeom>
        </p:spPr>
        <p:txBody>
          <a:bodyPr/>
          <a:lstStyle>
            <a:lvl1pPr marL="337491" indent="-337491" algn="l" defTabSz="454261" rtl="0" eaLnBrk="0" fontAlgn="base" hangingPunct="0">
              <a:spcBef>
                <a:spcPts val="797"/>
              </a:spcBef>
              <a:spcAft>
                <a:spcPct val="0"/>
              </a:spcAft>
              <a:buClr>
                <a:srgbClr val="000000"/>
              </a:buClr>
              <a:buSzPct val="100000"/>
              <a:buFont typeface="Arial" charset="0"/>
              <a:buChar char="•"/>
              <a:defRPr sz="3200">
                <a:solidFill>
                  <a:srgbClr val="000000"/>
                </a:solidFill>
                <a:latin typeface="+mn-lt"/>
                <a:ea typeface="+mn-ea"/>
                <a:cs typeface="+mn-cs"/>
              </a:defRPr>
            </a:lvl1pPr>
            <a:lvl2pPr marL="737637" indent="-280531" algn="l" defTabSz="454261" rtl="0" eaLnBrk="0" fontAlgn="base" hangingPunct="0">
              <a:spcBef>
                <a:spcPts val="695"/>
              </a:spcBef>
              <a:spcAft>
                <a:spcPct val="0"/>
              </a:spcAft>
              <a:buClr>
                <a:srgbClr val="000000"/>
              </a:buClr>
              <a:buSzPct val="100000"/>
              <a:buFont typeface="Arial" charset="0"/>
              <a:buChar char="–"/>
              <a:defRPr sz="2800">
                <a:solidFill>
                  <a:srgbClr val="000000"/>
                </a:solidFill>
                <a:latin typeface="+mn-lt"/>
                <a:ea typeface="+mn-ea"/>
                <a:cs typeface="+mn-cs"/>
              </a:defRPr>
            </a:lvl2pPr>
            <a:lvl3pPr marL="1140635" indent="-226419" algn="l" defTabSz="454261" rtl="0" eaLnBrk="0" fontAlgn="base" hangingPunct="0">
              <a:spcBef>
                <a:spcPts val="606"/>
              </a:spcBef>
              <a:spcAft>
                <a:spcPct val="0"/>
              </a:spcAft>
              <a:buClr>
                <a:srgbClr val="000000"/>
              </a:buClr>
              <a:buSzPct val="100000"/>
              <a:buFont typeface="Arial" charset="0"/>
              <a:buChar char="•"/>
              <a:defRPr sz="2400">
                <a:solidFill>
                  <a:srgbClr val="000000"/>
                </a:solidFill>
                <a:latin typeface="+mn-lt"/>
                <a:ea typeface="+mn-ea"/>
                <a:cs typeface="+mn-cs"/>
              </a:defRPr>
            </a:lvl3pPr>
            <a:lvl4pPr marL="1597741" indent="-226419" algn="l" defTabSz="454261" rtl="0" eaLnBrk="0" fontAlgn="base" hangingPunct="0">
              <a:spcBef>
                <a:spcPts val="505"/>
              </a:spcBef>
              <a:spcAft>
                <a:spcPct val="0"/>
              </a:spcAft>
              <a:buClr>
                <a:srgbClr val="000000"/>
              </a:buClr>
              <a:buSzPct val="100000"/>
              <a:buFont typeface="Arial" charset="0"/>
              <a:buChar char="–"/>
              <a:defRPr sz="2000">
                <a:solidFill>
                  <a:srgbClr val="000000"/>
                </a:solidFill>
                <a:latin typeface="+mn-lt"/>
                <a:ea typeface="+mn-ea"/>
                <a:cs typeface="+mn-cs"/>
              </a:defRPr>
            </a:lvl4pPr>
            <a:lvl5pPr marL="2053427" indent="-226419" algn="l" defTabSz="454261" rtl="0" eaLnBrk="0" fontAlgn="base" hangingPunct="0">
              <a:spcBef>
                <a:spcPts val="505"/>
              </a:spcBef>
              <a:spcAft>
                <a:spcPct val="0"/>
              </a:spcAft>
              <a:buClr>
                <a:srgbClr val="000000"/>
              </a:buClr>
              <a:buSzPct val="100000"/>
              <a:buFont typeface="Arial" charset="0"/>
              <a:buChar char="»"/>
              <a:defRPr sz="2000">
                <a:solidFill>
                  <a:srgbClr val="000000"/>
                </a:solidFill>
                <a:latin typeface="+mn-lt"/>
                <a:ea typeface="+mn-ea"/>
                <a:cs typeface="+mn-cs"/>
              </a:defRPr>
            </a:lvl5pPr>
            <a:lvl6pPr marL="2512936" indent="-228448" algn="l" defTabSz="456896" rtl="0" fontAlgn="base">
              <a:spcBef>
                <a:spcPts val="500"/>
              </a:spcBef>
              <a:spcAft>
                <a:spcPct val="0"/>
              </a:spcAft>
              <a:buClr>
                <a:srgbClr val="000000"/>
              </a:buClr>
              <a:buSzPct val="100000"/>
              <a:buFont typeface="Arial" pitchFamily="-112" charset="0"/>
              <a:buChar char="»"/>
              <a:defRPr sz="2000">
                <a:solidFill>
                  <a:srgbClr val="000000"/>
                </a:solidFill>
                <a:latin typeface="+mn-lt"/>
                <a:ea typeface="+mn-ea"/>
                <a:cs typeface="+mn-cs"/>
              </a:defRPr>
            </a:lvl6pPr>
            <a:lvl7pPr marL="2969835" indent="-228448" algn="l" defTabSz="456896" rtl="0" fontAlgn="base">
              <a:spcBef>
                <a:spcPts val="500"/>
              </a:spcBef>
              <a:spcAft>
                <a:spcPct val="0"/>
              </a:spcAft>
              <a:buClr>
                <a:srgbClr val="000000"/>
              </a:buClr>
              <a:buSzPct val="100000"/>
              <a:buFont typeface="Arial" pitchFamily="-112" charset="0"/>
              <a:buChar char="»"/>
              <a:defRPr sz="2000">
                <a:solidFill>
                  <a:srgbClr val="000000"/>
                </a:solidFill>
                <a:latin typeface="+mn-lt"/>
                <a:ea typeface="+mn-ea"/>
                <a:cs typeface="+mn-cs"/>
              </a:defRPr>
            </a:lvl7pPr>
            <a:lvl8pPr marL="3426731" indent="-228448" algn="l" defTabSz="456896" rtl="0" fontAlgn="base">
              <a:spcBef>
                <a:spcPts val="500"/>
              </a:spcBef>
              <a:spcAft>
                <a:spcPct val="0"/>
              </a:spcAft>
              <a:buClr>
                <a:srgbClr val="000000"/>
              </a:buClr>
              <a:buSzPct val="100000"/>
              <a:buFont typeface="Arial" pitchFamily="-112" charset="0"/>
              <a:buChar char="»"/>
              <a:defRPr sz="2000">
                <a:solidFill>
                  <a:srgbClr val="000000"/>
                </a:solidFill>
                <a:latin typeface="+mn-lt"/>
                <a:ea typeface="+mn-ea"/>
                <a:cs typeface="+mn-cs"/>
              </a:defRPr>
            </a:lvl8pPr>
            <a:lvl9pPr marL="3883629" indent="-228448" algn="l" defTabSz="456896" rtl="0" fontAlgn="base">
              <a:spcBef>
                <a:spcPts val="500"/>
              </a:spcBef>
              <a:spcAft>
                <a:spcPct val="0"/>
              </a:spcAft>
              <a:buClr>
                <a:srgbClr val="000000"/>
              </a:buClr>
              <a:buSzPct val="100000"/>
              <a:buFont typeface="Arial" pitchFamily="-112" charset="0"/>
              <a:buChar char="»"/>
              <a:defRPr sz="2000">
                <a:solidFill>
                  <a:srgbClr val="000000"/>
                </a:solidFill>
                <a:latin typeface="+mn-lt"/>
                <a:ea typeface="+mn-ea"/>
                <a:cs typeface="+mn-cs"/>
              </a:defRPr>
            </a:lvl9pPr>
          </a:lstStyle>
          <a:p>
            <a:pPr marL="0" indent="0">
              <a:buNone/>
            </a:pPr>
            <a:r>
              <a:rPr lang="en-US" sz="2000" kern="0" dirty="0">
                <a:solidFill>
                  <a:srgbClr val="7030A0"/>
                </a:solidFill>
              </a:rPr>
              <a:t>Recall angular acceptance:  </a:t>
            </a:r>
            <a:br>
              <a:rPr lang="en-US" sz="2000" kern="0" dirty="0">
                <a:solidFill>
                  <a:srgbClr val="7030A0"/>
                </a:solidFill>
              </a:rPr>
            </a:br>
            <a:r>
              <a:rPr lang="en-US" sz="2000" kern="0" dirty="0">
                <a:solidFill>
                  <a:srgbClr val="7030A0"/>
                </a:solidFill>
              </a:rPr>
              <a:t>20</a:t>
            </a:r>
            <a:r>
              <a:rPr lang="en-US" sz="2000" kern="0" baseline="50000" dirty="0">
                <a:solidFill>
                  <a:srgbClr val="7030A0"/>
                </a:solidFill>
              </a:rPr>
              <a:t>o</a:t>
            </a:r>
            <a:r>
              <a:rPr lang="en-US" sz="2000" kern="0" dirty="0">
                <a:solidFill>
                  <a:srgbClr val="7030A0"/>
                </a:solidFill>
              </a:rPr>
              <a:t> – 100</a:t>
            </a:r>
            <a:r>
              <a:rPr lang="en-US" sz="2000" kern="0" baseline="50000" dirty="0">
                <a:solidFill>
                  <a:srgbClr val="7030A0"/>
                </a:solidFill>
              </a:rPr>
              <a:t>o</a:t>
            </a:r>
            <a:r>
              <a:rPr lang="en-US" sz="2000" kern="0" dirty="0">
                <a:solidFill>
                  <a:srgbClr val="7030A0"/>
                </a:solidFill>
              </a:rPr>
              <a:t> </a:t>
            </a:r>
          </a:p>
          <a:p>
            <a:r>
              <a:rPr lang="en-US" sz="2000" kern="0" dirty="0"/>
              <a:t>Two chamber designs have been considered</a:t>
            </a:r>
          </a:p>
          <a:p>
            <a:pPr lvl="1"/>
            <a:r>
              <a:rPr lang="en-US" sz="1800" kern="0" dirty="0">
                <a:solidFill>
                  <a:srgbClr val="A50021"/>
                </a:solidFill>
              </a:rPr>
              <a:t>Cylindrical chamber </a:t>
            </a:r>
            <a:r>
              <a:rPr lang="en-US" sz="1800" kern="0" dirty="0"/>
              <a:t>with a single wrap-around exit window</a:t>
            </a:r>
          </a:p>
          <a:p>
            <a:pPr lvl="1"/>
            <a:r>
              <a:rPr lang="en-US" sz="1800" kern="0" dirty="0">
                <a:solidFill>
                  <a:srgbClr val="008000"/>
                </a:solidFill>
              </a:rPr>
              <a:t>Trapezoidal chamber </a:t>
            </a:r>
            <a:r>
              <a:rPr lang="en-US" sz="1800" kern="0" dirty="0"/>
              <a:t>with three discrete exit windows</a:t>
            </a:r>
          </a:p>
          <a:p>
            <a:r>
              <a:rPr lang="en-US" sz="2000" kern="0" dirty="0"/>
              <a:t>Physicists prefer cylindrical chamber </a:t>
            </a:r>
          </a:p>
          <a:p>
            <a:r>
              <a:rPr lang="en-US" sz="2000" kern="0" dirty="0"/>
              <a:t>Engineers prefer trapezoidal chamber </a:t>
            </a:r>
          </a:p>
        </p:txBody>
      </p:sp>
      <p:pic>
        <p:nvPicPr>
          <p:cNvPr id="28" name="Picture 27"/>
          <p:cNvPicPr>
            <a:picLocks noChangeAspect="1"/>
          </p:cNvPicPr>
          <p:nvPr/>
        </p:nvPicPr>
        <p:blipFill rotWithShape="1">
          <a:blip r:embed="rId4" cstate="print">
            <a:extLst>
              <a:ext uri="{28A0092B-C50C-407E-A947-70E740481C1C}">
                <a14:useLocalDpi xmlns:a14="http://schemas.microsoft.com/office/drawing/2010/main" val="0"/>
              </a:ext>
            </a:extLst>
          </a:blip>
          <a:srcRect l="38427" t="12785" r="41245" b="11179"/>
          <a:stretch/>
        </p:blipFill>
        <p:spPr>
          <a:xfrm>
            <a:off x="4114800" y="990600"/>
            <a:ext cx="1804086" cy="5214551"/>
          </a:xfrm>
          <a:prstGeom prst="rect">
            <a:avLst/>
          </a:prstGeom>
        </p:spPr>
      </p:pic>
      <p:sp>
        <p:nvSpPr>
          <p:cNvPr id="29" name="TextBox 28"/>
          <p:cNvSpPr txBox="1"/>
          <p:nvPr/>
        </p:nvSpPr>
        <p:spPr>
          <a:xfrm>
            <a:off x="6172200" y="1283368"/>
            <a:ext cx="925253" cy="276999"/>
          </a:xfrm>
          <a:prstGeom prst="rect">
            <a:avLst/>
          </a:prstGeom>
          <a:noFill/>
        </p:spPr>
        <p:txBody>
          <a:bodyPr wrap="none" rtlCol="0">
            <a:spAutoFit/>
          </a:bodyPr>
          <a:lstStyle/>
          <a:p>
            <a:pPr algn="l" fontAlgn="auto">
              <a:spcBef>
                <a:spcPts val="0"/>
              </a:spcBef>
              <a:spcAft>
                <a:spcPts val="0"/>
              </a:spcAft>
            </a:pPr>
            <a:r>
              <a:rPr lang="en-US" sz="1200" dirty="0" err="1">
                <a:solidFill>
                  <a:srgbClr val="000000"/>
                </a:solidFill>
                <a:latin typeface="Arial"/>
                <a:ea typeface="+mn-ea"/>
                <a:cs typeface="+mn-cs"/>
              </a:rPr>
              <a:t>Cryocooler</a:t>
            </a:r>
            <a:endParaRPr lang="en-US" sz="1200" dirty="0">
              <a:solidFill>
                <a:srgbClr val="000000"/>
              </a:solidFill>
              <a:latin typeface="Arial"/>
              <a:ea typeface="+mn-ea"/>
              <a:cs typeface="+mn-cs"/>
            </a:endParaRPr>
          </a:p>
        </p:txBody>
      </p:sp>
      <p:cxnSp>
        <p:nvCxnSpPr>
          <p:cNvPr id="30" name="Straight Arrow Connector 29"/>
          <p:cNvCxnSpPr>
            <a:stCxn id="29" idx="1"/>
          </p:cNvCxnSpPr>
          <p:nvPr/>
        </p:nvCxnSpPr>
        <p:spPr bwMode="auto">
          <a:xfrm flipH="1">
            <a:off x="5105400" y="1421868"/>
            <a:ext cx="1066800" cy="178332"/>
          </a:xfrm>
          <a:prstGeom prst="straightConnector1">
            <a:avLst/>
          </a:prstGeom>
          <a:solidFill>
            <a:schemeClr val="bg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1" name="Straight Arrow Connector 30"/>
          <p:cNvCxnSpPr>
            <a:stCxn id="29" idx="3"/>
          </p:cNvCxnSpPr>
          <p:nvPr/>
        </p:nvCxnSpPr>
        <p:spPr bwMode="auto">
          <a:xfrm>
            <a:off x="7097453" y="1421868"/>
            <a:ext cx="903547" cy="330732"/>
          </a:xfrm>
          <a:prstGeom prst="straightConnector1">
            <a:avLst/>
          </a:prstGeom>
          <a:solidFill>
            <a:schemeClr val="bg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2" name="TextBox 31"/>
          <p:cNvSpPr txBox="1"/>
          <p:nvPr/>
        </p:nvSpPr>
        <p:spPr>
          <a:xfrm>
            <a:off x="5924535" y="1587234"/>
            <a:ext cx="1420582" cy="276999"/>
          </a:xfrm>
          <a:prstGeom prst="rect">
            <a:avLst/>
          </a:prstGeom>
          <a:noFill/>
        </p:spPr>
        <p:txBody>
          <a:bodyPr wrap="none" rtlCol="0">
            <a:spAutoFit/>
          </a:bodyPr>
          <a:lstStyle/>
          <a:p>
            <a:pPr algn="l" fontAlgn="auto">
              <a:spcBef>
                <a:spcPts val="0"/>
              </a:spcBef>
              <a:spcAft>
                <a:spcPts val="0"/>
              </a:spcAft>
            </a:pPr>
            <a:r>
              <a:rPr lang="en-US" sz="1200" dirty="0">
                <a:solidFill>
                  <a:srgbClr val="000000"/>
                </a:solidFill>
                <a:latin typeface="Arial"/>
                <a:ea typeface="+mn-ea"/>
                <a:cs typeface="+mn-cs"/>
              </a:rPr>
              <a:t>Lifting Mechanism</a:t>
            </a:r>
          </a:p>
        </p:txBody>
      </p:sp>
      <p:cxnSp>
        <p:nvCxnSpPr>
          <p:cNvPr id="33" name="Straight Arrow Connector 32"/>
          <p:cNvCxnSpPr>
            <a:stCxn id="32" idx="1"/>
          </p:cNvCxnSpPr>
          <p:nvPr/>
        </p:nvCxnSpPr>
        <p:spPr bwMode="auto">
          <a:xfrm flipH="1">
            <a:off x="5391135" y="1725734"/>
            <a:ext cx="533400" cy="407866"/>
          </a:xfrm>
          <a:prstGeom prst="straightConnector1">
            <a:avLst/>
          </a:prstGeom>
          <a:solidFill>
            <a:schemeClr val="bg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6" name="Straight Arrow Connector 55"/>
          <p:cNvCxnSpPr>
            <a:stCxn id="32" idx="3"/>
          </p:cNvCxnSpPr>
          <p:nvPr/>
        </p:nvCxnSpPr>
        <p:spPr bwMode="auto">
          <a:xfrm>
            <a:off x="7345117" y="1725734"/>
            <a:ext cx="351083" cy="484066"/>
          </a:xfrm>
          <a:prstGeom prst="straightConnector1">
            <a:avLst/>
          </a:prstGeom>
          <a:solidFill>
            <a:schemeClr val="bg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7" name="TextBox 56"/>
          <p:cNvSpPr txBox="1"/>
          <p:nvPr/>
        </p:nvSpPr>
        <p:spPr>
          <a:xfrm>
            <a:off x="6290348" y="1905000"/>
            <a:ext cx="712054" cy="276999"/>
          </a:xfrm>
          <a:prstGeom prst="rect">
            <a:avLst/>
          </a:prstGeom>
          <a:noFill/>
        </p:spPr>
        <p:txBody>
          <a:bodyPr wrap="none" rtlCol="0">
            <a:spAutoFit/>
          </a:bodyPr>
          <a:lstStyle/>
          <a:p>
            <a:pPr algn="l" fontAlgn="auto">
              <a:spcBef>
                <a:spcPts val="0"/>
              </a:spcBef>
              <a:spcAft>
                <a:spcPts val="0"/>
              </a:spcAft>
            </a:pPr>
            <a:r>
              <a:rPr lang="en-US" sz="1200" dirty="0">
                <a:solidFill>
                  <a:srgbClr val="000000"/>
                </a:solidFill>
                <a:latin typeface="Arial"/>
                <a:ea typeface="+mn-ea"/>
                <a:cs typeface="+mn-cs"/>
              </a:rPr>
              <a:t>Bellows</a:t>
            </a:r>
          </a:p>
        </p:txBody>
      </p:sp>
      <p:cxnSp>
        <p:nvCxnSpPr>
          <p:cNvPr id="58" name="Straight Arrow Connector 57"/>
          <p:cNvCxnSpPr>
            <a:stCxn id="57" idx="1"/>
          </p:cNvCxnSpPr>
          <p:nvPr/>
        </p:nvCxnSpPr>
        <p:spPr bwMode="auto">
          <a:xfrm flipH="1">
            <a:off x="5117432" y="2043500"/>
            <a:ext cx="1172916" cy="282605"/>
          </a:xfrm>
          <a:prstGeom prst="straightConnector1">
            <a:avLst/>
          </a:prstGeom>
          <a:solidFill>
            <a:schemeClr val="bg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9" name="Straight Arrow Connector 58"/>
          <p:cNvCxnSpPr>
            <a:stCxn id="57" idx="3"/>
          </p:cNvCxnSpPr>
          <p:nvPr/>
        </p:nvCxnSpPr>
        <p:spPr bwMode="auto">
          <a:xfrm>
            <a:off x="7002402" y="2043500"/>
            <a:ext cx="914377" cy="346774"/>
          </a:xfrm>
          <a:prstGeom prst="straightConnector1">
            <a:avLst/>
          </a:prstGeom>
          <a:solidFill>
            <a:schemeClr val="bg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0" name="TextBox 59"/>
          <p:cNvSpPr txBox="1"/>
          <p:nvPr/>
        </p:nvSpPr>
        <p:spPr>
          <a:xfrm>
            <a:off x="5616958" y="2390274"/>
            <a:ext cx="971741" cy="461665"/>
          </a:xfrm>
          <a:prstGeom prst="rect">
            <a:avLst/>
          </a:prstGeom>
          <a:noFill/>
        </p:spPr>
        <p:txBody>
          <a:bodyPr wrap="none" rtlCol="0">
            <a:spAutoFit/>
          </a:bodyPr>
          <a:lstStyle/>
          <a:p>
            <a:pPr fontAlgn="auto">
              <a:spcBef>
                <a:spcPts val="0"/>
              </a:spcBef>
              <a:spcAft>
                <a:spcPts val="0"/>
              </a:spcAft>
            </a:pPr>
            <a:r>
              <a:rPr lang="en-US" sz="1200" b="1" dirty="0">
                <a:solidFill>
                  <a:srgbClr val="A50021"/>
                </a:solidFill>
                <a:latin typeface="Arial"/>
                <a:ea typeface="+mn-ea"/>
                <a:cs typeface="+mn-cs"/>
              </a:rPr>
              <a:t>Cylindrical</a:t>
            </a:r>
          </a:p>
          <a:p>
            <a:pPr fontAlgn="auto">
              <a:spcBef>
                <a:spcPts val="0"/>
              </a:spcBef>
              <a:spcAft>
                <a:spcPts val="0"/>
              </a:spcAft>
            </a:pPr>
            <a:r>
              <a:rPr lang="en-US" sz="1200" b="1" dirty="0">
                <a:solidFill>
                  <a:srgbClr val="A50021"/>
                </a:solidFill>
                <a:latin typeface="Arial"/>
                <a:ea typeface="+mn-ea"/>
                <a:cs typeface="+mn-cs"/>
              </a:rPr>
              <a:t>Chamber</a:t>
            </a:r>
          </a:p>
        </p:txBody>
      </p:sp>
      <p:sp>
        <p:nvSpPr>
          <p:cNvPr id="61" name="TextBox 60"/>
          <p:cNvSpPr txBox="1"/>
          <p:nvPr/>
        </p:nvSpPr>
        <p:spPr>
          <a:xfrm>
            <a:off x="6454058" y="2390274"/>
            <a:ext cx="1032206" cy="461665"/>
          </a:xfrm>
          <a:prstGeom prst="rect">
            <a:avLst/>
          </a:prstGeom>
          <a:noFill/>
        </p:spPr>
        <p:txBody>
          <a:bodyPr wrap="none" rtlCol="0">
            <a:spAutoFit/>
          </a:bodyPr>
          <a:lstStyle/>
          <a:p>
            <a:pPr fontAlgn="auto">
              <a:spcBef>
                <a:spcPts val="0"/>
              </a:spcBef>
              <a:spcAft>
                <a:spcPts val="0"/>
              </a:spcAft>
            </a:pPr>
            <a:r>
              <a:rPr lang="en-US" sz="1200" b="1" dirty="0">
                <a:solidFill>
                  <a:srgbClr val="008000"/>
                </a:solidFill>
                <a:latin typeface="Arial"/>
                <a:ea typeface="+mn-ea"/>
                <a:cs typeface="+mn-cs"/>
              </a:rPr>
              <a:t>Trapezoidal</a:t>
            </a:r>
          </a:p>
          <a:p>
            <a:pPr fontAlgn="auto">
              <a:spcBef>
                <a:spcPts val="0"/>
              </a:spcBef>
              <a:spcAft>
                <a:spcPts val="0"/>
              </a:spcAft>
            </a:pPr>
            <a:r>
              <a:rPr lang="en-US" sz="1200" b="1" dirty="0">
                <a:solidFill>
                  <a:srgbClr val="008000"/>
                </a:solidFill>
                <a:latin typeface="Arial"/>
                <a:ea typeface="+mn-ea"/>
                <a:cs typeface="+mn-cs"/>
              </a:rPr>
              <a:t>Chamber</a:t>
            </a:r>
          </a:p>
        </p:txBody>
      </p:sp>
      <p:cxnSp>
        <p:nvCxnSpPr>
          <p:cNvPr id="62" name="Straight Arrow Connector 61"/>
          <p:cNvCxnSpPr/>
          <p:nvPr/>
        </p:nvCxnSpPr>
        <p:spPr bwMode="auto">
          <a:xfrm flipH="1">
            <a:off x="5391135" y="2621106"/>
            <a:ext cx="344188" cy="122094"/>
          </a:xfrm>
          <a:prstGeom prst="straightConnector1">
            <a:avLst/>
          </a:prstGeom>
          <a:solidFill>
            <a:schemeClr val="bg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3" name="Straight Arrow Connector 62"/>
          <p:cNvCxnSpPr>
            <a:stCxn id="61" idx="3"/>
          </p:cNvCxnSpPr>
          <p:nvPr/>
        </p:nvCxnSpPr>
        <p:spPr bwMode="auto">
          <a:xfrm>
            <a:off x="7486264" y="2621107"/>
            <a:ext cx="133736" cy="122093"/>
          </a:xfrm>
          <a:prstGeom prst="straightConnector1">
            <a:avLst/>
          </a:prstGeom>
          <a:solidFill>
            <a:schemeClr val="bg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4" name="TextBox 63"/>
          <p:cNvSpPr txBox="1"/>
          <p:nvPr/>
        </p:nvSpPr>
        <p:spPr>
          <a:xfrm>
            <a:off x="5918886" y="3515956"/>
            <a:ext cx="1387496" cy="276999"/>
          </a:xfrm>
          <a:prstGeom prst="rect">
            <a:avLst/>
          </a:prstGeom>
          <a:noFill/>
        </p:spPr>
        <p:txBody>
          <a:bodyPr wrap="none" rtlCol="0">
            <a:spAutoFit/>
          </a:bodyPr>
          <a:lstStyle/>
          <a:p>
            <a:pPr algn="l" fontAlgn="auto">
              <a:spcBef>
                <a:spcPts val="0"/>
              </a:spcBef>
              <a:spcAft>
                <a:spcPts val="0"/>
              </a:spcAft>
            </a:pPr>
            <a:r>
              <a:rPr lang="en-US" sz="1200" dirty="0">
                <a:solidFill>
                  <a:srgbClr val="000000"/>
                </a:solidFill>
                <a:latin typeface="Arial"/>
                <a:ea typeface="+mn-ea"/>
                <a:cs typeface="+mn-cs"/>
              </a:rPr>
              <a:t>X,Y,Z Translation</a:t>
            </a:r>
          </a:p>
        </p:txBody>
      </p:sp>
      <p:cxnSp>
        <p:nvCxnSpPr>
          <p:cNvPr id="65" name="Straight Arrow Connector 64"/>
          <p:cNvCxnSpPr>
            <a:stCxn id="64" idx="1"/>
          </p:cNvCxnSpPr>
          <p:nvPr/>
        </p:nvCxnSpPr>
        <p:spPr bwMode="auto">
          <a:xfrm flipH="1">
            <a:off x="5486400" y="3654456"/>
            <a:ext cx="432486" cy="178332"/>
          </a:xfrm>
          <a:prstGeom prst="straightConnector1">
            <a:avLst/>
          </a:prstGeom>
          <a:solidFill>
            <a:schemeClr val="bg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6" name="Straight Arrow Connector 65"/>
          <p:cNvCxnSpPr>
            <a:stCxn id="64" idx="3"/>
          </p:cNvCxnSpPr>
          <p:nvPr/>
        </p:nvCxnSpPr>
        <p:spPr bwMode="auto">
          <a:xfrm>
            <a:off x="7306382" y="3654456"/>
            <a:ext cx="389818" cy="307944"/>
          </a:xfrm>
          <a:prstGeom prst="straightConnector1">
            <a:avLst/>
          </a:prstGeom>
          <a:solidFill>
            <a:schemeClr val="bg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7" name="TextBox 66"/>
          <p:cNvSpPr txBox="1"/>
          <p:nvPr/>
        </p:nvSpPr>
        <p:spPr>
          <a:xfrm>
            <a:off x="6236043" y="4890700"/>
            <a:ext cx="585417" cy="276999"/>
          </a:xfrm>
          <a:prstGeom prst="rect">
            <a:avLst/>
          </a:prstGeom>
          <a:noFill/>
        </p:spPr>
        <p:txBody>
          <a:bodyPr wrap="none" rtlCol="0">
            <a:spAutoFit/>
          </a:bodyPr>
          <a:lstStyle/>
          <a:p>
            <a:pPr algn="l" fontAlgn="auto">
              <a:spcBef>
                <a:spcPts val="0"/>
              </a:spcBef>
              <a:spcAft>
                <a:spcPts val="0"/>
              </a:spcAft>
            </a:pPr>
            <a:r>
              <a:rPr lang="en-US" sz="1200" dirty="0">
                <a:solidFill>
                  <a:srgbClr val="000000"/>
                </a:solidFill>
                <a:latin typeface="Arial"/>
                <a:ea typeface="+mn-ea"/>
                <a:cs typeface="+mn-cs"/>
              </a:rPr>
              <a:t>Stand</a:t>
            </a:r>
          </a:p>
        </p:txBody>
      </p:sp>
      <p:cxnSp>
        <p:nvCxnSpPr>
          <p:cNvPr id="68" name="Straight Arrow Connector 67"/>
          <p:cNvCxnSpPr>
            <a:stCxn id="67" idx="1"/>
          </p:cNvCxnSpPr>
          <p:nvPr/>
        </p:nvCxnSpPr>
        <p:spPr bwMode="auto">
          <a:xfrm flipH="1">
            <a:off x="5169243" y="5029200"/>
            <a:ext cx="1066800" cy="178332"/>
          </a:xfrm>
          <a:prstGeom prst="straightConnector1">
            <a:avLst/>
          </a:prstGeom>
          <a:solidFill>
            <a:schemeClr val="bg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9" name="Straight Arrow Connector 68"/>
          <p:cNvCxnSpPr>
            <a:stCxn id="67" idx="3"/>
          </p:cNvCxnSpPr>
          <p:nvPr/>
        </p:nvCxnSpPr>
        <p:spPr bwMode="auto">
          <a:xfrm>
            <a:off x="6821460" y="5029200"/>
            <a:ext cx="1243383" cy="330732"/>
          </a:xfrm>
          <a:prstGeom prst="straightConnector1">
            <a:avLst/>
          </a:prstGeom>
          <a:solidFill>
            <a:schemeClr val="bg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0" name="TextBox 69"/>
          <p:cNvSpPr txBox="1"/>
          <p:nvPr/>
        </p:nvSpPr>
        <p:spPr>
          <a:xfrm>
            <a:off x="6278799" y="2971800"/>
            <a:ext cx="688586" cy="276999"/>
          </a:xfrm>
          <a:prstGeom prst="rect">
            <a:avLst/>
          </a:prstGeom>
          <a:noFill/>
        </p:spPr>
        <p:txBody>
          <a:bodyPr wrap="none" rtlCol="0">
            <a:spAutoFit/>
          </a:bodyPr>
          <a:lstStyle/>
          <a:p>
            <a:pPr algn="l" fontAlgn="auto">
              <a:spcBef>
                <a:spcPts val="0"/>
              </a:spcBef>
              <a:spcAft>
                <a:spcPts val="0"/>
              </a:spcAft>
            </a:pPr>
            <a:r>
              <a:rPr lang="en-US" sz="1200" dirty="0">
                <a:solidFill>
                  <a:srgbClr val="000000"/>
                </a:solidFill>
                <a:latin typeface="Arial"/>
                <a:ea typeface="+mn-ea"/>
                <a:cs typeface="+mn-cs"/>
              </a:rPr>
              <a:t>Targets</a:t>
            </a:r>
          </a:p>
        </p:txBody>
      </p:sp>
      <p:cxnSp>
        <p:nvCxnSpPr>
          <p:cNvPr id="71" name="Straight Arrow Connector 70"/>
          <p:cNvCxnSpPr>
            <a:stCxn id="70" idx="1"/>
          </p:cNvCxnSpPr>
          <p:nvPr/>
        </p:nvCxnSpPr>
        <p:spPr bwMode="auto">
          <a:xfrm flipH="1" flipV="1">
            <a:off x="5105400" y="2971800"/>
            <a:ext cx="1173399" cy="138500"/>
          </a:xfrm>
          <a:prstGeom prst="straightConnector1">
            <a:avLst/>
          </a:prstGeom>
          <a:solidFill>
            <a:schemeClr val="bg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2" name="Straight Arrow Connector 71"/>
          <p:cNvCxnSpPr>
            <a:stCxn id="70" idx="3"/>
          </p:cNvCxnSpPr>
          <p:nvPr/>
        </p:nvCxnSpPr>
        <p:spPr bwMode="auto">
          <a:xfrm flipV="1">
            <a:off x="6967385" y="3048000"/>
            <a:ext cx="1097458" cy="62300"/>
          </a:xfrm>
          <a:prstGeom prst="straightConnector1">
            <a:avLst/>
          </a:prstGeom>
          <a:solidFill>
            <a:schemeClr val="bg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4" name="Slide Number Placeholder 1"/>
          <p:cNvSpPr txBox="1">
            <a:spLocks/>
          </p:cNvSpPr>
          <p:nvPr/>
        </p:nvSpPr>
        <p:spPr bwMode="auto">
          <a:xfrm>
            <a:off x="8901122" y="6618291"/>
            <a:ext cx="244475" cy="241300"/>
          </a:xfrm>
          <a:prstGeom prst="rect">
            <a:avLst/>
          </a:prstGeom>
          <a:noFill/>
          <a:ln w="12700">
            <a:noFill/>
            <a:miter lim="800000"/>
            <a:headEnd/>
            <a:tailEnd/>
          </a:ln>
          <a:effectLst/>
        </p:spPr>
        <p:txBody>
          <a:bodyPr vert="horz" wrap="none" lIns="91349" tIns="45673" rIns="91349" bIns="45673" numCol="1" anchor="t" anchorCtr="0" compatLnSpc="1">
            <a:prstTxWarp prst="textNoShape">
              <a:avLst/>
            </a:prstTxWarp>
          </a:bodyPr>
          <a:lstStyle>
            <a:defPPr>
              <a:defRPr lang="en-US"/>
            </a:defPPr>
            <a:lvl1pPr algn="ctr" rtl="0" fontAlgn="base">
              <a:spcBef>
                <a:spcPct val="0"/>
              </a:spcBef>
              <a:spcAft>
                <a:spcPct val="0"/>
              </a:spcAft>
              <a:tabLst>
                <a:tab pos="748543" algn="l"/>
              </a:tabLst>
              <a:defRPr sz="1100" kern="1200">
                <a:solidFill>
                  <a:schemeClr val="tx1"/>
                </a:solidFill>
                <a:latin typeface="Helvetica" charset="0"/>
                <a:ea typeface="+mn-ea"/>
                <a:cs typeface="Helvetica" charset="0"/>
                <a:sym typeface="Helvetica" charset="0"/>
              </a:defRPr>
            </a:lvl1pPr>
            <a:lvl2pPr marL="456738" algn="ctr" rtl="0" fontAlgn="base">
              <a:spcBef>
                <a:spcPct val="0"/>
              </a:spcBef>
              <a:spcAft>
                <a:spcPct val="0"/>
              </a:spcAft>
              <a:defRPr kern="1200">
                <a:solidFill>
                  <a:schemeClr val="tx1"/>
                </a:solidFill>
                <a:latin typeface="Helvetica" charset="0"/>
                <a:ea typeface="ヒラギノ角ゴ ProN W3"/>
                <a:cs typeface="ヒラギノ角ゴ ProN W3"/>
                <a:sym typeface="Helvetica" charset="0"/>
              </a:defRPr>
            </a:lvl2pPr>
            <a:lvl3pPr marL="913474" algn="ctr" rtl="0" fontAlgn="base">
              <a:spcBef>
                <a:spcPct val="0"/>
              </a:spcBef>
              <a:spcAft>
                <a:spcPct val="0"/>
              </a:spcAft>
              <a:defRPr kern="1200">
                <a:solidFill>
                  <a:schemeClr val="tx1"/>
                </a:solidFill>
                <a:latin typeface="Helvetica" charset="0"/>
                <a:ea typeface="ヒラギノ角ゴ ProN W3"/>
                <a:cs typeface="ヒラギノ角ゴ ProN W3"/>
                <a:sym typeface="Helvetica" charset="0"/>
              </a:defRPr>
            </a:lvl3pPr>
            <a:lvl4pPr marL="1370213" algn="ctr" rtl="0" fontAlgn="base">
              <a:spcBef>
                <a:spcPct val="0"/>
              </a:spcBef>
              <a:spcAft>
                <a:spcPct val="0"/>
              </a:spcAft>
              <a:defRPr kern="1200">
                <a:solidFill>
                  <a:schemeClr val="tx1"/>
                </a:solidFill>
                <a:latin typeface="Helvetica" charset="0"/>
                <a:ea typeface="ヒラギノ角ゴ ProN W3"/>
                <a:cs typeface="ヒラギノ角ゴ ProN W3"/>
                <a:sym typeface="Helvetica" charset="0"/>
              </a:defRPr>
            </a:lvl4pPr>
            <a:lvl5pPr marL="1826949" algn="ctr" rtl="0" fontAlgn="base">
              <a:spcBef>
                <a:spcPct val="0"/>
              </a:spcBef>
              <a:spcAft>
                <a:spcPct val="0"/>
              </a:spcAft>
              <a:defRPr kern="1200">
                <a:solidFill>
                  <a:schemeClr val="tx1"/>
                </a:solidFill>
                <a:latin typeface="Helvetica" charset="0"/>
                <a:ea typeface="ヒラギノ角ゴ ProN W3"/>
                <a:cs typeface="ヒラギノ角ゴ ProN W3"/>
                <a:sym typeface="Helvetica" charset="0"/>
              </a:defRPr>
            </a:lvl5pPr>
            <a:lvl6pPr marL="2283689" algn="l" defTabSz="913474" rtl="0" eaLnBrk="1" latinLnBrk="0" hangingPunct="1">
              <a:defRPr kern="1200">
                <a:solidFill>
                  <a:schemeClr val="tx1"/>
                </a:solidFill>
                <a:latin typeface="Helvetica" charset="0"/>
                <a:ea typeface="ヒラギノ角ゴ ProN W3"/>
                <a:cs typeface="ヒラギノ角ゴ ProN W3"/>
                <a:sym typeface="Helvetica" charset="0"/>
              </a:defRPr>
            </a:lvl6pPr>
            <a:lvl7pPr marL="2740422" algn="l" defTabSz="913474" rtl="0" eaLnBrk="1" latinLnBrk="0" hangingPunct="1">
              <a:defRPr kern="1200">
                <a:solidFill>
                  <a:schemeClr val="tx1"/>
                </a:solidFill>
                <a:latin typeface="Helvetica" charset="0"/>
                <a:ea typeface="ヒラギノ角ゴ ProN W3"/>
                <a:cs typeface="ヒラギノ角ゴ ProN W3"/>
                <a:sym typeface="Helvetica" charset="0"/>
              </a:defRPr>
            </a:lvl7pPr>
            <a:lvl8pPr marL="3197160" algn="l" defTabSz="913474" rtl="0" eaLnBrk="1" latinLnBrk="0" hangingPunct="1">
              <a:defRPr kern="1200">
                <a:solidFill>
                  <a:schemeClr val="tx1"/>
                </a:solidFill>
                <a:latin typeface="Helvetica" charset="0"/>
                <a:ea typeface="ヒラギノ角ゴ ProN W3"/>
                <a:cs typeface="ヒラギノ角ゴ ProN W3"/>
                <a:sym typeface="Helvetica" charset="0"/>
              </a:defRPr>
            </a:lvl8pPr>
            <a:lvl9pPr marL="3653896" algn="l" defTabSz="913474" rtl="0" eaLnBrk="1" latinLnBrk="0" hangingPunct="1">
              <a:defRPr kern="1200">
                <a:solidFill>
                  <a:schemeClr val="tx1"/>
                </a:solidFill>
                <a:latin typeface="Helvetica" charset="0"/>
                <a:ea typeface="ヒラギノ角ゴ ProN W3"/>
                <a:cs typeface="ヒラギノ角ゴ ProN W3"/>
                <a:sym typeface="Helvetic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tab pos="748543" algn="l"/>
              </a:tabLst>
              <a:defRPr/>
            </a:pPr>
            <a:fld id="{2F954390-7186-42D5-8CA0-4FBB614EFE2A}" type="slidenum">
              <a:rPr kumimoji="0" lang="en-US" sz="1100" b="0" i="0" u="none" strike="noStrike" kern="1200" cap="none" spc="0" normalizeH="0" baseline="0" noProof="0" smtClean="0">
                <a:ln>
                  <a:noFill/>
                </a:ln>
                <a:solidFill>
                  <a:srgbClr val="000000"/>
                </a:solidFill>
                <a:effectLst/>
                <a:uLnTx/>
                <a:uFillTx/>
                <a:latin typeface="Helvetica" charset="0"/>
                <a:ea typeface="+mn-ea"/>
                <a:cs typeface="Helvetica" charset="0"/>
                <a:sym typeface="Helvetica" charset="0"/>
              </a:rPr>
              <a:pPr marL="0" marR="0" lvl="0" indent="0" algn="ctr" defTabSz="914400" rtl="0" eaLnBrk="1" fontAlgn="base" latinLnBrk="0" hangingPunct="1">
                <a:lnSpc>
                  <a:spcPct val="100000"/>
                </a:lnSpc>
                <a:spcBef>
                  <a:spcPct val="0"/>
                </a:spcBef>
                <a:spcAft>
                  <a:spcPct val="0"/>
                </a:spcAft>
                <a:buClrTx/>
                <a:buSzTx/>
                <a:buFontTx/>
                <a:buNone/>
                <a:tabLst>
                  <a:tab pos="748543" algn="l"/>
                </a:tabLst>
                <a:defRPr/>
              </a:pPr>
              <a:t>63</a:t>
            </a:fld>
            <a:endParaRPr kumimoji="0" lang="en-US" sz="1100" b="0" i="0" u="none" strike="noStrike" kern="1200" cap="none" spc="0" normalizeH="0" baseline="0" noProof="0">
              <a:ln>
                <a:noFill/>
              </a:ln>
              <a:solidFill>
                <a:srgbClr val="000000"/>
              </a:solidFill>
              <a:effectLst/>
              <a:uLnTx/>
              <a:uFillTx/>
              <a:latin typeface="Helvetica" charset="0"/>
              <a:ea typeface="+mn-ea"/>
              <a:cs typeface="Helvetica" charset="0"/>
              <a:sym typeface="Helvetica" charset="0"/>
            </a:endParaRPr>
          </a:p>
        </p:txBody>
      </p:sp>
      <p:sp>
        <p:nvSpPr>
          <p:cNvPr id="3" name="TextBox 2">
            <a:extLst>
              <a:ext uri="{FF2B5EF4-FFF2-40B4-BE49-F238E27FC236}">
                <a16:creationId xmlns:a16="http://schemas.microsoft.com/office/drawing/2014/main" id="{B8CE0D16-A83A-6B2D-712C-4DF81F3D8C29}"/>
              </a:ext>
            </a:extLst>
          </p:cNvPr>
          <p:cNvSpPr txBox="1"/>
          <p:nvPr/>
        </p:nvSpPr>
        <p:spPr>
          <a:xfrm>
            <a:off x="136414" y="1295400"/>
            <a:ext cx="3292586" cy="461665"/>
          </a:xfrm>
          <a:prstGeom prst="rect">
            <a:avLst/>
          </a:prstGeom>
          <a:noFill/>
        </p:spPr>
        <p:txBody>
          <a:bodyPr wrap="square">
            <a:spAutoFit/>
          </a:bodyPr>
          <a:lstStyle/>
          <a:p>
            <a:r>
              <a:rPr lang="en-US" sz="2400" b="1" dirty="0">
                <a:solidFill>
                  <a:srgbClr val="7030A0"/>
                </a:solidFill>
                <a:latin typeface="+mj-lt"/>
                <a:cs typeface="Calibri" pitchFamily="34" charset="0"/>
              </a:rPr>
              <a:t>MUSE Target Design: </a:t>
            </a:r>
            <a:endParaRPr lang="en-US" sz="2400" dirty="0">
              <a:solidFill>
                <a:srgbClr val="7030A0"/>
              </a:solidFill>
            </a:endParaRPr>
          </a:p>
        </p:txBody>
      </p:sp>
    </p:spTree>
    <p:extLst>
      <p:ext uri="{BB962C8B-B14F-4D97-AF65-F5344CB8AC3E}">
        <p14:creationId xmlns:p14="http://schemas.microsoft.com/office/powerpoint/2010/main" val="3705880644"/>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3" descr="O:\7309-MUSE\Technical Work\Pictures &amp; Video\2017-04-27 c785 window testing\IMG_0945.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5400000">
            <a:off x="5693331" y="1845390"/>
            <a:ext cx="3830955" cy="2873216"/>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0" y="152400"/>
            <a:ext cx="9144000" cy="609600"/>
          </a:xfrm>
        </p:spPr>
        <p:txBody>
          <a:bodyPr/>
          <a:lstStyle/>
          <a:p>
            <a:r>
              <a:rPr lang="en-US" sz="3200" b="1" dirty="0">
                <a:solidFill>
                  <a:srgbClr val="FF0000"/>
                </a:solidFill>
              </a:rPr>
              <a:t>Unsupported Windows form Pleats</a:t>
            </a:r>
          </a:p>
        </p:txBody>
      </p:sp>
      <p:sp>
        <p:nvSpPr>
          <p:cNvPr id="3" name="Content Placeholder 2"/>
          <p:cNvSpPr>
            <a:spLocks noGrp="1"/>
          </p:cNvSpPr>
          <p:nvPr>
            <p:ph idx="1"/>
          </p:nvPr>
        </p:nvSpPr>
        <p:spPr>
          <a:xfrm>
            <a:off x="-8890" y="1940186"/>
            <a:ext cx="2895600" cy="3056748"/>
          </a:xfrm>
        </p:spPr>
        <p:txBody>
          <a:bodyPr/>
          <a:lstStyle/>
          <a:p>
            <a:r>
              <a:rPr lang="en-US" sz="1800" b="0" dirty="0"/>
              <a:t>127µm </a:t>
            </a:r>
            <a:r>
              <a:rPr lang="en-US" sz="1800" b="0" dirty="0" err="1"/>
              <a:t>Kapton</a:t>
            </a:r>
            <a:r>
              <a:rPr lang="en-US" sz="1800" b="0" dirty="0"/>
              <a:t>  window deflecting inward about 2.5” </a:t>
            </a:r>
            <a:br>
              <a:rPr lang="en-US" sz="1800" b="0" dirty="0"/>
            </a:br>
            <a:r>
              <a:rPr lang="en-US" sz="1800" b="0" dirty="0"/>
              <a:t>(6.35 cm) at about </a:t>
            </a:r>
            <a:br>
              <a:rPr lang="en-US" sz="1800" b="0" dirty="0"/>
            </a:br>
            <a:r>
              <a:rPr lang="en-US" sz="1800" b="0" dirty="0"/>
              <a:t>0.5 </a:t>
            </a:r>
            <a:r>
              <a:rPr lang="en-US" sz="1800" b="0" dirty="0" err="1"/>
              <a:t>atm</a:t>
            </a:r>
            <a:br>
              <a:rPr lang="en-US" sz="1800" b="0" dirty="0"/>
            </a:br>
            <a:endParaRPr lang="en-US" sz="1800" b="0" dirty="0"/>
          </a:p>
          <a:p>
            <a:r>
              <a:rPr lang="en-US" sz="1800" b="0" dirty="0"/>
              <a:t>C785 sailcloth (258 µm </a:t>
            </a:r>
            <a:r>
              <a:rPr lang="en-US" sz="1800" b="0" dirty="0" err="1"/>
              <a:t>Kapton</a:t>
            </a:r>
            <a:r>
              <a:rPr lang="en-US" sz="1800" b="0" dirty="0"/>
              <a:t> equivalent) at </a:t>
            </a:r>
            <a:br>
              <a:rPr lang="en-US" sz="1800" b="0" dirty="0"/>
            </a:br>
            <a:r>
              <a:rPr lang="en-US" sz="1800" b="0" dirty="0"/>
              <a:t>1 </a:t>
            </a:r>
            <a:r>
              <a:rPr lang="en-US" sz="1800" b="0" dirty="0" err="1"/>
              <a:t>atm</a:t>
            </a:r>
            <a:r>
              <a:rPr lang="en-US" sz="1800" b="0" dirty="0"/>
              <a:t> still forms pleats</a:t>
            </a:r>
            <a:endParaRPr lang="en-US" dirty="0"/>
          </a:p>
        </p:txBody>
      </p:sp>
      <p:pic>
        <p:nvPicPr>
          <p:cNvPr id="4" name="Picture 3"/>
          <p:cNvPicPr/>
          <p:nvPr/>
        </p:nvPicPr>
        <p:blipFill>
          <a:blip r:embed="rId3"/>
          <a:stretch>
            <a:fillRect/>
          </a:stretch>
        </p:blipFill>
        <p:spPr>
          <a:xfrm>
            <a:off x="2886710" y="1366520"/>
            <a:ext cx="3209290" cy="3830955"/>
          </a:xfrm>
          <a:prstGeom prst="rect">
            <a:avLst/>
          </a:prstGeom>
        </p:spPr>
      </p:pic>
      <p:sp>
        <p:nvSpPr>
          <p:cNvPr id="6" name="Rounded Rectangle 5"/>
          <p:cNvSpPr/>
          <p:nvPr/>
        </p:nvSpPr>
        <p:spPr bwMode="auto">
          <a:xfrm>
            <a:off x="2868011" y="5236440"/>
            <a:ext cx="3246687" cy="304800"/>
          </a:xfrm>
          <a:prstGeom prst="roundRect">
            <a:avLst/>
          </a:prstGeom>
          <a:solidFill>
            <a:srgbClr val="00B0F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hangingPunct="0"/>
            <a:r>
              <a:rPr lang="en-US" sz="1400" b="1" dirty="0">
                <a:solidFill>
                  <a:srgbClr val="FFFFFF"/>
                </a:solidFill>
                <a:latin typeface="+mn-lt"/>
                <a:ea typeface="+mn-ea"/>
                <a:cs typeface="+mn-cs"/>
              </a:rPr>
              <a:t>Window Burst Shortly after Photo taken</a:t>
            </a:r>
          </a:p>
        </p:txBody>
      </p:sp>
      <p:sp>
        <p:nvSpPr>
          <p:cNvPr id="7" name="Rectangle 6"/>
          <p:cNvSpPr/>
          <p:nvPr/>
        </p:nvSpPr>
        <p:spPr>
          <a:xfrm rot="20566600">
            <a:off x="570365" y="2756989"/>
            <a:ext cx="8073089" cy="1323439"/>
          </a:xfrm>
          <a:prstGeom prst="rect">
            <a:avLst/>
          </a:prstGeom>
          <a:noFill/>
        </p:spPr>
        <p:txBody>
          <a:bodyPr wrap="square" lIns="91440" tIns="45720" rIns="91440" bIns="45720">
            <a:spAutoFit/>
          </a:bodyPr>
          <a:lstStyle/>
          <a:p>
            <a:pPr algn="ctr"/>
            <a:r>
              <a:rPr lang="en-US" sz="8000" b="1"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rPr>
              <a:t>Does not work</a:t>
            </a:r>
          </a:p>
        </p:txBody>
      </p:sp>
      <p:sp>
        <p:nvSpPr>
          <p:cNvPr id="8" name="Rectangle 7"/>
          <p:cNvSpPr/>
          <p:nvPr/>
        </p:nvSpPr>
        <p:spPr>
          <a:xfrm>
            <a:off x="4419600" y="1307068"/>
            <a:ext cx="1754006" cy="369332"/>
          </a:xfrm>
          <a:prstGeom prst="rect">
            <a:avLst/>
          </a:prstGeom>
        </p:spPr>
        <p:txBody>
          <a:bodyPr wrap="none">
            <a:spAutoFit/>
          </a:bodyPr>
          <a:lstStyle/>
          <a:p>
            <a:r>
              <a:rPr lang="en-US" dirty="0">
                <a:solidFill>
                  <a:srgbClr val="FFFF00"/>
                </a:solidFill>
              </a:rPr>
              <a:t>127µm </a:t>
            </a:r>
            <a:r>
              <a:rPr lang="en-US" dirty="0" err="1">
                <a:solidFill>
                  <a:srgbClr val="FFFF00"/>
                </a:solidFill>
              </a:rPr>
              <a:t>Kapton</a:t>
            </a:r>
            <a:r>
              <a:rPr lang="en-US" dirty="0">
                <a:solidFill>
                  <a:srgbClr val="FFFF00"/>
                </a:solidFill>
              </a:rPr>
              <a:t> </a:t>
            </a:r>
          </a:p>
        </p:txBody>
      </p:sp>
      <p:sp>
        <p:nvSpPr>
          <p:cNvPr id="10" name="Rectangle 9"/>
          <p:cNvSpPr/>
          <p:nvPr/>
        </p:nvSpPr>
        <p:spPr>
          <a:xfrm>
            <a:off x="7467600" y="4812268"/>
            <a:ext cx="1633782" cy="369332"/>
          </a:xfrm>
          <a:prstGeom prst="rect">
            <a:avLst/>
          </a:prstGeom>
        </p:spPr>
        <p:txBody>
          <a:bodyPr wrap="none">
            <a:spAutoFit/>
          </a:bodyPr>
          <a:lstStyle/>
          <a:p>
            <a:r>
              <a:rPr lang="en-US" dirty="0">
                <a:solidFill>
                  <a:srgbClr val="FFFF00"/>
                </a:solidFill>
              </a:rPr>
              <a:t>C785 sailcloth</a:t>
            </a:r>
          </a:p>
        </p:txBody>
      </p:sp>
      <p:sp>
        <p:nvSpPr>
          <p:cNvPr id="11" name="Slide Number Placeholder 1"/>
          <p:cNvSpPr txBox="1">
            <a:spLocks/>
          </p:cNvSpPr>
          <p:nvPr/>
        </p:nvSpPr>
        <p:spPr bwMode="auto">
          <a:xfrm>
            <a:off x="8901122" y="6618291"/>
            <a:ext cx="244475" cy="241300"/>
          </a:xfrm>
          <a:prstGeom prst="rect">
            <a:avLst/>
          </a:prstGeom>
          <a:noFill/>
          <a:ln w="12700">
            <a:noFill/>
            <a:miter lim="800000"/>
            <a:headEnd/>
            <a:tailEnd/>
          </a:ln>
          <a:effectLst/>
        </p:spPr>
        <p:txBody>
          <a:bodyPr vert="horz" wrap="none" lIns="91349" tIns="45673" rIns="91349" bIns="45673" numCol="1" anchor="t" anchorCtr="0" compatLnSpc="1">
            <a:prstTxWarp prst="textNoShape">
              <a:avLst/>
            </a:prstTxWarp>
          </a:bodyPr>
          <a:lstStyle>
            <a:defPPr>
              <a:defRPr lang="en-US"/>
            </a:defPPr>
            <a:lvl1pPr algn="ctr" rtl="0" fontAlgn="base">
              <a:spcBef>
                <a:spcPct val="0"/>
              </a:spcBef>
              <a:spcAft>
                <a:spcPct val="0"/>
              </a:spcAft>
              <a:tabLst>
                <a:tab pos="748543" algn="l"/>
              </a:tabLst>
              <a:defRPr sz="1100" kern="1200">
                <a:solidFill>
                  <a:schemeClr val="tx1"/>
                </a:solidFill>
                <a:latin typeface="Helvetica" charset="0"/>
                <a:ea typeface="+mn-ea"/>
                <a:cs typeface="Helvetica" charset="0"/>
                <a:sym typeface="Helvetica" charset="0"/>
              </a:defRPr>
            </a:lvl1pPr>
            <a:lvl2pPr marL="456738" algn="ctr" rtl="0" fontAlgn="base">
              <a:spcBef>
                <a:spcPct val="0"/>
              </a:spcBef>
              <a:spcAft>
                <a:spcPct val="0"/>
              </a:spcAft>
              <a:defRPr kern="1200">
                <a:solidFill>
                  <a:schemeClr val="tx1"/>
                </a:solidFill>
                <a:latin typeface="Helvetica" charset="0"/>
                <a:ea typeface="ヒラギノ角ゴ ProN W3"/>
                <a:cs typeface="ヒラギノ角ゴ ProN W3"/>
                <a:sym typeface="Helvetica" charset="0"/>
              </a:defRPr>
            </a:lvl2pPr>
            <a:lvl3pPr marL="913474" algn="ctr" rtl="0" fontAlgn="base">
              <a:spcBef>
                <a:spcPct val="0"/>
              </a:spcBef>
              <a:spcAft>
                <a:spcPct val="0"/>
              </a:spcAft>
              <a:defRPr kern="1200">
                <a:solidFill>
                  <a:schemeClr val="tx1"/>
                </a:solidFill>
                <a:latin typeface="Helvetica" charset="0"/>
                <a:ea typeface="ヒラギノ角ゴ ProN W3"/>
                <a:cs typeface="ヒラギノ角ゴ ProN W3"/>
                <a:sym typeface="Helvetica" charset="0"/>
              </a:defRPr>
            </a:lvl3pPr>
            <a:lvl4pPr marL="1370213" algn="ctr" rtl="0" fontAlgn="base">
              <a:spcBef>
                <a:spcPct val="0"/>
              </a:spcBef>
              <a:spcAft>
                <a:spcPct val="0"/>
              </a:spcAft>
              <a:defRPr kern="1200">
                <a:solidFill>
                  <a:schemeClr val="tx1"/>
                </a:solidFill>
                <a:latin typeface="Helvetica" charset="0"/>
                <a:ea typeface="ヒラギノ角ゴ ProN W3"/>
                <a:cs typeface="ヒラギノ角ゴ ProN W3"/>
                <a:sym typeface="Helvetica" charset="0"/>
              </a:defRPr>
            </a:lvl4pPr>
            <a:lvl5pPr marL="1826949" algn="ctr" rtl="0" fontAlgn="base">
              <a:spcBef>
                <a:spcPct val="0"/>
              </a:spcBef>
              <a:spcAft>
                <a:spcPct val="0"/>
              </a:spcAft>
              <a:defRPr kern="1200">
                <a:solidFill>
                  <a:schemeClr val="tx1"/>
                </a:solidFill>
                <a:latin typeface="Helvetica" charset="0"/>
                <a:ea typeface="ヒラギノ角ゴ ProN W3"/>
                <a:cs typeface="ヒラギノ角ゴ ProN W3"/>
                <a:sym typeface="Helvetica" charset="0"/>
              </a:defRPr>
            </a:lvl5pPr>
            <a:lvl6pPr marL="2283689" algn="l" defTabSz="913474" rtl="0" eaLnBrk="1" latinLnBrk="0" hangingPunct="1">
              <a:defRPr kern="1200">
                <a:solidFill>
                  <a:schemeClr val="tx1"/>
                </a:solidFill>
                <a:latin typeface="Helvetica" charset="0"/>
                <a:ea typeface="ヒラギノ角ゴ ProN W3"/>
                <a:cs typeface="ヒラギノ角ゴ ProN W3"/>
                <a:sym typeface="Helvetica" charset="0"/>
              </a:defRPr>
            </a:lvl6pPr>
            <a:lvl7pPr marL="2740422" algn="l" defTabSz="913474" rtl="0" eaLnBrk="1" latinLnBrk="0" hangingPunct="1">
              <a:defRPr kern="1200">
                <a:solidFill>
                  <a:schemeClr val="tx1"/>
                </a:solidFill>
                <a:latin typeface="Helvetica" charset="0"/>
                <a:ea typeface="ヒラギノ角ゴ ProN W3"/>
                <a:cs typeface="ヒラギノ角ゴ ProN W3"/>
                <a:sym typeface="Helvetica" charset="0"/>
              </a:defRPr>
            </a:lvl7pPr>
            <a:lvl8pPr marL="3197160" algn="l" defTabSz="913474" rtl="0" eaLnBrk="1" latinLnBrk="0" hangingPunct="1">
              <a:defRPr kern="1200">
                <a:solidFill>
                  <a:schemeClr val="tx1"/>
                </a:solidFill>
                <a:latin typeface="Helvetica" charset="0"/>
                <a:ea typeface="ヒラギノ角ゴ ProN W3"/>
                <a:cs typeface="ヒラギノ角ゴ ProN W3"/>
                <a:sym typeface="Helvetica" charset="0"/>
              </a:defRPr>
            </a:lvl8pPr>
            <a:lvl9pPr marL="3653896" algn="l" defTabSz="913474" rtl="0" eaLnBrk="1" latinLnBrk="0" hangingPunct="1">
              <a:defRPr kern="1200">
                <a:solidFill>
                  <a:schemeClr val="tx1"/>
                </a:solidFill>
                <a:latin typeface="Helvetica" charset="0"/>
                <a:ea typeface="ヒラギノ角ゴ ProN W3"/>
                <a:cs typeface="ヒラギノ角ゴ ProN W3"/>
                <a:sym typeface="Helvetic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tab pos="748543" algn="l"/>
              </a:tabLst>
              <a:defRPr/>
            </a:pPr>
            <a:fld id="{2F954390-7186-42D5-8CA0-4FBB614EFE2A}" type="slidenum">
              <a:rPr kumimoji="0" lang="en-US" sz="1100" b="0" i="0" u="none" strike="noStrike" kern="1200" cap="none" spc="0" normalizeH="0" baseline="0" noProof="0" smtClean="0">
                <a:ln>
                  <a:noFill/>
                </a:ln>
                <a:solidFill>
                  <a:srgbClr val="000000"/>
                </a:solidFill>
                <a:effectLst/>
                <a:uLnTx/>
                <a:uFillTx/>
                <a:latin typeface="Helvetica" charset="0"/>
                <a:ea typeface="+mn-ea"/>
                <a:cs typeface="Helvetica" charset="0"/>
                <a:sym typeface="Helvetica" charset="0"/>
              </a:rPr>
              <a:pPr marL="0" marR="0" lvl="0" indent="0" algn="ctr" defTabSz="914400" rtl="0" eaLnBrk="1" fontAlgn="base" latinLnBrk="0" hangingPunct="1">
                <a:lnSpc>
                  <a:spcPct val="100000"/>
                </a:lnSpc>
                <a:spcBef>
                  <a:spcPct val="0"/>
                </a:spcBef>
                <a:spcAft>
                  <a:spcPct val="0"/>
                </a:spcAft>
                <a:buClrTx/>
                <a:buSzTx/>
                <a:buFontTx/>
                <a:buNone/>
                <a:tabLst>
                  <a:tab pos="748543" algn="l"/>
                </a:tabLst>
                <a:defRPr/>
              </a:pPr>
              <a:t>64</a:t>
            </a:fld>
            <a:endParaRPr kumimoji="0" lang="en-US" sz="1100" b="0" i="0" u="none" strike="noStrike" kern="1200" cap="none" spc="0" normalizeH="0" baseline="0" noProof="0">
              <a:ln>
                <a:noFill/>
              </a:ln>
              <a:solidFill>
                <a:srgbClr val="000000"/>
              </a:solidFill>
              <a:effectLst/>
              <a:uLnTx/>
              <a:uFillTx/>
              <a:latin typeface="Helvetica" charset="0"/>
              <a:ea typeface="+mn-ea"/>
              <a:cs typeface="Helvetica" charset="0"/>
              <a:sym typeface="Helvetica" charset="0"/>
            </a:endParaRPr>
          </a:p>
        </p:txBody>
      </p:sp>
    </p:spTree>
    <p:extLst>
      <p:ext uri="{BB962C8B-B14F-4D97-AF65-F5344CB8AC3E}">
        <p14:creationId xmlns:p14="http://schemas.microsoft.com/office/powerpoint/2010/main" val="22517061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190500"/>
            <a:ext cx="8915400" cy="609600"/>
          </a:xfrm>
        </p:spPr>
        <p:txBody>
          <a:bodyPr/>
          <a:lstStyle/>
          <a:p>
            <a:r>
              <a:rPr lang="en-US" sz="3200" b="1" dirty="0">
                <a:solidFill>
                  <a:srgbClr val="00B050"/>
                </a:solidFill>
              </a:rPr>
              <a:t>Flat Windows don’t form Pleats </a:t>
            </a:r>
          </a:p>
        </p:txBody>
      </p:sp>
      <p:pic>
        <p:nvPicPr>
          <p:cNvPr id="5122" name="Picture 2" descr="O:\7309-MUSE\Technical Work\Pictures &amp; Video\2017-06-15 - flat window testing\IMG_1278.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8600" y="1547144"/>
            <a:ext cx="4673600" cy="350520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rot="20566600">
            <a:off x="614126" y="2510396"/>
            <a:ext cx="4185748" cy="923330"/>
          </a:xfrm>
          <a:prstGeom prst="rect">
            <a:avLst/>
          </a:prstGeom>
          <a:noFill/>
        </p:spPr>
        <p:txBody>
          <a:bodyPr wrap="square" lIns="91440" tIns="45720" rIns="91440" bIns="45720">
            <a:spAutoFit/>
          </a:bodyPr>
          <a:lstStyle/>
          <a:p>
            <a:pPr algn="ctr"/>
            <a:r>
              <a:rPr lang="en-US" sz="5400" b="1"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rPr>
              <a:t>No Pleats!</a:t>
            </a:r>
          </a:p>
        </p:txBody>
      </p:sp>
      <p:pic>
        <p:nvPicPr>
          <p:cNvPr id="5" name="Picture 2" descr="O:\7309-MUSE\Technical Work\Pictures &amp; Video\2017-06-15 - flat window testing\IMG_1292.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34000" y="1524000"/>
            <a:ext cx="3505200" cy="3505200"/>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rot="20566600">
            <a:off x="5119836" y="2602378"/>
            <a:ext cx="4054574" cy="923330"/>
          </a:xfrm>
          <a:prstGeom prst="rect">
            <a:avLst/>
          </a:prstGeom>
          <a:noFill/>
        </p:spPr>
        <p:txBody>
          <a:bodyPr wrap="square" lIns="91440" tIns="45720" rIns="91440" bIns="45720">
            <a:spAutoFit/>
          </a:bodyPr>
          <a:lstStyle/>
          <a:p>
            <a:pPr algn="ctr"/>
            <a:r>
              <a:rPr lang="en-US" sz="5400" b="1"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rPr>
              <a:t>The Winner</a:t>
            </a:r>
          </a:p>
        </p:txBody>
      </p:sp>
      <p:sp>
        <p:nvSpPr>
          <p:cNvPr id="3" name="TextBox 2"/>
          <p:cNvSpPr txBox="1"/>
          <p:nvPr/>
        </p:nvSpPr>
        <p:spPr>
          <a:xfrm>
            <a:off x="228600" y="5257800"/>
            <a:ext cx="4673600" cy="369332"/>
          </a:xfrm>
          <a:prstGeom prst="rect">
            <a:avLst/>
          </a:prstGeom>
          <a:noFill/>
        </p:spPr>
        <p:txBody>
          <a:bodyPr wrap="square" rtlCol="0">
            <a:spAutoFit/>
          </a:bodyPr>
          <a:lstStyle/>
          <a:p>
            <a:r>
              <a:rPr lang="en-US" dirty="0"/>
              <a:t>window deforms 68 mm at 1atm</a:t>
            </a:r>
          </a:p>
        </p:txBody>
      </p:sp>
      <p:sp>
        <p:nvSpPr>
          <p:cNvPr id="8" name="TextBox 7"/>
          <p:cNvSpPr txBox="1"/>
          <p:nvPr/>
        </p:nvSpPr>
        <p:spPr>
          <a:xfrm>
            <a:off x="5334000" y="5269468"/>
            <a:ext cx="3505200" cy="646331"/>
          </a:xfrm>
          <a:prstGeom prst="rect">
            <a:avLst/>
          </a:prstGeom>
          <a:noFill/>
        </p:spPr>
        <p:txBody>
          <a:bodyPr wrap="square" rtlCol="0">
            <a:spAutoFit/>
          </a:bodyPr>
          <a:lstStyle/>
          <a:p>
            <a:r>
              <a:rPr lang="en-US" dirty="0"/>
              <a:t>Mylar laminated on aramid fabric window deforms 27 mm at 1atm</a:t>
            </a:r>
          </a:p>
        </p:txBody>
      </p:sp>
      <p:sp>
        <p:nvSpPr>
          <p:cNvPr id="9" name="Rectangle 8"/>
          <p:cNvSpPr/>
          <p:nvPr/>
        </p:nvSpPr>
        <p:spPr>
          <a:xfrm>
            <a:off x="1143000" y="1547144"/>
            <a:ext cx="1754006" cy="369332"/>
          </a:xfrm>
          <a:prstGeom prst="rect">
            <a:avLst/>
          </a:prstGeom>
        </p:spPr>
        <p:txBody>
          <a:bodyPr wrap="none">
            <a:spAutoFit/>
          </a:bodyPr>
          <a:lstStyle/>
          <a:p>
            <a:r>
              <a:rPr lang="en-US" dirty="0">
                <a:solidFill>
                  <a:srgbClr val="FFFF00"/>
                </a:solidFill>
              </a:rPr>
              <a:t>127µm </a:t>
            </a:r>
            <a:r>
              <a:rPr lang="en-US" dirty="0" err="1">
                <a:solidFill>
                  <a:srgbClr val="FFFF00"/>
                </a:solidFill>
              </a:rPr>
              <a:t>Kapton</a:t>
            </a:r>
            <a:r>
              <a:rPr lang="en-US" dirty="0">
                <a:solidFill>
                  <a:srgbClr val="FFFF00"/>
                </a:solidFill>
              </a:rPr>
              <a:t> </a:t>
            </a:r>
          </a:p>
        </p:txBody>
      </p:sp>
      <p:sp>
        <p:nvSpPr>
          <p:cNvPr id="10" name="Rectangle 9"/>
          <p:cNvSpPr/>
          <p:nvPr/>
        </p:nvSpPr>
        <p:spPr>
          <a:xfrm>
            <a:off x="5924550" y="1524000"/>
            <a:ext cx="1633782" cy="369332"/>
          </a:xfrm>
          <a:prstGeom prst="rect">
            <a:avLst/>
          </a:prstGeom>
        </p:spPr>
        <p:txBody>
          <a:bodyPr wrap="none">
            <a:spAutoFit/>
          </a:bodyPr>
          <a:lstStyle/>
          <a:p>
            <a:r>
              <a:rPr lang="en-US" dirty="0">
                <a:solidFill>
                  <a:srgbClr val="FFFF00"/>
                </a:solidFill>
              </a:rPr>
              <a:t>C785 sailcloth</a:t>
            </a:r>
          </a:p>
        </p:txBody>
      </p:sp>
      <p:sp>
        <p:nvSpPr>
          <p:cNvPr id="11" name="Slide Number Placeholder 1"/>
          <p:cNvSpPr txBox="1">
            <a:spLocks/>
          </p:cNvSpPr>
          <p:nvPr/>
        </p:nvSpPr>
        <p:spPr bwMode="auto">
          <a:xfrm>
            <a:off x="8901122" y="6618291"/>
            <a:ext cx="244475" cy="241300"/>
          </a:xfrm>
          <a:prstGeom prst="rect">
            <a:avLst/>
          </a:prstGeom>
          <a:noFill/>
          <a:ln w="12700">
            <a:noFill/>
            <a:miter lim="800000"/>
            <a:headEnd/>
            <a:tailEnd/>
          </a:ln>
          <a:effectLst/>
        </p:spPr>
        <p:txBody>
          <a:bodyPr vert="horz" wrap="none" lIns="91349" tIns="45673" rIns="91349" bIns="45673" numCol="1" anchor="t" anchorCtr="0" compatLnSpc="1">
            <a:prstTxWarp prst="textNoShape">
              <a:avLst/>
            </a:prstTxWarp>
          </a:bodyPr>
          <a:lstStyle>
            <a:defPPr>
              <a:defRPr lang="en-US"/>
            </a:defPPr>
            <a:lvl1pPr algn="ctr" rtl="0" fontAlgn="base">
              <a:spcBef>
                <a:spcPct val="0"/>
              </a:spcBef>
              <a:spcAft>
                <a:spcPct val="0"/>
              </a:spcAft>
              <a:tabLst>
                <a:tab pos="748543" algn="l"/>
              </a:tabLst>
              <a:defRPr sz="1100" kern="1200">
                <a:solidFill>
                  <a:schemeClr val="tx1"/>
                </a:solidFill>
                <a:latin typeface="Helvetica" charset="0"/>
                <a:ea typeface="+mn-ea"/>
                <a:cs typeface="Helvetica" charset="0"/>
                <a:sym typeface="Helvetica" charset="0"/>
              </a:defRPr>
            </a:lvl1pPr>
            <a:lvl2pPr marL="456738" algn="ctr" rtl="0" fontAlgn="base">
              <a:spcBef>
                <a:spcPct val="0"/>
              </a:spcBef>
              <a:spcAft>
                <a:spcPct val="0"/>
              </a:spcAft>
              <a:defRPr kern="1200">
                <a:solidFill>
                  <a:schemeClr val="tx1"/>
                </a:solidFill>
                <a:latin typeface="Helvetica" charset="0"/>
                <a:ea typeface="ヒラギノ角ゴ ProN W3"/>
                <a:cs typeface="ヒラギノ角ゴ ProN W3"/>
                <a:sym typeface="Helvetica" charset="0"/>
              </a:defRPr>
            </a:lvl2pPr>
            <a:lvl3pPr marL="913474" algn="ctr" rtl="0" fontAlgn="base">
              <a:spcBef>
                <a:spcPct val="0"/>
              </a:spcBef>
              <a:spcAft>
                <a:spcPct val="0"/>
              </a:spcAft>
              <a:defRPr kern="1200">
                <a:solidFill>
                  <a:schemeClr val="tx1"/>
                </a:solidFill>
                <a:latin typeface="Helvetica" charset="0"/>
                <a:ea typeface="ヒラギノ角ゴ ProN W3"/>
                <a:cs typeface="ヒラギノ角ゴ ProN W3"/>
                <a:sym typeface="Helvetica" charset="0"/>
              </a:defRPr>
            </a:lvl3pPr>
            <a:lvl4pPr marL="1370213" algn="ctr" rtl="0" fontAlgn="base">
              <a:spcBef>
                <a:spcPct val="0"/>
              </a:spcBef>
              <a:spcAft>
                <a:spcPct val="0"/>
              </a:spcAft>
              <a:defRPr kern="1200">
                <a:solidFill>
                  <a:schemeClr val="tx1"/>
                </a:solidFill>
                <a:latin typeface="Helvetica" charset="0"/>
                <a:ea typeface="ヒラギノ角ゴ ProN W3"/>
                <a:cs typeface="ヒラギノ角ゴ ProN W3"/>
                <a:sym typeface="Helvetica" charset="0"/>
              </a:defRPr>
            </a:lvl4pPr>
            <a:lvl5pPr marL="1826949" algn="ctr" rtl="0" fontAlgn="base">
              <a:spcBef>
                <a:spcPct val="0"/>
              </a:spcBef>
              <a:spcAft>
                <a:spcPct val="0"/>
              </a:spcAft>
              <a:defRPr kern="1200">
                <a:solidFill>
                  <a:schemeClr val="tx1"/>
                </a:solidFill>
                <a:latin typeface="Helvetica" charset="0"/>
                <a:ea typeface="ヒラギノ角ゴ ProN W3"/>
                <a:cs typeface="ヒラギノ角ゴ ProN W3"/>
                <a:sym typeface="Helvetica" charset="0"/>
              </a:defRPr>
            </a:lvl5pPr>
            <a:lvl6pPr marL="2283689" algn="l" defTabSz="913474" rtl="0" eaLnBrk="1" latinLnBrk="0" hangingPunct="1">
              <a:defRPr kern="1200">
                <a:solidFill>
                  <a:schemeClr val="tx1"/>
                </a:solidFill>
                <a:latin typeface="Helvetica" charset="0"/>
                <a:ea typeface="ヒラギノ角ゴ ProN W3"/>
                <a:cs typeface="ヒラギノ角ゴ ProN W3"/>
                <a:sym typeface="Helvetica" charset="0"/>
              </a:defRPr>
            </a:lvl6pPr>
            <a:lvl7pPr marL="2740422" algn="l" defTabSz="913474" rtl="0" eaLnBrk="1" latinLnBrk="0" hangingPunct="1">
              <a:defRPr kern="1200">
                <a:solidFill>
                  <a:schemeClr val="tx1"/>
                </a:solidFill>
                <a:latin typeface="Helvetica" charset="0"/>
                <a:ea typeface="ヒラギノ角ゴ ProN W3"/>
                <a:cs typeface="ヒラギノ角ゴ ProN W3"/>
                <a:sym typeface="Helvetica" charset="0"/>
              </a:defRPr>
            </a:lvl7pPr>
            <a:lvl8pPr marL="3197160" algn="l" defTabSz="913474" rtl="0" eaLnBrk="1" latinLnBrk="0" hangingPunct="1">
              <a:defRPr kern="1200">
                <a:solidFill>
                  <a:schemeClr val="tx1"/>
                </a:solidFill>
                <a:latin typeface="Helvetica" charset="0"/>
                <a:ea typeface="ヒラギノ角ゴ ProN W3"/>
                <a:cs typeface="ヒラギノ角ゴ ProN W3"/>
                <a:sym typeface="Helvetica" charset="0"/>
              </a:defRPr>
            </a:lvl8pPr>
            <a:lvl9pPr marL="3653896" algn="l" defTabSz="913474" rtl="0" eaLnBrk="1" latinLnBrk="0" hangingPunct="1">
              <a:defRPr kern="1200">
                <a:solidFill>
                  <a:schemeClr val="tx1"/>
                </a:solidFill>
                <a:latin typeface="Helvetica" charset="0"/>
                <a:ea typeface="ヒラギノ角ゴ ProN W3"/>
                <a:cs typeface="ヒラギノ角ゴ ProN W3"/>
                <a:sym typeface="Helvetic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tab pos="748543" algn="l"/>
              </a:tabLst>
              <a:defRPr/>
            </a:pPr>
            <a:fld id="{2F954390-7186-42D5-8CA0-4FBB614EFE2A}" type="slidenum">
              <a:rPr kumimoji="0" lang="en-US" sz="1100" b="0" i="0" u="none" strike="noStrike" kern="1200" cap="none" spc="0" normalizeH="0" baseline="0" noProof="0" smtClean="0">
                <a:ln>
                  <a:noFill/>
                </a:ln>
                <a:solidFill>
                  <a:srgbClr val="000000"/>
                </a:solidFill>
                <a:effectLst/>
                <a:uLnTx/>
                <a:uFillTx/>
                <a:latin typeface="Helvetica" charset="0"/>
                <a:ea typeface="+mn-ea"/>
                <a:cs typeface="Helvetica" charset="0"/>
                <a:sym typeface="Helvetica" charset="0"/>
              </a:rPr>
              <a:pPr marL="0" marR="0" lvl="0" indent="0" algn="ctr" defTabSz="914400" rtl="0" eaLnBrk="1" fontAlgn="base" latinLnBrk="0" hangingPunct="1">
                <a:lnSpc>
                  <a:spcPct val="100000"/>
                </a:lnSpc>
                <a:spcBef>
                  <a:spcPct val="0"/>
                </a:spcBef>
                <a:spcAft>
                  <a:spcPct val="0"/>
                </a:spcAft>
                <a:buClrTx/>
                <a:buSzTx/>
                <a:buFontTx/>
                <a:buNone/>
                <a:tabLst>
                  <a:tab pos="748543" algn="l"/>
                </a:tabLst>
                <a:defRPr/>
              </a:pPr>
              <a:t>65</a:t>
            </a:fld>
            <a:endParaRPr kumimoji="0" lang="en-US" sz="1100" b="0" i="0" u="none" strike="noStrike" kern="1200" cap="none" spc="0" normalizeH="0" baseline="0" noProof="0">
              <a:ln>
                <a:noFill/>
              </a:ln>
              <a:solidFill>
                <a:srgbClr val="000000"/>
              </a:solidFill>
              <a:effectLst/>
              <a:uLnTx/>
              <a:uFillTx/>
              <a:latin typeface="Helvetica" charset="0"/>
              <a:ea typeface="+mn-ea"/>
              <a:cs typeface="Helvetica" charset="0"/>
              <a:sym typeface="Helvetica" charset="0"/>
            </a:endParaRPr>
          </a:p>
        </p:txBody>
      </p:sp>
    </p:spTree>
    <p:extLst>
      <p:ext uri="{BB962C8B-B14F-4D97-AF65-F5344CB8AC3E}">
        <p14:creationId xmlns:p14="http://schemas.microsoft.com/office/powerpoint/2010/main" val="14744258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2"/>
          <p:cNvSpPr>
            <a:spLocks noChangeArrowheads="1"/>
          </p:cNvSpPr>
          <p:nvPr/>
        </p:nvSpPr>
        <p:spPr bwMode="auto">
          <a:xfrm>
            <a:off x="303028" y="0"/>
            <a:ext cx="8458200" cy="762000"/>
          </a:xfrm>
          <a:prstGeom prst="rect">
            <a:avLst/>
          </a:prstGeom>
          <a:noFill/>
          <a:ln w="9525">
            <a:noFill/>
            <a:miter lim="800000"/>
            <a:headEnd/>
            <a:tailEnd/>
          </a:ln>
        </p:spPr>
        <p:txBody>
          <a:bodyPr lIns="91349" tIns="45673" rIns="91349" bIns="45673" anchor="ctr"/>
          <a:lstStyle/>
          <a:p>
            <a:r>
              <a:rPr lang="en-US" sz="3200" b="1" dirty="0">
                <a:solidFill>
                  <a:srgbClr val="1C11FD"/>
                </a:solidFill>
                <a:latin typeface="+mj-lt"/>
                <a:cs typeface="Calibri" pitchFamily="34" charset="0"/>
              </a:rPr>
              <a:t>Hydrogen Target</a:t>
            </a:r>
            <a:endParaRPr lang="en-US" sz="4400" b="1" dirty="0">
              <a:solidFill>
                <a:srgbClr val="1C11FD"/>
              </a:solidFill>
              <a:latin typeface="+mj-lt"/>
              <a:cs typeface="Calibri" pitchFamily="34" charset="0"/>
            </a:endParaRPr>
          </a:p>
        </p:txBody>
      </p:sp>
      <p:sp>
        <p:nvSpPr>
          <p:cNvPr id="2" name="TextBox 1"/>
          <p:cNvSpPr txBox="1"/>
          <p:nvPr/>
        </p:nvSpPr>
        <p:spPr>
          <a:xfrm>
            <a:off x="685800" y="914400"/>
            <a:ext cx="2514600" cy="369332"/>
          </a:xfrm>
          <a:prstGeom prst="rect">
            <a:avLst/>
          </a:prstGeom>
          <a:noFill/>
        </p:spPr>
        <p:txBody>
          <a:bodyPr wrap="square" rtlCol="0">
            <a:spAutoFit/>
          </a:bodyPr>
          <a:lstStyle/>
          <a:p>
            <a:r>
              <a:rPr lang="en-US" dirty="0">
                <a:solidFill>
                  <a:srgbClr val="7030A0"/>
                </a:solidFill>
                <a:latin typeface="+mn-lt"/>
              </a:rPr>
              <a:t>Target chamber</a:t>
            </a:r>
          </a:p>
        </p:txBody>
      </p:sp>
      <p:grpSp>
        <p:nvGrpSpPr>
          <p:cNvPr id="4" name="Group 3"/>
          <p:cNvGrpSpPr/>
          <p:nvPr/>
        </p:nvGrpSpPr>
        <p:grpSpPr>
          <a:xfrm>
            <a:off x="4191000" y="762000"/>
            <a:ext cx="1371600" cy="5685791"/>
            <a:chOff x="4191000" y="762000"/>
            <a:chExt cx="1371600" cy="5685791"/>
          </a:xfrm>
        </p:grpSpPr>
        <p:pic>
          <p:nvPicPr>
            <p:cNvPr id="9" name="Picture 8"/>
            <p:cNvPicPr>
              <a:picLocks noChangeAspect="1"/>
            </p:cNvPicPr>
            <p:nvPr/>
          </p:nvPicPr>
          <p:blipFill>
            <a:blip r:embed="rId3"/>
            <a:stretch/>
          </p:blipFill>
          <p:spPr>
            <a:xfrm rot="5400000">
              <a:off x="2338704" y="3300096"/>
              <a:ext cx="5076191" cy="1219200"/>
            </a:xfrm>
            <a:prstGeom prst="rect">
              <a:avLst/>
            </a:prstGeom>
            <a:ln>
              <a:noFill/>
            </a:ln>
          </p:spPr>
        </p:pic>
        <p:sp>
          <p:nvSpPr>
            <p:cNvPr id="13" name="TextBox 12"/>
            <p:cNvSpPr txBox="1"/>
            <p:nvPr/>
          </p:nvSpPr>
          <p:spPr>
            <a:xfrm>
              <a:off x="4191000" y="762000"/>
              <a:ext cx="1371600" cy="646331"/>
            </a:xfrm>
            <a:prstGeom prst="rect">
              <a:avLst/>
            </a:prstGeom>
            <a:noFill/>
          </p:spPr>
          <p:txBody>
            <a:bodyPr wrap="square" rtlCol="0">
              <a:spAutoFit/>
            </a:bodyPr>
            <a:lstStyle/>
            <a:p>
              <a:r>
                <a:rPr lang="en-US" dirty="0">
                  <a:solidFill>
                    <a:srgbClr val="7030A0"/>
                  </a:solidFill>
                  <a:latin typeface="+mn-lt"/>
                  <a:cs typeface="Helvetica" panose="020B0604020202020204" pitchFamily="34" charset="0"/>
                </a:rPr>
                <a:t>Target </a:t>
              </a:r>
              <a:br>
                <a:rPr lang="en-US" dirty="0">
                  <a:solidFill>
                    <a:srgbClr val="7030A0"/>
                  </a:solidFill>
                  <a:latin typeface="+mn-lt"/>
                  <a:cs typeface="Helvetica" panose="020B0604020202020204" pitchFamily="34" charset="0"/>
                </a:rPr>
              </a:br>
              <a:r>
                <a:rPr lang="en-US" dirty="0">
                  <a:solidFill>
                    <a:srgbClr val="7030A0"/>
                  </a:solidFill>
                  <a:latin typeface="+mn-lt"/>
                  <a:cs typeface="Helvetica" panose="020B0604020202020204" pitchFamily="34" charset="0"/>
                </a:rPr>
                <a:t>cells</a:t>
              </a:r>
            </a:p>
          </p:txBody>
        </p:sp>
      </p:grpSp>
      <p:grpSp>
        <p:nvGrpSpPr>
          <p:cNvPr id="3" name="Group 2"/>
          <p:cNvGrpSpPr/>
          <p:nvPr/>
        </p:nvGrpSpPr>
        <p:grpSpPr>
          <a:xfrm>
            <a:off x="5964656" y="1085165"/>
            <a:ext cx="3152775" cy="4629835"/>
            <a:chOff x="5964656" y="1085165"/>
            <a:chExt cx="3152775" cy="4629835"/>
          </a:xfrm>
        </p:grpSpPr>
        <p:pic>
          <p:nvPicPr>
            <p:cNvPr id="4813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64656" y="2158841"/>
              <a:ext cx="3152775" cy="1657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8133"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98100" y="4267200"/>
              <a:ext cx="2572629" cy="1447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TextBox 13"/>
            <p:cNvSpPr txBox="1"/>
            <p:nvPr/>
          </p:nvSpPr>
          <p:spPr>
            <a:xfrm>
              <a:off x="6694700" y="1085165"/>
              <a:ext cx="1979428" cy="923330"/>
            </a:xfrm>
            <a:prstGeom prst="rect">
              <a:avLst/>
            </a:prstGeom>
            <a:noFill/>
          </p:spPr>
          <p:txBody>
            <a:bodyPr wrap="square" rtlCol="0">
              <a:spAutoFit/>
            </a:bodyPr>
            <a:lstStyle/>
            <a:p>
              <a:r>
                <a:rPr lang="en-US" dirty="0">
                  <a:solidFill>
                    <a:srgbClr val="7030A0"/>
                  </a:solidFill>
                  <a:latin typeface="+mn-lt"/>
                </a:rPr>
                <a:t>Target </a:t>
              </a:r>
              <a:br>
                <a:rPr lang="en-US" dirty="0">
                  <a:solidFill>
                    <a:srgbClr val="7030A0"/>
                  </a:solidFill>
                  <a:latin typeface="+mn-lt"/>
                </a:rPr>
              </a:br>
              <a:r>
                <a:rPr lang="en-US" dirty="0">
                  <a:solidFill>
                    <a:srgbClr val="7030A0"/>
                  </a:solidFill>
                  <a:latin typeface="+mn-lt"/>
                </a:rPr>
                <a:t>cell destruction tests</a:t>
              </a:r>
            </a:p>
          </p:txBody>
        </p:sp>
      </p:grpSp>
      <p:pic>
        <p:nvPicPr>
          <p:cNvPr id="48136" name="Picture 8" descr="C:\Users\lorenzon\Documents\MUSE\experiment\MUSE-target-chmaber_s.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5398" y="1371600"/>
            <a:ext cx="3735404" cy="4977795"/>
          </a:xfrm>
          <a:prstGeom prst="rect">
            <a:avLst/>
          </a:prstGeom>
          <a:noFill/>
          <a:extLst>
            <a:ext uri="{909E8E84-426E-40DD-AFC4-6F175D3DCCD1}">
              <a14:hiddenFill xmlns:a14="http://schemas.microsoft.com/office/drawing/2010/main">
                <a:solidFill>
                  <a:srgbClr val="FFFFFF"/>
                </a:solidFill>
              </a14:hiddenFill>
            </a:ext>
          </a:extLst>
        </p:spPr>
      </p:pic>
      <p:sp>
        <p:nvSpPr>
          <p:cNvPr id="15" name="Slide Number Placeholder 1"/>
          <p:cNvSpPr txBox="1">
            <a:spLocks/>
          </p:cNvSpPr>
          <p:nvPr/>
        </p:nvSpPr>
        <p:spPr bwMode="auto">
          <a:xfrm>
            <a:off x="8901122" y="6618291"/>
            <a:ext cx="244475" cy="241300"/>
          </a:xfrm>
          <a:prstGeom prst="rect">
            <a:avLst/>
          </a:prstGeom>
          <a:noFill/>
          <a:ln w="12700">
            <a:noFill/>
            <a:miter lim="800000"/>
            <a:headEnd/>
            <a:tailEnd/>
          </a:ln>
          <a:effectLst/>
        </p:spPr>
        <p:txBody>
          <a:bodyPr vert="horz" wrap="none" lIns="91349" tIns="45673" rIns="91349" bIns="45673" numCol="1" anchor="t" anchorCtr="0" compatLnSpc="1">
            <a:prstTxWarp prst="textNoShape">
              <a:avLst/>
            </a:prstTxWarp>
          </a:bodyPr>
          <a:lstStyle>
            <a:defPPr>
              <a:defRPr lang="en-US"/>
            </a:defPPr>
            <a:lvl1pPr algn="ctr" rtl="0" fontAlgn="base">
              <a:spcBef>
                <a:spcPct val="0"/>
              </a:spcBef>
              <a:spcAft>
                <a:spcPct val="0"/>
              </a:spcAft>
              <a:tabLst>
                <a:tab pos="748543" algn="l"/>
              </a:tabLst>
              <a:defRPr sz="1100" kern="1200">
                <a:solidFill>
                  <a:schemeClr val="tx1"/>
                </a:solidFill>
                <a:latin typeface="Helvetica" charset="0"/>
                <a:ea typeface="+mn-ea"/>
                <a:cs typeface="Helvetica" charset="0"/>
                <a:sym typeface="Helvetica" charset="0"/>
              </a:defRPr>
            </a:lvl1pPr>
            <a:lvl2pPr marL="456738" algn="ctr" rtl="0" fontAlgn="base">
              <a:spcBef>
                <a:spcPct val="0"/>
              </a:spcBef>
              <a:spcAft>
                <a:spcPct val="0"/>
              </a:spcAft>
              <a:defRPr kern="1200">
                <a:solidFill>
                  <a:schemeClr val="tx1"/>
                </a:solidFill>
                <a:latin typeface="Helvetica" charset="0"/>
                <a:ea typeface="ヒラギノ角ゴ ProN W3"/>
                <a:cs typeface="ヒラギノ角ゴ ProN W3"/>
                <a:sym typeface="Helvetica" charset="0"/>
              </a:defRPr>
            </a:lvl2pPr>
            <a:lvl3pPr marL="913474" algn="ctr" rtl="0" fontAlgn="base">
              <a:spcBef>
                <a:spcPct val="0"/>
              </a:spcBef>
              <a:spcAft>
                <a:spcPct val="0"/>
              </a:spcAft>
              <a:defRPr kern="1200">
                <a:solidFill>
                  <a:schemeClr val="tx1"/>
                </a:solidFill>
                <a:latin typeface="Helvetica" charset="0"/>
                <a:ea typeface="ヒラギノ角ゴ ProN W3"/>
                <a:cs typeface="ヒラギノ角ゴ ProN W3"/>
                <a:sym typeface="Helvetica" charset="0"/>
              </a:defRPr>
            </a:lvl3pPr>
            <a:lvl4pPr marL="1370213" algn="ctr" rtl="0" fontAlgn="base">
              <a:spcBef>
                <a:spcPct val="0"/>
              </a:spcBef>
              <a:spcAft>
                <a:spcPct val="0"/>
              </a:spcAft>
              <a:defRPr kern="1200">
                <a:solidFill>
                  <a:schemeClr val="tx1"/>
                </a:solidFill>
                <a:latin typeface="Helvetica" charset="0"/>
                <a:ea typeface="ヒラギノ角ゴ ProN W3"/>
                <a:cs typeface="ヒラギノ角ゴ ProN W3"/>
                <a:sym typeface="Helvetica" charset="0"/>
              </a:defRPr>
            </a:lvl4pPr>
            <a:lvl5pPr marL="1826949" algn="ctr" rtl="0" fontAlgn="base">
              <a:spcBef>
                <a:spcPct val="0"/>
              </a:spcBef>
              <a:spcAft>
                <a:spcPct val="0"/>
              </a:spcAft>
              <a:defRPr kern="1200">
                <a:solidFill>
                  <a:schemeClr val="tx1"/>
                </a:solidFill>
                <a:latin typeface="Helvetica" charset="0"/>
                <a:ea typeface="ヒラギノ角ゴ ProN W3"/>
                <a:cs typeface="ヒラギノ角ゴ ProN W3"/>
                <a:sym typeface="Helvetica" charset="0"/>
              </a:defRPr>
            </a:lvl5pPr>
            <a:lvl6pPr marL="2283689" algn="l" defTabSz="913474" rtl="0" eaLnBrk="1" latinLnBrk="0" hangingPunct="1">
              <a:defRPr kern="1200">
                <a:solidFill>
                  <a:schemeClr val="tx1"/>
                </a:solidFill>
                <a:latin typeface="Helvetica" charset="0"/>
                <a:ea typeface="ヒラギノ角ゴ ProN W3"/>
                <a:cs typeface="ヒラギノ角ゴ ProN W3"/>
                <a:sym typeface="Helvetica" charset="0"/>
              </a:defRPr>
            </a:lvl6pPr>
            <a:lvl7pPr marL="2740422" algn="l" defTabSz="913474" rtl="0" eaLnBrk="1" latinLnBrk="0" hangingPunct="1">
              <a:defRPr kern="1200">
                <a:solidFill>
                  <a:schemeClr val="tx1"/>
                </a:solidFill>
                <a:latin typeface="Helvetica" charset="0"/>
                <a:ea typeface="ヒラギノ角ゴ ProN W3"/>
                <a:cs typeface="ヒラギノ角ゴ ProN W3"/>
                <a:sym typeface="Helvetica" charset="0"/>
              </a:defRPr>
            </a:lvl7pPr>
            <a:lvl8pPr marL="3197160" algn="l" defTabSz="913474" rtl="0" eaLnBrk="1" latinLnBrk="0" hangingPunct="1">
              <a:defRPr kern="1200">
                <a:solidFill>
                  <a:schemeClr val="tx1"/>
                </a:solidFill>
                <a:latin typeface="Helvetica" charset="0"/>
                <a:ea typeface="ヒラギノ角ゴ ProN W3"/>
                <a:cs typeface="ヒラギノ角ゴ ProN W3"/>
                <a:sym typeface="Helvetica" charset="0"/>
              </a:defRPr>
            </a:lvl8pPr>
            <a:lvl9pPr marL="3653896" algn="l" defTabSz="913474" rtl="0" eaLnBrk="1" latinLnBrk="0" hangingPunct="1">
              <a:defRPr kern="1200">
                <a:solidFill>
                  <a:schemeClr val="tx1"/>
                </a:solidFill>
                <a:latin typeface="Helvetica" charset="0"/>
                <a:ea typeface="ヒラギノ角ゴ ProN W3"/>
                <a:cs typeface="ヒラギノ角ゴ ProN W3"/>
                <a:sym typeface="Helvetic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tab pos="748543" algn="l"/>
              </a:tabLst>
              <a:defRPr/>
            </a:pPr>
            <a:fld id="{2F954390-7186-42D5-8CA0-4FBB614EFE2A}" type="slidenum">
              <a:rPr kumimoji="0" lang="en-US" sz="1100" b="0" i="0" u="none" strike="noStrike" kern="1200" cap="none" spc="0" normalizeH="0" baseline="0" noProof="0" smtClean="0">
                <a:ln>
                  <a:noFill/>
                </a:ln>
                <a:solidFill>
                  <a:srgbClr val="000000"/>
                </a:solidFill>
                <a:effectLst/>
                <a:uLnTx/>
                <a:uFillTx/>
                <a:latin typeface="Helvetica" charset="0"/>
                <a:cs typeface="Helvetica" charset="0"/>
                <a:sym typeface="Helvetica" charset="0"/>
              </a:rPr>
              <a:pPr marL="0" marR="0" lvl="0" indent="0" algn="ctr" defTabSz="914400" rtl="0" eaLnBrk="1" fontAlgn="base" latinLnBrk="0" hangingPunct="1">
                <a:lnSpc>
                  <a:spcPct val="100000"/>
                </a:lnSpc>
                <a:spcBef>
                  <a:spcPct val="0"/>
                </a:spcBef>
                <a:spcAft>
                  <a:spcPct val="0"/>
                </a:spcAft>
                <a:buClrTx/>
                <a:buSzTx/>
                <a:buFontTx/>
                <a:buNone/>
                <a:tabLst>
                  <a:tab pos="748543" algn="l"/>
                </a:tabLst>
                <a:defRPr/>
              </a:pPr>
              <a:t>66</a:t>
            </a:fld>
            <a:endParaRPr kumimoji="0" lang="en-US" sz="1100" b="0" i="0" u="none" strike="noStrike" kern="1200" cap="none" spc="0" normalizeH="0" baseline="0" noProof="0">
              <a:ln>
                <a:noFill/>
              </a:ln>
              <a:solidFill>
                <a:srgbClr val="000000"/>
              </a:solidFill>
              <a:effectLst/>
              <a:uLnTx/>
              <a:uFillTx/>
              <a:latin typeface="Helvetica" charset="0"/>
              <a:cs typeface="Helvetica" charset="0"/>
              <a:sym typeface="Helvetica" charset="0"/>
            </a:endParaRPr>
          </a:p>
        </p:txBody>
      </p:sp>
    </p:spTree>
    <p:extLst>
      <p:ext uri="{BB962C8B-B14F-4D97-AF65-F5344CB8AC3E}">
        <p14:creationId xmlns:p14="http://schemas.microsoft.com/office/powerpoint/2010/main" val="4137215299"/>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CustomShape 3"/>
          <p:cNvSpPr/>
          <p:nvPr/>
        </p:nvSpPr>
        <p:spPr>
          <a:xfrm>
            <a:off x="528686" y="2870646"/>
            <a:ext cx="88169" cy="204116"/>
          </a:xfrm>
          <a:prstGeom prst="rect">
            <a:avLst/>
          </a:prstGeom>
          <a:noFill/>
          <a:ln>
            <a:noFill/>
          </a:ln>
        </p:spPr>
        <p:style>
          <a:lnRef idx="0">
            <a:scrgbClr r="0" g="0" b="0"/>
          </a:lnRef>
          <a:fillRef idx="0">
            <a:scrgbClr r="0" g="0" b="0"/>
          </a:fillRef>
          <a:effectRef idx="0">
            <a:scrgbClr r="0" g="0" b="0"/>
          </a:effectRef>
          <a:fontRef idx="minor"/>
        </p:style>
        <p:txBody>
          <a:bodyPr lIns="81639" tIns="40820" rIns="81639" bIns="40820"/>
          <a:lstStyle/>
          <a:p>
            <a:pPr marL="0" marR="0" lvl="0" indent="0" algn="l" defTabSz="91421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1" normalizeH="0" baseline="0" noProof="0">
                <a:ln>
                  <a:noFill/>
                </a:ln>
                <a:solidFill>
                  <a:srgbClr val="000000"/>
                </a:solidFill>
                <a:effectLst/>
                <a:uLnTx/>
                <a:uFill>
                  <a:solidFill>
                    <a:srgbClr val="FFFFFF"/>
                  </a:solidFill>
                </a:uFill>
                <a:latin typeface="Arial"/>
                <a:ea typeface="DejaVu Sans"/>
                <a:cs typeface="+mn-cs"/>
              </a:rPr>
              <a:t>  </a:t>
            </a:r>
            <a:endParaRPr kumimoji="0" lang="en-US" sz="1600" b="0" i="0" u="none" strike="noStrike" kern="1200" cap="none" spc="-1" normalizeH="0" baseline="0" noProof="0">
              <a:ln>
                <a:noFill/>
              </a:ln>
              <a:solidFill>
                <a:srgbClr val="000000"/>
              </a:solidFill>
              <a:effectLst/>
              <a:uLnTx/>
              <a:uFill>
                <a:solidFill>
                  <a:srgbClr val="FFFFFF"/>
                </a:solidFill>
              </a:uFill>
              <a:latin typeface="Arial"/>
              <a:ea typeface="+mn-ea"/>
              <a:cs typeface="+mn-cs"/>
            </a:endParaRPr>
          </a:p>
        </p:txBody>
      </p:sp>
      <p:sp>
        <p:nvSpPr>
          <p:cNvPr id="9" name="Content Placeholder 5"/>
          <p:cNvSpPr txBox="1">
            <a:spLocks/>
          </p:cNvSpPr>
          <p:nvPr/>
        </p:nvSpPr>
        <p:spPr>
          <a:xfrm>
            <a:off x="304800" y="4495800"/>
            <a:ext cx="8616995" cy="2133600"/>
          </a:xfrm>
          <a:prstGeom prst="rect">
            <a:avLst/>
          </a:prstGeom>
        </p:spPr>
        <p:txBody>
          <a:bodyPr>
            <a:noAutofit/>
          </a:bodyPr>
          <a:lstStyle>
            <a:lvl1pPr marL="342829" indent="-342829" algn="l" defTabSz="91421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796" indent="-285690" algn="l" defTabSz="91421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2764" indent="-228553" algn="l" defTabSz="91421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599868" indent="-228553" algn="l" defTabSz="91421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6974" indent="-228553" algn="l" defTabSz="91421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079" indent="-228553" algn="l" defTabSz="91421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84" indent="-228553" algn="l" defTabSz="91421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8289" indent="-228553" algn="l" defTabSz="91421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394" indent="-228553" algn="l" defTabSz="91421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42829" marR="0" lvl="0" indent="-342829" algn="l" defTabSz="914210" rtl="0" eaLnBrk="1" fontAlgn="auto" latinLnBrk="0" hangingPunct="1">
              <a:lnSpc>
                <a:spcPct val="110000"/>
              </a:lnSpc>
              <a:spcBef>
                <a:spcPts val="600"/>
              </a:spcBef>
              <a:spcAft>
                <a:spcPts val="0"/>
              </a:spcAft>
              <a:buClrTx/>
              <a:buSzTx/>
              <a:buFont typeface="Arial" panose="020B0604020202020204" pitchFamily="34" charset="0"/>
              <a:buChar char="•"/>
              <a:tabLst/>
              <a:defRPr/>
            </a:pPr>
            <a:r>
              <a:rPr kumimoji="0" lang="en-US" sz="2000" b="0" i="0" u="none" strike="noStrike" kern="1200" cap="none" spc="-1" normalizeH="0" baseline="0" noProof="0" dirty="0">
                <a:ln>
                  <a:noFill/>
                </a:ln>
                <a:effectLst/>
                <a:uLnTx/>
                <a:uFill>
                  <a:solidFill>
                    <a:srgbClr val="FFFFFF"/>
                  </a:solidFill>
                </a:uFill>
                <a:latin typeface="Calibri"/>
                <a:ea typeface="DejaVu Sans"/>
                <a:cs typeface="+mn-cs"/>
              </a:rPr>
              <a:t>Target Temperature:</a:t>
            </a:r>
            <a:r>
              <a:rPr kumimoji="0" lang="en-US" sz="2000" b="0" i="0" u="none" strike="noStrike" kern="1200" cap="none" spc="-1" normalizeH="0" noProof="0" dirty="0">
                <a:ln>
                  <a:noFill/>
                </a:ln>
                <a:effectLst/>
                <a:uLnTx/>
                <a:uFill>
                  <a:solidFill>
                    <a:srgbClr val="FFFFFF"/>
                  </a:solidFill>
                </a:uFill>
                <a:latin typeface="Calibri"/>
                <a:ea typeface="DejaVu Sans"/>
                <a:cs typeface="+mn-cs"/>
              </a:rPr>
              <a:t> </a:t>
            </a:r>
            <a:r>
              <a:rPr kumimoji="0" lang="en-US" sz="2000" b="0" i="0" u="none" strike="noStrike" kern="1200" cap="none" spc="-1" normalizeH="0" baseline="0" noProof="0" dirty="0">
                <a:ln>
                  <a:noFill/>
                </a:ln>
                <a:solidFill>
                  <a:srgbClr val="1C11FD"/>
                </a:solidFill>
                <a:effectLst/>
                <a:uLnTx/>
                <a:uFill>
                  <a:solidFill>
                    <a:srgbClr val="FFFFFF"/>
                  </a:solidFill>
                </a:uFill>
                <a:latin typeface="Calibri"/>
                <a:ea typeface="DejaVu Sans"/>
                <a:cs typeface="+mn-cs"/>
              </a:rPr>
              <a:t>20.67 </a:t>
            </a:r>
            <a:r>
              <a:rPr kumimoji="0" lang="en-US" sz="2000" b="0" i="0" u="none" strike="noStrike" kern="1200" cap="none" spc="-1" normalizeH="0" baseline="0" noProof="0" dirty="0">
                <a:ln>
                  <a:noFill/>
                </a:ln>
                <a:solidFill>
                  <a:srgbClr val="1C11FD"/>
                </a:solidFill>
                <a:effectLst/>
                <a:uLnTx/>
                <a:uFill>
                  <a:solidFill>
                    <a:srgbClr val="FFFFFF"/>
                  </a:solidFill>
                </a:uFill>
                <a:latin typeface="Calibri"/>
                <a:ea typeface="Ubuntu"/>
                <a:cs typeface="+mn-cs"/>
              </a:rPr>
              <a:t>±</a:t>
            </a:r>
            <a:r>
              <a:rPr kumimoji="0" lang="en-US" sz="2000" b="0" i="0" u="none" strike="noStrike" kern="1200" cap="none" spc="-1" normalizeH="0" baseline="0" noProof="0" dirty="0">
                <a:ln>
                  <a:noFill/>
                </a:ln>
                <a:solidFill>
                  <a:srgbClr val="1C11FD"/>
                </a:solidFill>
                <a:effectLst/>
                <a:uLnTx/>
                <a:uFill>
                  <a:solidFill>
                    <a:srgbClr val="FFFFFF"/>
                  </a:solidFill>
                </a:uFill>
                <a:latin typeface="Calibri"/>
                <a:ea typeface="DejaVu Sans"/>
                <a:cs typeface="+mn-cs"/>
              </a:rPr>
              <a:t> 0.01 K</a:t>
            </a:r>
          </a:p>
          <a:p>
            <a:pPr marL="742796" marR="0" lvl="1" indent="-285690" algn="l" defTabSz="914210" rtl="0" eaLnBrk="1" fontAlgn="auto" latinLnBrk="0" hangingPunct="1">
              <a:lnSpc>
                <a:spcPct val="110000"/>
              </a:lnSpc>
              <a:spcBef>
                <a:spcPts val="60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corresponds to a pressure of ~1.1 bar</a:t>
            </a:r>
          </a:p>
          <a:p>
            <a:pPr lvl="0" fontAlgn="auto">
              <a:lnSpc>
                <a:spcPct val="110000"/>
              </a:lnSpc>
              <a:spcBef>
                <a:spcPts val="600"/>
              </a:spcBef>
              <a:spcAft>
                <a:spcPts val="0"/>
              </a:spcAft>
              <a:defRPr/>
            </a:pPr>
            <a:r>
              <a:rPr kumimoji="0" lang="en-US" sz="2000" b="0" i="0" u="none" strike="noStrike" kern="1200" cap="none" spc="-1" normalizeH="0" baseline="0" noProof="0" dirty="0">
                <a:ln>
                  <a:noFill/>
                </a:ln>
                <a:effectLst/>
                <a:uLnTx/>
                <a:uFill>
                  <a:solidFill>
                    <a:srgbClr val="FFFFFF"/>
                  </a:solidFill>
                </a:uFill>
                <a:latin typeface="Calibri"/>
                <a:ea typeface="DejaVu Sans"/>
              </a:rPr>
              <a:t>Target density: </a:t>
            </a:r>
            <a:r>
              <a:rPr kumimoji="0" lang="en-US" sz="2000" b="0" i="0" u="none" strike="noStrike" kern="1200" cap="none" spc="-1" normalizeH="0" baseline="0" noProof="0" dirty="0">
                <a:ln>
                  <a:noFill/>
                </a:ln>
                <a:solidFill>
                  <a:srgbClr val="1C11FD"/>
                </a:solidFill>
                <a:effectLst/>
                <a:uLnTx/>
                <a:uFill>
                  <a:solidFill>
                    <a:srgbClr val="FFFFFF"/>
                  </a:solidFill>
                </a:uFill>
                <a:latin typeface="Calibri"/>
                <a:ea typeface="DejaVu Sans"/>
              </a:rPr>
              <a:t>0.070 g/cm</a:t>
            </a:r>
            <a:r>
              <a:rPr kumimoji="0" lang="en-US" sz="2000" b="0" i="0" u="none" strike="noStrike" kern="1200" cap="none" spc="-1" normalizeH="0" baseline="30000" noProof="0" dirty="0">
                <a:ln>
                  <a:noFill/>
                </a:ln>
                <a:solidFill>
                  <a:srgbClr val="1C11FD"/>
                </a:solidFill>
                <a:effectLst/>
                <a:uLnTx/>
                <a:uFill>
                  <a:solidFill>
                    <a:srgbClr val="FFFFFF"/>
                  </a:solidFill>
                </a:uFill>
                <a:latin typeface="Calibri"/>
                <a:ea typeface="DejaVu Sans"/>
              </a:rPr>
              <a:t>3</a:t>
            </a:r>
            <a:r>
              <a:rPr kumimoji="0" lang="en-US" sz="2000" b="0" i="0" u="none" strike="noStrike" kern="1200" cap="none" spc="-1" normalizeH="0" baseline="0" noProof="0" dirty="0">
                <a:ln>
                  <a:noFill/>
                </a:ln>
                <a:solidFill>
                  <a:srgbClr val="1C11FD"/>
                </a:solidFill>
                <a:effectLst/>
                <a:uLnTx/>
                <a:uFill>
                  <a:solidFill>
                    <a:srgbClr val="FFFFFF"/>
                  </a:solidFill>
                </a:uFill>
                <a:latin typeface="Calibri"/>
                <a:ea typeface="DejaVu Sans"/>
              </a:rPr>
              <a:t> </a:t>
            </a:r>
            <a:r>
              <a:rPr lang="en-US" sz="2000" spc="-1" dirty="0">
                <a:solidFill>
                  <a:srgbClr val="000000"/>
                </a:solidFill>
                <a:uFill>
                  <a:solidFill>
                    <a:srgbClr val="FFFFFF"/>
                  </a:solidFill>
                </a:uFill>
                <a:ea typeface="DejaVu Sans"/>
              </a:rPr>
              <a:t>(</a:t>
            </a:r>
            <a:r>
              <a:rPr lang="en-US" sz="2000" spc="-1" dirty="0">
                <a:uFill>
                  <a:solidFill>
                    <a:srgbClr val="FFFFFF"/>
                  </a:solidFill>
                </a:uFill>
                <a:ea typeface="DejaVu Sans"/>
              </a:rPr>
              <a:t>stable to 0.02%) </a:t>
            </a:r>
            <a:endParaRPr lang="en-US" sz="2000" spc="-1" dirty="0">
              <a:solidFill>
                <a:srgbClr val="1C11FD"/>
              </a:solidFill>
              <a:uFill>
                <a:solidFill>
                  <a:srgbClr val="FFFFFF"/>
                </a:solidFill>
              </a:uFill>
              <a:ea typeface="DejaVu Sans"/>
            </a:endParaRPr>
          </a:p>
          <a:p>
            <a:pPr marL="342829" marR="0" lvl="0" indent="-342829" algn="l" defTabSz="914210" rtl="0" eaLnBrk="1" fontAlgn="auto" latinLnBrk="0" hangingPunct="1">
              <a:lnSpc>
                <a:spcPct val="110000"/>
              </a:lnSpc>
              <a:spcBef>
                <a:spcPts val="600"/>
              </a:spcBef>
              <a:spcAft>
                <a:spcPts val="0"/>
              </a:spcAft>
              <a:buClrTx/>
              <a:buSzTx/>
              <a:buFont typeface="Arial" panose="020B0604020202020204" pitchFamily="34" charset="0"/>
              <a:buChar char="•"/>
              <a:tabLst/>
              <a:defRPr/>
            </a:pPr>
            <a:r>
              <a:rPr lang="en-US" sz="2000" spc="-1" dirty="0">
                <a:uFill>
                  <a:solidFill>
                    <a:srgbClr val="FFFFFF"/>
                  </a:solidFill>
                </a:uFill>
                <a:latin typeface="Calibri"/>
              </a:rPr>
              <a:t>Heat load from beam: </a:t>
            </a:r>
            <a:r>
              <a:rPr kumimoji="0" lang="en-US" b="0" i="0" u="none" strike="noStrike" kern="1200" cap="none" spc="-1" normalizeH="0" baseline="-12000" noProof="0" dirty="0">
                <a:ln>
                  <a:noFill/>
                </a:ln>
                <a:effectLst/>
                <a:uLnTx/>
                <a:uFill>
                  <a:solidFill>
                    <a:srgbClr val="FFFFFF"/>
                  </a:solidFill>
                </a:uFill>
                <a:latin typeface="Calibri"/>
              </a:rPr>
              <a:t>~</a:t>
            </a:r>
            <a:r>
              <a:rPr kumimoji="0" lang="en-US" sz="2000" b="0" i="0" u="none" strike="noStrike" kern="1200" cap="none" spc="-1" normalizeH="0" baseline="0" noProof="0" dirty="0">
                <a:ln>
                  <a:noFill/>
                </a:ln>
                <a:effectLst/>
                <a:uLnTx/>
                <a:uFill>
                  <a:solidFill>
                    <a:srgbClr val="FFFFFF"/>
                  </a:solidFill>
                </a:uFill>
                <a:latin typeface="Calibri"/>
              </a:rPr>
              <a:t>7</a:t>
            </a:r>
            <a:r>
              <a:rPr kumimoji="0" lang="en-US" sz="2000" b="0" i="0" u="none" strike="noStrike" kern="1200" cap="none" spc="-1" normalizeH="0" baseline="0" noProof="0" dirty="0">
                <a:ln>
                  <a:noFill/>
                </a:ln>
                <a:effectLst/>
                <a:uLnTx/>
                <a:uFill>
                  <a:solidFill>
                    <a:srgbClr val="FFFFFF"/>
                  </a:solidFill>
                </a:uFill>
                <a:latin typeface="Symbol" panose="05050102010706020507" pitchFamily="18" charset="2"/>
              </a:rPr>
              <a:t>m</a:t>
            </a:r>
            <a:r>
              <a:rPr kumimoji="0" lang="en-US" sz="2000" b="0" i="0" u="none" strike="noStrike" kern="1200" cap="none" spc="-1" normalizeH="0" baseline="0" noProof="0" dirty="0">
                <a:ln>
                  <a:noFill/>
                </a:ln>
                <a:effectLst/>
                <a:uLnTx/>
                <a:uFill>
                  <a:solidFill>
                    <a:srgbClr val="FFFFFF"/>
                  </a:solidFill>
                </a:uFill>
                <a:latin typeface="Calibri"/>
              </a:rPr>
              <a:t>W </a:t>
            </a:r>
            <a:endParaRPr kumimoji="0" lang="en-US" sz="2000" b="0" i="0" u="none" strike="noStrike" kern="1200" cap="none" spc="-1" normalizeH="0" baseline="0" noProof="0" dirty="0">
              <a:ln>
                <a:noFill/>
              </a:ln>
              <a:solidFill>
                <a:srgbClr val="1C11FD"/>
              </a:solidFill>
              <a:effectLst/>
              <a:uLnTx/>
              <a:uFill>
                <a:solidFill>
                  <a:srgbClr val="FFFFFF"/>
                </a:solidFill>
              </a:uFill>
              <a:latin typeface="Calibri"/>
              <a:ea typeface="DejaVu Sans"/>
              <a:cs typeface="+mn-cs"/>
            </a:endParaRPr>
          </a:p>
          <a:p>
            <a:pPr marL="742796" marR="0" lvl="1" indent="-285690" algn="l" defTabSz="914210" rtl="0" eaLnBrk="1" fontAlgn="auto" latinLnBrk="0" hangingPunct="1">
              <a:lnSpc>
                <a:spcPct val="110000"/>
              </a:lnSpc>
              <a:spcBef>
                <a:spcPts val="600"/>
              </a:spcBef>
              <a:spcAft>
                <a:spcPts val="0"/>
              </a:spcAft>
              <a:buClrTx/>
              <a:buSzTx/>
              <a:buFont typeface="Arial" panose="020B0604020202020204" pitchFamily="34" charset="0"/>
              <a:buChar char="–"/>
              <a:tabLst/>
              <a:defRPr/>
            </a:pPr>
            <a:r>
              <a:rPr lang="en-US" sz="1800" dirty="0">
                <a:solidFill>
                  <a:prstClr val="black"/>
                </a:solidFill>
                <a:latin typeface="Calibri"/>
              </a:rPr>
              <a:t>c</a:t>
            </a:r>
            <a:r>
              <a:rPr kumimoji="0" lang="en-US" sz="1800" b="0" i="0" u="none" strike="noStrike" kern="1200" cap="none" spc="0" normalizeH="0" baseline="0" noProof="0" dirty="0" err="1">
                <a:ln>
                  <a:noFill/>
                </a:ln>
                <a:solidFill>
                  <a:prstClr val="black"/>
                </a:solidFill>
                <a:effectLst/>
                <a:uLnTx/>
                <a:uFillTx/>
                <a:latin typeface="Calibri"/>
                <a:ea typeface="+mn-ea"/>
                <a:cs typeface="+mn-cs"/>
              </a:rPr>
              <a:t>annot</a:t>
            </a:r>
            <a:r>
              <a:rPr kumimoji="0" lang="en-US" sz="1800" b="0" i="0" u="none" strike="noStrike" kern="1200" cap="none" spc="0" normalizeH="0" baseline="0" noProof="0" dirty="0">
                <a:ln>
                  <a:noFill/>
                </a:ln>
                <a:solidFill>
                  <a:prstClr val="black"/>
                </a:solidFill>
                <a:effectLst/>
                <a:uLnTx/>
                <a:uFillTx/>
                <a:latin typeface="Calibri"/>
                <a:ea typeface="+mn-ea"/>
                <a:cs typeface="+mn-cs"/>
              </a:rPr>
              <a:t> see when beam is on or off target cell</a:t>
            </a:r>
            <a:endParaRPr kumimoji="0" lang="en-US" sz="2200" b="0" i="0" u="none" strike="noStrike" kern="1200" cap="none" spc="-1" normalizeH="0" baseline="0" noProof="0" dirty="0">
              <a:ln>
                <a:noFill/>
              </a:ln>
              <a:effectLst/>
              <a:uLnTx/>
              <a:uFill>
                <a:solidFill>
                  <a:srgbClr val="FFFFFF"/>
                </a:solidFill>
              </a:uFill>
              <a:latin typeface="Calibri"/>
            </a:endParaRPr>
          </a:p>
        </p:txBody>
      </p:sp>
      <p:grpSp>
        <p:nvGrpSpPr>
          <p:cNvPr id="3" name="Group 2"/>
          <p:cNvGrpSpPr/>
          <p:nvPr/>
        </p:nvGrpSpPr>
        <p:grpSpPr>
          <a:xfrm>
            <a:off x="4941463" y="890739"/>
            <a:ext cx="4081889" cy="3452661"/>
            <a:chOff x="4871491" y="1117272"/>
            <a:chExt cx="4081889" cy="3452661"/>
          </a:xfrm>
        </p:grpSpPr>
        <p:pic>
          <p:nvPicPr>
            <p:cNvPr id="24" name="Picture 23"/>
            <p:cNvPicPr/>
            <p:nvPr/>
          </p:nvPicPr>
          <p:blipFill>
            <a:blip r:embed="rId3"/>
            <a:srcRect t="7106"/>
            <a:stretch/>
          </p:blipFill>
          <p:spPr>
            <a:xfrm>
              <a:off x="4871491" y="1595066"/>
              <a:ext cx="3980332" cy="2974867"/>
            </a:xfrm>
            <a:prstGeom prst="rect">
              <a:avLst/>
            </a:prstGeom>
            <a:ln>
              <a:noFill/>
            </a:ln>
          </p:spPr>
        </p:pic>
        <p:sp>
          <p:nvSpPr>
            <p:cNvPr id="25" name="TextShape 5"/>
            <p:cNvSpPr txBox="1"/>
            <p:nvPr/>
          </p:nvSpPr>
          <p:spPr>
            <a:xfrm>
              <a:off x="5161141" y="1117272"/>
              <a:ext cx="3792239" cy="491511"/>
            </a:xfrm>
            <a:prstGeom prst="rect">
              <a:avLst/>
            </a:prstGeom>
            <a:noFill/>
            <a:ln>
              <a:noFill/>
            </a:ln>
          </p:spPr>
          <p:txBody>
            <a:bodyPr lIns="81639" tIns="40820" rIns="81639" bIns="40820"/>
            <a:lstStyle/>
            <a:p>
              <a:pPr marL="0" marR="0" lvl="0" indent="0" algn="ctr" defTabSz="914210" rtl="0" eaLnBrk="1" fontAlgn="auto" latinLnBrk="0" hangingPunct="1">
                <a:lnSpc>
                  <a:spcPct val="100000"/>
                </a:lnSpc>
                <a:spcBef>
                  <a:spcPts val="0"/>
                </a:spcBef>
                <a:spcAft>
                  <a:spcPts val="0"/>
                </a:spcAft>
                <a:buClrTx/>
                <a:buSzTx/>
                <a:buFontTx/>
                <a:buNone/>
                <a:tabLst/>
                <a:defRPr/>
              </a:pPr>
              <a:endParaRPr kumimoji="0" lang="en-US" sz="1500" b="1" i="0" u="none" strike="noStrike" kern="1200" cap="none" spc="-1" normalizeH="0" baseline="0" noProof="0" dirty="0">
                <a:ln>
                  <a:noFill/>
                </a:ln>
                <a:solidFill>
                  <a:srgbClr val="7030A0"/>
                </a:solidFill>
                <a:effectLst/>
                <a:uLnTx/>
                <a:uFill>
                  <a:solidFill>
                    <a:srgbClr val="FFFFFF"/>
                  </a:solidFill>
                </a:uFill>
                <a:latin typeface="Arial"/>
                <a:ea typeface="+mn-ea"/>
                <a:cs typeface="+mn-cs"/>
              </a:endParaRPr>
            </a:p>
          </p:txBody>
        </p:sp>
      </p:gr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4800" y="1372725"/>
            <a:ext cx="4081208" cy="2970675"/>
          </a:xfrm>
          <a:prstGeom prst="rect">
            <a:avLst/>
          </a:prstGeom>
        </p:spPr>
      </p:pic>
      <p:sp>
        <p:nvSpPr>
          <p:cNvPr id="13" name="TextBox 12"/>
          <p:cNvSpPr txBox="1"/>
          <p:nvPr/>
        </p:nvSpPr>
        <p:spPr>
          <a:xfrm>
            <a:off x="5334000" y="1131837"/>
            <a:ext cx="3427228" cy="307777"/>
          </a:xfrm>
          <a:prstGeom prst="rect">
            <a:avLst/>
          </a:prstGeom>
          <a:noFill/>
        </p:spPr>
        <p:txBody>
          <a:bodyPr wrap="square" rtlCol="0">
            <a:spAutoFit/>
          </a:bodyPr>
          <a:lstStyle/>
          <a:p>
            <a:pPr algn="ctr"/>
            <a:r>
              <a:rPr lang="en-US" sz="1400" dirty="0">
                <a:solidFill>
                  <a:srgbClr val="1C11FD"/>
                </a:solidFill>
                <a:latin typeface="Helvetica" panose="020B0604020202020204" pitchFamily="34" charset="0"/>
                <a:cs typeface="Helvetica" panose="020B0604020202020204" pitchFamily="34" charset="0"/>
              </a:rPr>
              <a:t>72 </a:t>
            </a:r>
            <a:r>
              <a:rPr lang="en-US" sz="1400" dirty="0" err="1">
                <a:solidFill>
                  <a:srgbClr val="1C11FD"/>
                </a:solidFill>
                <a:latin typeface="Helvetica" panose="020B0604020202020204" pitchFamily="34" charset="0"/>
                <a:cs typeface="Helvetica" panose="020B0604020202020204" pitchFamily="34" charset="0"/>
              </a:rPr>
              <a:t>hr</a:t>
            </a:r>
            <a:r>
              <a:rPr lang="en-US" sz="1400" dirty="0">
                <a:solidFill>
                  <a:srgbClr val="1C11FD"/>
                </a:solidFill>
                <a:latin typeface="Helvetica" panose="020B0604020202020204" pitchFamily="34" charset="0"/>
                <a:cs typeface="Helvetica" panose="020B0604020202020204" pitchFamily="34" charset="0"/>
              </a:rPr>
              <a:t> period</a:t>
            </a:r>
          </a:p>
        </p:txBody>
      </p:sp>
      <p:sp>
        <p:nvSpPr>
          <p:cNvPr id="15" name="Rectangle 2"/>
          <p:cNvSpPr>
            <a:spLocks noChangeArrowheads="1"/>
          </p:cNvSpPr>
          <p:nvPr/>
        </p:nvSpPr>
        <p:spPr bwMode="auto">
          <a:xfrm>
            <a:off x="152400" y="0"/>
            <a:ext cx="8889504" cy="762000"/>
          </a:xfrm>
          <a:prstGeom prst="rect">
            <a:avLst/>
          </a:prstGeom>
          <a:noFill/>
          <a:ln w="9525">
            <a:noFill/>
            <a:miter lim="800000"/>
            <a:headEnd/>
            <a:tailEnd/>
          </a:ln>
        </p:spPr>
        <p:txBody>
          <a:bodyPr lIns="91349" tIns="45673" rIns="91349" bIns="45673" anchor="ctr"/>
          <a:lstStyle/>
          <a:p>
            <a:pPr lvl="0" fontAlgn="auto">
              <a:spcAft>
                <a:spcPts val="0"/>
              </a:spcAft>
              <a:defRPr/>
            </a:pPr>
            <a:r>
              <a:rPr lang="en-US" sz="3200" b="1" dirty="0">
                <a:solidFill>
                  <a:srgbClr val="1C11FD"/>
                </a:solidFill>
                <a:latin typeface="Arial" panose="020B0604020202020204" pitchFamily="34" charset="0"/>
                <a:cs typeface="Arial" panose="020B0604020202020204" pitchFamily="34" charset="0"/>
              </a:rPr>
              <a:t>Target Performance at 1</a:t>
            </a:r>
            <a:r>
              <a:rPr lang="en-US" sz="3200" b="1" baseline="30000" dirty="0">
                <a:solidFill>
                  <a:srgbClr val="1C11FD"/>
                </a:solidFill>
                <a:latin typeface="Arial" panose="020B0604020202020204" pitchFamily="34" charset="0"/>
                <a:cs typeface="Arial" panose="020B0604020202020204" pitchFamily="34" charset="0"/>
              </a:rPr>
              <a:t>st</a:t>
            </a:r>
            <a:r>
              <a:rPr lang="en-US" sz="3200" b="1" dirty="0">
                <a:solidFill>
                  <a:srgbClr val="1C11FD"/>
                </a:solidFill>
                <a:latin typeface="Arial" panose="020B0604020202020204" pitchFamily="34" charset="0"/>
                <a:cs typeface="Arial" panose="020B0604020202020204" pitchFamily="34" charset="0"/>
              </a:rPr>
              <a:t> cooldown</a:t>
            </a:r>
          </a:p>
        </p:txBody>
      </p:sp>
      <p:sp>
        <p:nvSpPr>
          <p:cNvPr id="12" name="Slide Number Placeholder 34"/>
          <p:cNvSpPr txBox="1">
            <a:spLocks/>
          </p:cNvSpPr>
          <p:nvPr/>
        </p:nvSpPr>
        <p:spPr bwMode="auto">
          <a:xfrm>
            <a:off x="8901113" y="6618288"/>
            <a:ext cx="244475" cy="241300"/>
          </a:xfrm>
          <a:prstGeom prst="rect">
            <a:avLst/>
          </a:prstGeom>
          <a:noFill/>
          <a:ln w="12700">
            <a:noFill/>
            <a:miter lim="800000"/>
            <a:headEnd/>
            <a:tailEnd/>
          </a:ln>
          <a:effectLst/>
        </p:spPr>
        <p:txBody>
          <a:bodyPr vert="horz" wrap="none" lIns="91349" tIns="45673" rIns="91349" bIns="45673" numCol="1" anchor="t" anchorCtr="0" compatLnSpc="1">
            <a:prstTxWarp prst="textNoShape">
              <a:avLst/>
            </a:prstTxWarp>
          </a:bodyPr>
          <a:lstStyle>
            <a:defPPr>
              <a:defRPr lang="en-US"/>
            </a:defPPr>
            <a:lvl1pPr algn="ctr" rtl="0" fontAlgn="base">
              <a:spcBef>
                <a:spcPct val="0"/>
              </a:spcBef>
              <a:spcAft>
                <a:spcPct val="0"/>
              </a:spcAft>
              <a:tabLst>
                <a:tab pos="748543" algn="l"/>
              </a:tabLst>
              <a:defRPr sz="1100" kern="1200">
                <a:solidFill>
                  <a:schemeClr val="tx1"/>
                </a:solidFill>
                <a:latin typeface="Helvetica" charset="0"/>
                <a:ea typeface="+mn-ea"/>
                <a:cs typeface="Helvetica" charset="0"/>
                <a:sym typeface="Helvetica" charset="0"/>
              </a:defRPr>
            </a:lvl1pPr>
            <a:lvl2pPr marL="456738" algn="ctr" rtl="0" fontAlgn="base">
              <a:spcBef>
                <a:spcPct val="0"/>
              </a:spcBef>
              <a:spcAft>
                <a:spcPct val="0"/>
              </a:spcAft>
              <a:defRPr kern="1200">
                <a:solidFill>
                  <a:schemeClr val="tx1"/>
                </a:solidFill>
                <a:latin typeface="Helvetica" charset="0"/>
                <a:ea typeface="ヒラギノ角ゴ ProN W3"/>
                <a:cs typeface="ヒラギノ角ゴ ProN W3"/>
                <a:sym typeface="Helvetica" charset="0"/>
              </a:defRPr>
            </a:lvl2pPr>
            <a:lvl3pPr marL="913474" algn="ctr" rtl="0" fontAlgn="base">
              <a:spcBef>
                <a:spcPct val="0"/>
              </a:spcBef>
              <a:spcAft>
                <a:spcPct val="0"/>
              </a:spcAft>
              <a:defRPr kern="1200">
                <a:solidFill>
                  <a:schemeClr val="tx1"/>
                </a:solidFill>
                <a:latin typeface="Helvetica" charset="0"/>
                <a:ea typeface="ヒラギノ角ゴ ProN W3"/>
                <a:cs typeface="ヒラギノ角ゴ ProN W3"/>
                <a:sym typeface="Helvetica" charset="0"/>
              </a:defRPr>
            </a:lvl3pPr>
            <a:lvl4pPr marL="1370213" algn="ctr" rtl="0" fontAlgn="base">
              <a:spcBef>
                <a:spcPct val="0"/>
              </a:spcBef>
              <a:spcAft>
                <a:spcPct val="0"/>
              </a:spcAft>
              <a:defRPr kern="1200">
                <a:solidFill>
                  <a:schemeClr val="tx1"/>
                </a:solidFill>
                <a:latin typeface="Helvetica" charset="0"/>
                <a:ea typeface="ヒラギノ角ゴ ProN W3"/>
                <a:cs typeface="ヒラギノ角ゴ ProN W3"/>
                <a:sym typeface="Helvetica" charset="0"/>
              </a:defRPr>
            </a:lvl4pPr>
            <a:lvl5pPr marL="1826949" algn="ctr" rtl="0" fontAlgn="base">
              <a:spcBef>
                <a:spcPct val="0"/>
              </a:spcBef>
              <a:spcAft>
                <a:spcPct val="0"/>
              </a:spcAft>
              <a:defRPr kern="1200">
                <a:solidFill>
                  <a:schemeClr val="tx1"/>
                </a:solidFill>
                <a:latin typeface="Helvetica" charset="0"/>
                <a:ea typeface="ヒラギノ角ゴ ProN W3"/>
                <a:cs typeface="ヒラギノ角ゴ ProN W3"/>
                <a:sym typeface="Helvetica" charset="0"/>
              </a:defRPr>
            </a:lvl5pPr>
            <a:lvl6pPr marL="2283689" algn="l" defTabSz="913474" rtl="0" eaLnBrk="1" latinLnBrk="0" hangingPunct="1">
              <a:defRPr kern="1200">
                <a:solidFill>
                  <a:schemeClr val="tx1"/>
                </a:solidFill>
                <a:latin typeface="Helvetica" charset="0"/>
                <a:ea typeface="ヒラギノ角ゴ ProN W3"/>
                <a:cs typeface="ヒラギノ角ゴ ProN W3"/>
                <a:sym typeface="Helvetica" charset="0"/>
              </a:defRPr>
            </a:lvl6pPr>
            <a:lvl7pPr marL="2740422" algn="l" defTabSz="913474" rtl="0" eaLnBrk="1" latinLnBrk="0" hangingPunct="1">
              <a:defRPr kern="1200">
                <a:solidFill>
                  <a:schemeClr val="tx1"/>
                </a:solidFill>
                <a:latin typeface="Helvetica" charset="0"/>
                <a:ea typeface="ヒラギノ角ゴ ProN W3"/>
                <a:cs typeface="ヒラギノ角ゴ ProN W3"/>
                <a:sym typeface="Helvetica" charset="0"/>
              </a:defRPr>
            </a:lvl7pPr>
            <a:lvl8pPr marL="3197160" algn="l" defTabSz="913474" rtl="0" eaLnBrk="1" latinLnBrk="0" hangingPunct="1">
              <a:defRPr kern="1200">
                <a:solidFill>
                  <a:schemeClr val="tx1"/>
                </a:solidFill>
                <a:latin typeface="Helvetica" charset="0"/>
                <a:ea typeface="ヒラギノ角ゴ ProN W3"/>
                <a:cs typeface="ヒラギノ角ゴ ProN W3"/>
                <a:sym typeface="Helvetica" charset="0"/>
              </a:defRPr>
            </a:lvl8pPr>
            <a:lvl9pPr marL="3653896" algn="l" defTabSz="913474" rtl="0" eaLnBrk="1" latinLnBrk="0" hangingPunct="1">
              <a:defRPr kern="1200">
                <a:solidFill>
                  <a:schemeClr val="tx1"/>
                </a:solidFill>
                <a:latin typeface="Helvetica" charset="0"/>
                <a:ea typeface="ヒラギノ角ゴ ProN W3"/>
                <a:cs typeface="ヒラギノ角ゴ ProN W3"/>
                <a:sym typeface="Helvetic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tab pos="748543" algn="l"/>
              </a:tabLst>
              <a:defRPr/>
            </a:pPr>
            <a:fld id="{B7904B64-8782-488E-B9CE-B57B49B52B68}" type="slidenum">
              <a:rPr kumimoji="0" lang="en-US" sz="1100" b="0" i="0" u="none" strike="noStrike" kern="1200" cap="none" spc="0" normalizeH="0" baseline="0" noProof="0" smtClean="0">
                <a:ln>
                  <a:noFill/>
                </a:ln>
                <a:solidFill>
                  <a:srgbClr val="000000"/>
                </a:solidFill>
                <a:effectLst/>
                <a:uLnTx/>
                <a:uFillTx/>
                <a:latin typeface="Helvetica" charset="0"/>
                <a:cs typeface="Helvetica" charset="0"/>
                <a:sym typeface="Helvetica" charset="0"/>
              </a:rPr>
              <a:pPr marL="0" marR="0" lvl="0" indent="0" algn="ctr" defTabSz="914400" rtl="0" eaLnBrk="1" fontAlgn="base" latinLnBrk="0" hangingPunct="1">
                <a:lnSpc>
                  <a:spcPct val="100000"/>
                </a:lnSpc>
                <a:spcBef>
                  <a:spcPct val="0"/>
                </a:spcBef>
                <a:spcAft>
                  <a:spcPct val="0"/>
                </a:spcAft>
                <a:buClrTx/>
                <a:buSzTx/>
                <a:buFontTx/>
                <a:buNone/>
                <a:tabLst>
                  <a:tab pos="748543" algn="l"/>
                </a:tabLst>
                <a:defRPr/>
              </a:pPr>
              <a:t>67</a:t>
            </a:fld>
            <a:endParaRPr kumimoji="0" lang="en-US" sz="1100" b="0" i="0" u="none" strike="noStrike" kern="1200" cap="none" spc="0" normalizeH="0" baseline="0" noProof="0" dirty="0">
              <a:ln>
                <a:noFill/>
              </a:ln>
              <a:solidFill>
                <a:srgbClr val="000000"/>
              </a:solidFill>
              <a:effectLst/>
              <a:uLnTx/>
              <a:uFillTx/>
              <a:latin typeface="Helvetica" charset="0"/>
              <a:cs typeface="Helvetica" charset="0"/>
              <a:sym typeface="Helvetica" charset="0"/>
            </a:endParaRPr>
          </a:p>
        </p:txBody>
      </p:sp>
      <p:sp>
        <p:nvSpPr>
          <p:cNvPr id="5" name="TextBox 4">
            <a:extLst>
              <a:ext uri="{FF2B5EF4-FFF2-40B4-BE49-F238E27FC236}">
                <a16:creationId xmlns:a16="http://schemas.microsoft.com/office/drawing/2014/main" id="{D86FD7E3-6B74-026E-CE61-EF0BD9CE8116}"/>
              </a:ext>
            </a:extLst>
          </p:cNvPr>
          <p:cNvSpPr txBox="1"/>
          <p:nvPr/>
        </p:nvSpPr>
        <p:spPr>
          <a:xfrm>
            <a:off x="4508" y="685800"/>
            <a:ext cx="9144000" cy="461665"/>
          </a:xfrm>
          <a:prstGeom prst="rect">
            <a:avLst/>
          </a:prstGeom>
          <a:noFill/>
        </p:spPr>
        <p:txBody>
          <a:bodyPr wrap="square" rtlCol="0">
            <a:spAutoFit/>
          </a:bodyPr>
          <a:lstStyle/>
          <a:p>
            <a:r>
              <a:rPr lang="en-US" sz="2400" b="1" dirty="0">
                <a:solidFill>
                  <a:srgbClr val="7030A0"/>
                </a:solidFill>
              </a:rPr>
              <a:t>Dec 2018</a:t>
            </a:r>
          </a:p>
        </p:txBody>
      </p:sp>
    </p:spTree>
    <p:extLst>
      <p:ext uri="{BB962C8B-B14F-4D97-AF65-F5344CB8AC3E}">
        <p14:creationId xmlns:p14="http://schemas.microsoft.com/office/powerpoint/2010/main" val="3515117179"/>
      </p:ext>
    </p:extLst>
  </p:cSld>
  <p:clrMapOvr>
    <a:masterClrMapping/>
  </p:clrMapOvr>
  <p:transition spd="med"/>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2"/>
          <p:cNvSpPr>
            <a:spLocks noChangeArrowheads="1"/>
          </p:cNvSpPr>
          <p:nvPr/>
        </p:nvSpPr>
        <p:spPr bwMode="auto">
          <a:xfrm>
            <a:off x="303028" y="0"/>
            <a:ext cx="8458200" cy="762000"/>
          </a:xfrm>
          <a:prstGeom prst="rect">
            <a:avLst/>
          </a:prstGeom>
          <a:noFill/>
          <a:ln w="9525">
            <a:noFill/>
            <a:miter lim="800000"/>
            <a:headEnd/>
            <a:tailEnd/>
          </a:ln>
        </p:spPr>
        <p:txBody>
          <a:bodyPr lIns="91349" tIns="45673" rIns="91349" bIns="45673" anchor="ctr"/>
          <a:lstStyle/>
          <a:p>
            <a:r>
              <a:rPr lang="en-US" sz="3200" b="1" dirty="0">
                <a:solidFill>
                  <a:srgbClr val="1C11FD"/>
                </a:solidFill>
                <a:latin typeface="+mj-lt"/>
                <a:cs typeface="Calibri" pitchFamily="34" charset="0"/>
              </a:rPr>
              <a:t>MUSE Physics Coverage</a:t>
            </a:r>
          </a:p>
        </p:txBody>
      </p:sp>
      <p:sp>
        <p:nvSpPr>
          <p:cNvPr id="7" name="Content Placeholder 2"/>
          <p:cNvSpPr txBox="1">
            <a:spLocks/>
          </p:cNvSpPr>
          <p:nvPr/>
        </p:nvSpPr>
        <p:spPr>
          <a:xfrm>
            <a:off x="76200" y="1600200"/>
            <a:ext cx="8255518" cy="4038600"/>
          </a:xfrm>
          <a:prstGeom prst="rect">
            <a:avLst/>
          </a:prstGeom>
        </p:spPr>
        <p:txBody>
          <a:bodyPr/>
          <a:lstStyle>
            <a:lvl1pPr marL="337491" indent="-337491" algn="l" defTabSz="454261" rtl="0" eaLnBrk="0" fontAlgn="base" hangingPunct="0">
              <a:spcBef>
                <a:spcPts val="797"/>
              </a:spcBef>
              <a:spcAft>
                <a:spcPct val="0"/>
              </a:spcAft>
              <a:buClr>
                <a:srgbClr val="000000"/>
              </a:buClr>
              <a:buSzPct val="100000"/>
              <a:buFont typeface="Arial" charset="0"/>
              <a:buChar char="•"/>
              <a:defRPr sz="3200">
                <a:solidFill>
                  <a:srgbClr val="000000"/>
                </a:solidFill>
                <a:latin typeface="+mn-lt"/>
                <a:ea typeface="+mn-ea"/>
                <a:cs typeface="+mn-cs"/>
              </a:defRPr>
            </a:lvl1pPr>
            <a:lvl2pPr marL="737637" indent="-280531" algn="l" defTabSz="454261" rtl="0" eaLnBrk="0" fontAlgn="base" hangingPunct="0">
              <a:spcBef>
                <a:spcPts val="695"/>
              </a:spcBef>
              <a:spcAft>
                <a:spcPct val="0"/>
              </a:spcAft>
              <a:buClr>
                <a:srgbClr val="000000"/>
              </a:buClr>
              <a:buSzPct val="100000"/>
              <a:buFont typeface="Arial" charset="0"/>
              <a:buChar char="–"/>
              <a:defRPr sz="2800">
                <a:solidFill>
                  <a:srgbClr val="000000"/>
                </a:solidFill>
                <a:latin typeface="+mn-lt"/>
                <a:ea typeface="+mn-ea"/>
                <a:cs typeface="+mn-cs"/>
              </a:defRPr>
            </a:lvl2pPr>
            <a:lvl3pPr marL="1140635" indent="-226419" algn="l" defTabSz="454261" rtl="0" eaLnBrk="0" fontAlgn="base" hangingPunct="0">
              <a:spcBef>
                <a:spcPts val="606"/>
              </a:spcBef>
              <a:spcAft>
                <a:spcPct val="0"/>
              </a:spcAft>
              <a:buClr>
                <a:srgbClr val="000000"/>
              </a:buClr>
              <a:buSzPct val="100000"/>
              <a:buFont typeface="Arial" charset="0"/>
              <a:buChar char="•"/>
              <a:defRPr sz="2400">
                <a:solidFill>
                  <a:srgbClr val="000000"/>
                </a:solidFill>
                <a:latin typeface="+mn-lt"/>
                <a:ea typeface="+mn-ea"/>
                <a:cs typeface="+mn-cs"/>
              </a:defRPr>
            </a:lvl3pPr>
            <a:lvl4pPr marL="1597741" indent="-226419" algn="l" defTabSz="454261" rtl="0" eaLnBrk="0" fontAlgn="base" hangingPunct="0">
              <a:spcBef>
                <a:spcPts val="505"/>
              </a:spcBef>
              <a:spcAft>
                <a:spcPct val="0"/>
              </a:spcAft>
              <a:buClr>
                <a:srgbClr val="000000"/>
              </a:buClr>
              <a:buSzPct val="100000"/>
              <a:buFont typeface="Arial" charset="0"/>
              <a:buChar char="–"/>
              <a:defRPr sz="2000">
                <a:solidFill>
                  <a:srgbClr val="000000"/>
                </a:solidFill>
                <a:latin typeface="+mn-lt"/>
                <a:ea typeface="+mn-ea"/>
                <a:cs typeface="+mn-cs"/>
              </a:defRPr>
            </a:lvl4pPr>
            <a:lvl5pPr marL="2053427" indent="-226419" algn="l" defTabSz="454261" rtl="0" eaLnBrk="0" fontAlgn="base" hangingPunct="0">
              <a:spcBef>
                <a:spcPts val="505"/>
              </a:spcBef>
              <a:spcAft>
                <a:spcPct val="0"/>
              </a:spcAft>
              <a:buClr>
                <a:srgbClr val="000000"/>
              </a:buClr>
              <a:buSzPct val="100000"/>
              <a:buFont typeface="Arial" charset="0"/>
              <a:buChar char="»"/>
              <a:defRPr sz="2000">
                <a:solidFill>
                  <a:srgbClr val="000000"/>
                </a:solidFill>
                <a:latin typeface="+mn-lt"/>
                <a:ea typeface="+mn-ea"/>
                <a:cs typeface="+mn-cs"/>
              </a:defRPr>
            </a:lvl5pPr>
            <a:lvl6pPr marL="2512936" indent="-228448" algn="l" defTabSz="456896" rtl="0" fontAlgn="base">
              <a:spcBef>
                <a:spcPts val="500"/>
              </a:spcBef>
              <a:spcAft>
                <a:spcPct val="0"/>
              </a:spcAft>
              <a:buClr>
                <a:srgbClr val="000000"/>
              </a:buClr>
              <a:buSzPct val="100000"/>
              <a:buFont typeface="Arial" pitchFamily="-112" charset="0"/>
              <a:buChar char="»"/>
              <a:defRPr sz="2000">
                <a:solidFill>
                  <a:srgbClr val="000000"/>
                </a:solidFill>
                <a:latin typeface="+mn-lt"/>
                <a:ea typeface="+mn-ea"/>
                <a:cs typeface="+mn-cs"/>
              </a:defRPr>
            </a:lvl6pPr>
            <a:lvl7pPr marL="2969835" indent="-228448" algn="l" defTabSz="456896" rtl="0" fontAlgn="base">
              <a:spcBef>
                <a:spcPts val="500"/>
              </a:spcBef>
              <a:spcAft>
                <a:spcPct val="0"/>
              </a:spcAft>
              <a:buClr>
                <a:srgbClr val="000000"/>
              </a:buClr>
              <a:buSzPct val="100000"/>
              <a:buFont typeface="Arial" pitchFamily="-112" charset="0"/>
              <a:buChar char="»"/>
              <a:defRPr sz="2000">
                <a:solidFill>
                  <a:srgbClr val="000000"/>
                </a:solidFill>
                <a:latin typeface="+mn-lt"/>
                <a:ea typeface="+mn-ea"/>
                <a:cs typeface="+mn-cs"/>
              </a:defRPr>
            </a:lvl7pPr>
            <a:lvl8pPr marL="3426731" indent="-228448" algn="l" defTabSz="456896" rtl="0" fontAlgn="base">
              <a:spcBef>
                <a:spcPts val="500"/>
              </a:spcBef>
              <a:spcAft>
                <a:spcPct val="0"/>
              </a:spcAft>
              <a:buClr>
                <a:srgbClr val="000000"/>
              </a:buClr>
              <a:buSzPct val="100000"/>
              <a:buFont typeface="Arial" pitchFamily="-112" charset="0"/>
              <a:buChar char="»"/>
              <a:defRPr sz="2000">
                <a:solidFill>
                  <a:srgbClr val="000000"/>
                </a:solidFill>
                <a:latin typeface="+mn-lt"/>
                <a:ea typeface="+mn-ea"/>
                <a:cs typeface="+mn-cs"/>
              </a:defRPr>
            </a:lvl8pPr>
            <a:lvl9pPr marL="3883629" indent="-228448" algn="l" defTabSz="456896" rtl="0" fontAlgn="base">
              <a:spcBef>
                <a:spcPts val="500"/>
              </a:spcBef>
              <a:spcAft>
                <a:spcPct val="0"/>
              </a:spcAft>
              <a:buClr>
                <a:srgbClr val="000000"/>
              </a:buClr>
              <a:buSzPct val="100000"/>
              <a:buFont typeface="Arial" pitchFamily="-112" charset="0"/>
              <a:buChar char="»"/>
              <a:defRPr sz="2000">
                <a:solidFill>
                  <a:srgbClr val="000000"/>
                </a:solidFill>
                <a:latin typeface="+mn-lt"/>
                <a:ea typeface="+mn-ea"/>
                <a:cs typeface="+mn-cs"/>
              </a:defRPr>
            </a:lvl9pPr>
          </a:lstStyle>
          <a:p>
            <a:pPr>
              <a:spcBef>
                <a:spcPts val="600"/>
              </a:spcBef>
              <a:spcAft>
                <a:spcPts val="600"/>
              </a:spcAft>
            </a:pPr>
            <a:r>
              <a:rPr lang="en-US" sz="2000" kern="0" dirty="0">
                <a:solidFill>
                  <a:schemeClr val="tx1"/>
                </a:solidFill>
              </a:rPr>
              <a:t>First high precision measurement of elastic </a:t>
            </a:r>
            <a:r>
              <a:rPr lang="en-US" sz="2000" i="1" kern="0" dirty="0" err="1">
                <a:solidFill>
                  <a:schemeClr val="tx1"/>
                </a:solidFill>
              </a:rPr>
              <a:t>μp</a:t>
            </a:r>
            <a:r>
              <a:rPr lang="en-US" sz="2000" kern="0" dirty="0">
                <a:solidFill>
                  <a:schemeClr val="tx1"/>
                </a:solidFill>
              </a:rPr>
              <a:t> scattering </a:t>
            </a:r>
          </a:p>
          <a:p>
            <a:pPr lvl="1">
              <a:spcBef>
                <a:spcPts val="600"/>
              </a:spcBef>
              <a:spcAft>
                <a:spcPts val="600"/>
              </a:spcAft>
            </a:pPr>
            <a:r>
              <a:rPr lang="en-US" sz="1800" kern="0" dirty="0">
                <a:solidFill>
                  <a:schemeClr val="tx1"/>
                </a:solidFill>
              </a:rPr>
              <a:t>at level necessary to inform proton radius puzzle (PRP)</a:t>
            </a:r>
          </a:p>
          <a:p>
            <a:pPr>
              <a:spcBef>
                <a:spcPts val="600"/>
              </a:spcBef>
              <a:spcAft>
                <a:spcPts val="600"/>
              </a:spcAft>
            </a:pPr>
            <a:r>
              <a:rPr lang="en-US" sz="2000" kern="0" dirty="0">
                <a:solidFill>
                  <a:schemeClr val="tx1"/>
                </a:solidFill>
              </a:rPr>
              <a:t>First simultaneous measurement of elastic </a:t>
            </a:r>
            <a:r>
              <a:rPr lang="en-US" sz="2000" i="1" kern="0" dirty="0" err="1">
                <a:solidFill>
                  <a:schemeClr val="tx1"/>
                </a:solidFill>
              </a:rPr>
              <a:t>μp</a:t>
            </a:r>
            <a:r>
              <a:rPr lang="en-US" sz="2000" kern="0" dirty="0">
                <a:solidFill>
                  <a:schemeClr val="tx1"/>
                </a:solidFill>
              </a:rPr>
              <a:t> and </a:t>
            </a:r>
            <a:r>
              <a:rPr lang="en-US" sz="2000" i="1" kern="0" dirty="0">
                <a:solidFill>
                  <a:schemeClr val="tx1"/>
                </a:solidFill>
              </a:rPr>
              <a:t>ep</a:t>
            </a:r>
            <a:r>
              <a:rPr lang="en-US" sz="2000" kern="0" dirty="0">
                <a:solidFill>
                  <a:schemeClr val="tx1"/>
                </a:solidFill>
              </a:rPr>
              <a:t> scattering</a:t>
            </a:r>
          </a:p>
          <a:p>
            <a:pPr lvl="1">
              <a:spcBef>
                <a:spcPts val="600"/>
              </a:spcBef>
              <a:spcAft>
                <a:spcPts val="600"/>
              </a:spcAft>
            </a:pPr>
            <a:r>
              <a:rPr lang="en-US" sz="1800" kern="0" dirty="0">
                <a:solidFill>
                  <a:schemeClr val="tx1"/>
                </a:solidFill>
              </a:rPr>
              <a:t>to reassess proton radius and remaining discrepancies</a:t>
            </a:r>
          </a:p>
          <a:p>
            <a:pPr lvl="1">
              <a:spcBef>
                <a:spcPts val="600"/>
              </a:spcBef>
              <a:spcAft>
                <a:spcPts val="600"/>
              </a:spcAft>
            </a:pPr>
            <a:r>
              <a:rPr lang="en-US" sz="1800" kern="0" dirty="0">
                <a:solidFill>
                  <a:schemeClr val="tx1"/>
                </a:solidFill>
              </a:rPr>
              <a:t>to perform high precision test of two photon effects (</a:t>
            </a:r>
            <a:r>
              <a:rPr lang="en-US" altLang="en-US" sz="1800" dirty="0">
                <a:solidFill>
                  <a:schemeClr val="tx1"/>
                </a:solidFill>
              </a:rPr>
              <a:t>TPE)</a:t>
            </a:r>
            <a:r>
              <a:rPr lang="en-US" sz="1800" kern="0" dirty="0">
                <a:solidFill>
                  <a:schemeClr val="tx1"/>
                </a:solidFill>
              </a:rPr>
              <a:t> at low </a:t>
            </a:r>
            <a:r>
              <a:rPr lang="en-US" sz="1800" dirty="0">
                <a:solidFill>
                  <a:schemeClr val="tx1"/>
                </a:solidFill>
                <a:cs typeface="Calibri" pitchFamily="34" charset="0"/>
              </a:rPr>
              <a:t>Q</a:t>
            </a:r>
            <a:r>
              <a:rPr lang="en-US" sz="1800" baseline="30000" dirty="0">
                <a:solidFill>
                  <a:schemeClr val="tx1"/>
                </a:solidFill>
                <a:cs typeface="Calibri" pitchFamily="34" charset="0"/>
              </a:rPr>
              <a:t>2 </a:t>
            </a:r>
            <a:endParaRPr lang="en-US" sz="1800" dirty="0">
              <a:solidFill>
                <a:schemeClr val="tx1"/>
              </a:solidFill>
              <a:cs typeface="Calibri" pitchFamily="34" charset="0"/>
            </a:endParaRPr>
          </a:p>
          <a:p>
            <a:pPr lvl="1">
              <a:spcBef>
                <a:spcPts val="600"/>
              </a:spcBef>
              <a:spcAft>
                <a:spcPts val="600"/>
              </a:spcAft>
            </a:pPr>
            <a:r>
              <a:rPr lang="en-US" sz="1800" dirty="0">
                <a:solidFill>
                  <a:schemeClr val="tx1"/>
                </a:solidFill>
                <a:cs typeface="Calibri" pitchFamily="34" charset="0"/>
              </a:rPr>
              <a:t>to test lepton universality</a:t>
            </a:r>
          </a:p>
          <a:p>
            <a:pPr lvl="1">
              <a:spcBef>
                <a:spcPts val="600"/>
              </a:spcBef>
              <a:spcAft>
                <a:spcPts val="600"/>
              </a:spcAft>
            </a:pPr>
            <a:r>
              <a:rPr lang="en-US" sz="1800" dirty="0">
                <a:solidFill>
                  <a:schemeClr val="tx1"/>
                </a:solidFill>
                <a:cs typeface="Calibri" pitchFamily="34" charset="0"/>
              </a:rPr>
              <a:t>to test radiative corrections</a:t>
            </a:r>
          </a:p>
          <a:p>
            <a:pPr>
              <a:spcBef>
                <a:spcPts val="600"/>
              </a:spcBef>
              <a:spcAft>
                <a:spcPts val="600"/>
              </a:spcAft>
            </a:pPr>
            <a:r>
              <a:rPr lang="en-US" sz="2000" dirty="0">
                <a:solidFill>
                  <a:schemeClr val="accent6">
                    <a:lumMod val="40000"/>
                    <a:lumOff val="60000"/>
                  </a:schemeClr>
                </a:solidFill>
                <a:cs typeface="Calibri" pitchFamily="34" charset="0"/>
              </a:rPr>
              <a:t>Low energy </a:t>
            </a:r>
            <a:r>
              <a:rPr lang="en-US" sz="2000" b="0" i="1" u="none" strike="noStrike" baseline="0" dirty="0">
                <a:solidFill>
                  <a:schemeClr val="accent6">
                    <a:lumMod val="40000"/>
                    <a:lumOff val="60000"/>
                  </a:schemeClr>
                </a:solidFill>
                <a:latin typeface="Symbol" panose="05050102010706020507" pitchFamily="18" charset="2"/>
              </a:rPr>
              <a:t>p</a:t>
            </a:r>
            <a:r>
              <a:rPr lang="en-US" sz="700" b="0" i="1" u="none" strike="noStrike" baseline="0" dirty="0">
                <a:solidFill>
                  <a:schemeClr val="accent6">
                    <a:lumMod val="40000"/>
                    <a:lumOff val="60000"/>
                  </a:schemeClr>
                </a:solidFill>
                <a:latin typeface="Symbol" panose="05050102010706020507" pitchFamily="18" charset="2"/>
              </a:rPr>
              <a:t> </a:t>
            </a:r>
            <a:r>
              <a:rPr lang="en-US" sz="2000" b="0" i="1" u="none" strike="noStrike" baseline="0" dirty="0" err="1">
                <a:solidFill>
                  <a:schemeClr val="accent6">
                    <a:lumMod val="40000"/>
                    <a:lumOff val="60000"/>
                  </a:schemeClr>
                </a:solidFill>
              </a:rPr>
              <a:t>p</a:t>
            </a:r>
            <a:r>
              <a:rPr lang="en-US" sz="2000" dirty="0">
                <a:solidFill>
                  <a:schemeClr val="accent6">
                    <a:lumMod val="40000"/>
                    <a:lumOff val="60000"/>
                  </a:schemeClr>
                </a:solidFill>
                <a:cs typeface="Calibri" pitchFamily="34" charset="0"/>
              </a:rPr>
              <a:t> </a:t>
            </a:r>
            <a:r>
              <a:rPr lang="en-US" sz="2000" b="0" i="0" u="none" strike="noStrike" baseline="0" dirty="0">
                <a:solidFill>
                  <a:schemeClr val="accent6">
                    <a:lumMod val="40000"/>
                    <a:lumOff val="60000"/>
                  </a:schemeClr>
                </a:solidFill>
              </a:rPr>
              <a:t>scattering important for </a:t>
            </a:r>
            <a:r>
              <a:rPr lang="en-US" sz="2000" dirty="0" err="1">
                <a:solidFill>
                  <a:schemeClr val="accent6">
                    <a:lumMod val="40000"/>
                    <a:lumOff val="60000"/>
                  </a:schemeClr>
                </a:solidFill>
                <a:latin typeface="Symbol" panose="05050102010706020507" pitchFamily="18" charset="2"/>
              </a:rPr>
              <a:t>c</a:t>
            </a:r>
            <a:r>
              <a:rPr lang="en-US" sz="2000" b="0" i="0" u="none" strike="noStrike" baseline="0" dirty="0" err="1">
                <a:solidFill>
                  <a:schemeClr val="accent6">
                    <a:lumMod val="40000"/>
                    <a:lumOff val="60000"/>
                  </a:schemeClr>
                </a:solidFill>
              </a:rPr>
              <a:t>PT</a:t>
            </a:r>
            <a:endParaRPr lang="en-US" sz="2000" b="0" i="0" u="none" strike="noStrike" baseline="0" dirty="0">
              <a:solidFill>
                <a:schemeClr val="accent6">
                  <a:lumMod val="40000"/>
                  <a:lumOff val="60000"/>
                </a:schemeClr>
              </a:solidFill>
            </a:endParaRPr>
          </a:p>
          <a:p>
            <a:pPr>
              <a:spcBef>
                <a:spcPts val="600"/>
              </a:spcBef>
              <a:spcAft>
                <a:spcPts val="600"/>
              </a:spcAft>
            </a:pPr>
            <a:r>
              <a:rPr lang="en-US" sz="2000" b="0" i="0" u="none" strike="noStrike" baseline="0" dirty="0">
                <a:solidFill>
                  <a:schemeClr val="accent6">
                    <a:lumMod val="40000"/>
                    <a:lumOff val="60000"/>
                  </a:schemeClr>
                </a:solidFill>
              </a:rPr>
              <a:t>Search for </a:t>
            </a:r>
            <a:r>
              <a:rPr lang="en-US" sz="2000" b="0" i="0" u="none" strike="noStrike" baseline="0" dirty="0">
                <a:solidFill>
                  <a:schemeClr val="accent6">
                    <a:lumMod val="40000"/>
                    <a:lumOff val="60000"/>
                  </a:schemeClr>
                </a:solidFill>
                <a:latin typeface="Symbol" panose="05050102010706020507" pitchFamily="18" charset="2"/>
              </a:rPr>
              <a:t>s</a:t>
            </a:r>
            <a:r>
              <a:rPr lang="en-US" sz="2000" b="0" i="0" u="none" strike="noStrike" baseline="0" dirty="0">
                <a:solidFill>
                  <a:schemeClr val="accent6">
                    <a:lumMod val="40000"/>
                    <a:lumOff val="60000"/>
                  </a:schemeClr>
                </a:solidFill>
              </a:rPr>
              <a:t>(</a:t>
            </a:r>
            <a:r>
              <a:rPr lang="en-US" sz="2000" i="1" u="none" dirty="0" err="1">
                <a:solidFill>
                  <a:schemeClr val="accent6">
                    <a:lumMod val="40000"/>
                    <a:lumOff val="60000"/>
                  </a:schemeClr>
                </a:solidFill>
                <a:latin typeface="Symbol" panose="05050102010706020507" pitchFamily="18" charset="2"/>
                <a:cs typeface="Helvetica" panose="020B0604020202020204" pitchFamily="34" charset="0"/>
              </a:rPr>
              <a:t>p</a:t>
            </a:r>
            <a:r>
              <a:rPr lang="en-US" sz="2000" i="1" baseline="30000" dirty="0" err="1">
                <a:solidFill>
                  <a:schemeClr val="accent6">
                    <a:lumMod val="40000"/>
                    <a:lumOff val="60000"/>
                  </a:schemeClr>
                </a:solidFill>
                <a:latin typeface="Courier New" panose="02070309020205020404" pitchFamily="49" charset="0"/>
                <a:cs typeface="Courier New" panose="02070309020205020404" pitchFamily="49" charset="0"/>
              </a:rPr>
              <a:t>+</a:t>
            </a:r>
            <a:r>
              <a:rPr lang="en-US" sz="2000" b="0" i="1" u="none" strike="noStrike" baseline="0" dirty="0" err="1">
                <a:solidFill>
                  <a:schemeClr val="accent6">
                    <a:lumMod val="40000"/>
                    <a:lumOff val="60000"/>
                  </a:schemeClr>
                </a:solidFill>
              </a:rPr>
              <a:t>p</a:t>
            </a:r>
            <a:r>
              <a:rPr lang="en-US" sz="2000" b="0" i="0" u="none" strike="noStrike" baseline="0" dirty="0">
                <a:solidFill>
                  <a:schemeClr val="accent6">
                    <a:lumMod val="40000"/>
                    <a:lumOff val="60000"/>
                  </a:schemeClr>
                </a:solidFill>
              </a:rPr>
              <a:t>)/</a:t>
            </a:r>
            <a:r>
              <a:rPr lang="en-US" sz="2000" b="0" i="0" u="none" strike="noStrike" baseline="0" dirty="0">
                <a:solidFill>
                  <a:schemeClr val="accent6">
                    <a:lumMod val="40000"/>
                    <a:lumOff val="60000"/>
                  </a:schemeClr>
                </a:solidFill>
                <a:latin typeface="Symbol" panose="05050102010706020507" pitchFamily="18" charset="2"/>
              </a:rPr>
              <a:t> s</a:t>
            </a:r>
            <a:r>
              <a:rPr lang="en-US" sz="2000" b="0" i="0" u="none" strike="noStrike" baseline="0" dirty="0">
                <a:solidFill>
                  <a:schemeClr val="accent6">
                    <a:lumMod val="40000"/>
                    <a:lumOff val="60000"/>
                  </a:schemeClr>
                </a:solidFill>
              </a:rPr>
              <a:t>(</a:t>
            </a:r>
            <a:r>
              <a:rPr lang="en-US" sz="2000" i="1" u="none" dirty="0">
                <a:solidFill>
                  <a:schemeClr val="accent6">
                    <a:lumMod val="40000"/>
                    <a:lumOff val="60000"/>
                  </a:schemeClr>
                </a:solidFill>
                <a:latin typeface="Symbol" panose="05050102010706020507" pitchFamily="18" charset="2"/>
                <a:cs typeface="Helvetica" panose="020B0604020202020204" pitchFamily="34" charset="0"/>
              </a:rPr>
              <a:t>p</a:t>
            </a:r>
            <a:r>
              <a:rPr lang="en-US" altLang="en-US" sz="2000" i="1" u="none" baseline="30000" dirty="0">
                <a:solidFill>
                  <a:schemeClr val="accent6">
                    <a:lumMod val="40000"/>
                    <a:lumOff val="60000"/>
                  </a:schemeClr>
                </a:solidFill>
                <a:latin typeface="Courier New" panose="02070309020205020404" pitchFamily="49" charset="0"/>
                <a:cs typeface="Courier New" panose="02070309020205020404" pitchFamily="49" charset="0"/>
              </a:rPr>
              <a:t>-</a:t>
            </a:r>
            <a:r>
              <a:rPr lang="en-US" sz="2000" b="0" i="1" u="none" strike="noStrike" baseline="0" dirty="0">
                <a:solidFill>
                  <a:schemeClr val="accent6">
                    <a:lumMod val="40000"/>
                    <a:lumOff val="60000"/>
                  </a:schemeClr>
                </a:solidFill>
              </a:rPr>
              <a:t>p</a:t>
            </a:r>
            <a:r>
              <a:rPr lang="en-US" sz="2000" b="0" i="0" u="none" strike="noStrike" baseline="0" dirty="0">
                <a:solidFill>
                  <a:schemeClr val="accent6">
                    <a:lumMod val="40000"/>
                    <a:lumOff val="60000"/>
                  </a:schemeClr>
                </a:solidFill>
              </a:rPr>
              <a:t>) resonances</a:t>
            </a:r>
            <a:endParaRPr lang="en-US" sz="2000" dirty="0">
              <a:solidFill>
                <a:schemeClr val="accent6">
                  <a:lumMod val="40000"/>
                  <a:lumOff val="60000"/>
                </a:schemeClr>
              </a:solidFill>
              <a:cs typeface="Calibri" pitchFamily="34" charset="0"/>
            </a:endParaRPr>
          </a:p>
          <a:p>
            <a:pPr marL="457106" lvl="1" indent="0">
              <a:spcBef>
                <a:spcPts val="600"/>
              </a:spcBef>
              <a:spcAft>
                <a:spcPts val="600"/>
              </a:spcAft>
              <a:buNone/>
            </a:pPr>
            <a:endParaRPr lang="en-US" sz="2000" dirty="0">
              <a:solidFill>
                <a:schemeClr val="tx1"/>
              </a:solidFill>
              <a:cs typeface="Calibri" pitchFamily="34" charset="0"/>
            </a:endParaRPr>
          </a:p>
          <a:p>
            <a:pPr marL="0" indent="0">
              <a:spcBef>
                <a:spcPts val="600"/>
              </a:spcBef>
              <a:spcAft>
                <a:spcPts val="600"/>
              </a:spcAft>
              <a:buNone/>
            </a:pPr>
            <a:endParaRPr lang="en-US" sz="2000" kern="0" baseline="30000" dirty="0"/>
          </a:p>
          <a:p>
            <a:pPr marL="0" indent="0">
              <a:spcBef>
                <a:spcPts val="600"/>
              </a:spcBef>
              <a:spcAft>
                <a:spcPts val="600"/>
              </a:spcAft>
              <a:buNone/>
            </a:pPr>
            <a:endParaRPr lang="en-US" sz="2000" kern="0" dirty="0"/>
          </a:p>
          <a:p>
            <a:pPr marL="0" indent="0">
              <a:spcBef>
                <a:spcPts val="600"/>
              </a:spcBef>
              <a:spcAft>
                <a:spcPts val="600"/>
              </a:spcAft>
              <a:buNone/>
            </a:pPr>
            <a:r>
              <a:rPr lang="en-US" sz="2000" dirty="0">
                <a:latin typeface="Symbol" panose="05050102010706020507" pitchFamily="18" charset="2"/>
              </a:rPr>
              <a:t>        </a:t>
            </a:r>
            <a:endParaRPr lang="en-US" sz="1800" kern="0" dirty="0">
              <a:solidFill>
                <a:srgbClr val="1C11FD"/>
              </a:solidFill>
            </a:endParaRPr>
          </a:p>
        </p:txBody>
      </p:sp>
      <p:sp>
        <p:nvSpPr>
          <p:cNvPr id="8" name="Slide Number Placeholder 34"/>
          <p:cNvSpPr txBox="1">
            <a:spLocks/>
          </p:cNvSpPr>
          <p:nvPr/>
        </p:nvSpPr>
        <p:spPr bwMode="auto">
          <a:xfrm>
            <a:off x="8901113" y="6618288"/>
            <a:ext cx="244475" cy="241300"/>
          </a:xfrm>
          <a:prstGeom prst="rect">
            <a:avLst/>
          </a:prstGeom>
          <a:noFill/>
          <a:ln w="12700">
            <a:noFill/>
            <a:miter lim="800000"/>
            <a:headEnd/>
            <a:tailEnd/>
          </a:ln>
          <a:effectLst/>
        </p:spPr>
        <p:txBody>
          <a:bodyPr vert="horz" wrap="none" lIns="91349" tIns="45673" rIns="91349" bIns="45673" numCol="1" anchor="t" anchorCtr="0" compatLnSpc="1">
            <a:prstTxWarp prst="textNoShape">
              <a:avLst/>
            </a:prstTxWarp>
          </a:bodyPr>
          <a:lstStyle>
            <a:defPPr>
              <a:defRPr lang="en-US"/>
            </a:defPPr>
            <a:lvl1pPr algn="ctr" rtl="0" fontAlgn="base">
              <a:spcBef>
                <a:spcPct val="0"/>
              </a:spcBef>
              <a:spcAft>
                <a:spcPct val="0"/>
              </a:spcAft>
              <a:tabLst>
                <a:tab pos="748543" algn="l"/>
              </a:tabLst>
              <a:defRPr sz="1100" kern="1200">
                <a:solidFill>
                  <a:schemeClr val="tx1"/>
                </a:solidFill>
                <a:latin typeface="Helvetica" charset="0"/>
                <a:ea typeface="+mn-ea"/>
                <a:cs typeface="Helvetica" charset="0"/>
                <a:sym typeface="Helvetica" charset="0"/>
              </a:defRPr>
            </a:lvl1pPr>
            <a:lvl2pPr marL="456738" algn="ctr" rtl="0" fontAlgn="base">
              <a:spcBef>
                <a:spcPct val="0"/>
              </a:spcBef>
              <a:spcAft>
                <a:spcPct val="0"/>
              </a:spcAft>
              <a:defRPr kern="1200">
                <a:solidFill>
                  <a:schemeClr val="tx1"/>
                </a:solidFill>
                <a:latin typeface="Helvetica" charset="0"/>
                <a:ea typeface="ヒラギノ角ゴ ProN W3"/>
                <a:cs typeface="ヒラギノ角ゴ ProN W3"/>
                <a:sym typeface="Helvetica" charset="0"/>
              </a:defRPr>
            </a:lvl2pPr>
            <a:lvl3pPr marL="913474" algn="ctr" rtl="0" fontAlgn="base">
              <a:spcBef>
                <a:spcPct val="0"/>
              </a:spcBef>
              <a:spcAft>
                <a:spcPct val="0"/>
              </a:spcAft>
              <a:defRPr kern="1200">
                <a:solidFill>
                  <a:schemeClr val="tx1"/>
                </a:solidFill>
                <a:latin typeface="Helvetica" charset="0"/>
                <a:ea typeface="ヒラギノ角ゴ ProN W3"/>
                <a:cs typeface="ヒラギノ角ゴ ProN W3"/>
                <a:sym typeface="Helvetica" charset="0"/>
              </a:defRPr>
            </a:lvl3pPr>
            <a:lvl4pPr marL="1370213" algn="ctr" rtl="0" fontAlgn="base">
              <a:spcBef>
                <a:spcPct val="0"/>
              </a:spcBef>
              <a:spcAft>
                <a:spcPct val="0"/>
              </a:spcAft>
              <a:defRPr kern="1200">
                <a:solidFill>
                  <a:schemeClr val="tx1"/>
                </a:solidFill>
                <a:latin typeface="Helvetica" charset="0"/>
                <a:ea typeface="ヒラギノ角ゴ ProN W3"/>
                <a:cs typeface="ヒラギノ角ゴ ProN W3"/>
                <a:sym typeface="Helvetica" charset="0"/>
              </a:defRPr>
            </a:lvl4pPr>
            <a:lvl5pPr marL="1826949" algn="ctr" rtl="0" fontAlgn="base">
              <a:spcBef>
                <a:spcPct val="0"/>
              </a:spcBef>
              <a:spcAft>
                <a:spcPct val="0"/>
              </a:spcAft>
              <a:defRPr kern="1200">
                <a:solidFill>
                  <a:schemeClr val="tx1"/>
                </a:solidFill>
                <a:latin typeface="Helvetica" charset="0"/>
                <a:ea typeface="ヒラギノ角ゴ ProN W3"/>
                <a:cs typeface="ヒラギノ角ゴ ProN W3"/>
                <a:sym typeface="Helvetica" charset="0"/>
              </a:defRPr>
            </a:lvl5pPr>
            <a:lvl6pPr marL="2283689" algn="l" defTabSz="913474" rtl="0" eaLnBrk="1" latinLnBrk="0" hangingPunct="1">
              <a:defRPr kern="1200">
                <a:solidFill>
                  <a:schemeClr val="tx1"/>
                </a:solidFill>
                <a:latin typeface="Helvetica" charset="0"/>
                <a:ea typeface="ヒラギノ角ゴ ProN W3"/>
                <a:cs typeface="ヒラギノ角ゴ ProN W3"/>
                <a:sym typeface="Helvetica" charset="0"/>
              </a:defRPr>
            </a:lvl6pPr>
            <a:lvl7pPr marL="2740422" algn="l" defTabSz="913474" rtl="0" eaLnBrk="1" latinLnBrk="0" hangingPunct="1">
              <a:defRPr kern="1200">
                <a:solidFill>
                  <a:schemeClr val="tx1"/>
                </a:solidFill>
                <a:latin typeface="Helvetica" charset="0"/>
                <a:ea typeface="ヒラギノ角ゴ ProN W3"/>
                <a:cs typeface="ヒラギノ角ゴ ProN W3"/>
                <a:sym typeface="Helvetica" charset="0"/>
              </a:defRPr>
            </a:lvl7pPr>
            <a:lvl8pPr marL="3197160" algn="l" defTabSz="913474" rtl="0" eaLnBrk="1" latinLnBrk="0" hangingPunct="1">
              <a:defRPr kern="1200">
                <a:solidFill>
                  <a:schemeClr val="tx1"/>
                </a:solidFill>
                <a:latin typeface="Helvetica" charset="0"/>
                <a:ea typeface="ヒラギノ角ゴ ProN W3"/>
                <a:cs typeface="ヒラギノ角ゴ ProN W3"/>
                <a:sym typeface="Helvetica" charset="0"/>
              </a:defRPr>
            </a:lvl8pPr>
            <a:lvl9pPr marL="3653896" algn="l" defTabSz="913474" rtl="0" eaLnBrk="1" latinLnBrk="0" hangingPunct="1">
              <a:defRPr kern="1200">
                <a:solidFill>
                  <a:schemeClr val="tx1"/>
                </a:solidFill>
                <a:latin typeface="Helvetica" charset="0"/>
                <a:ea typeface="ヒラギノ角ゴ ProN W3"/>
                <a:cs typeface="ヒラギノ角ゴ ProN W3"/>
                <a:sym typeface="Helvetic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tab pos="748543" algn="l"/>
              </a:tabLst>
              <a:defRPr/>
            </a:pPr>
            <a:fld id="{B7904B64-8782-488E-B9CE-B57B49B52B68}" type="slidenum">
              <a:rPr kumimoji="0" lang="en-US" sz="1100" b="0" i="0" u="none" strike="noStrike" kern="1200" cap="none" spc="0" normalizeH="0" baseline="0" noProof="0" smtClean="0">
                <a:ln>
                  <a:noFill/>
                </a:ln>
                <a:solidFill>
                  <a:srgbClr val="000000"/>
                </a:solidFill>
                <a:effectLst/>
                <a:uLnTx/>
                <a:uFillTx/>
                <a:latin typeface="Helvetica" charset="0"/>
                <a:cs typeface="Helvetica" charset="0"/>
                <a:sym typeface="Helvetica" charset="0"/>
              </a:rPr>
              <a:pPr marL="0" marR="0" lvl="0" indent="0" algn="ctr" defTabSz="914400" rtl="0" eaLnBrk="1" fontAlgn="base" latinLnBrk="0" hangingPunct="1">
                <a:lnSpc>
                  <a:spcPct val="100000"/>
                </a:lnSpc>
                <a:spcBef>
                  <a:spcPct val="0"/>
                </a:spcBef>
                <a:spcAft>
                  <a:spcPct val="0"/>
                </a:spcAft>
                <a:buClrTx/>
                <a:buSzTx/>
                <a:buFontTx/>
                <a:buNone/>
                <a:tabLst>
                  <a:tab pos="748543" algn="l"/>
                </a:tabLst>
                <a:defRPr/>
              </a:pPr>
              <a:t>68</a:t>
            </a:fld>
            <a:endParaRPr kumimoji="0" lang="en-US" sz="1100" b="0" i="0" u="none" strike="noStrike" kern="1200" cap="none" spc="0" normalizeH="0" baseline="0" noProof="0" dirty="0">
              <a:ln>
                <a:noFill/>
              </a:ln>
              <a:solidFill>
                <a:srgbClr val="000000"/>
              </a:solidFill>
              <a:effectLst/>
              <a:uLnTx/>
              <a:uFillTx/>
              <a:latin typeface="Helvetica" charset="0"/>
              <a:cs typeface="Helvetica" charset="0"/>
              <a:sym typeface="Helvetica" charset="0"/>
            </a:endParaRPr>
          </a:p>
        </p:txBody>
      </p:sp>
    </p:spTree>
    <p:extLst>
      <p:ext uri="{BB962C8B-B14F-4D97-AF65-F5344CB8AC3E}">
        <p14:creationId xmlns:p14="http://schemas.microsoft.com/office/powerpoint/2010/main" val="2919889323"/>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9DDD5D1-CF91-FE28-AFB7-82CBA4EAF81A}"/>
              </a:ext>
            </a:extLst>
          </p:cNvPr>
          <p:cNvPicPr>
            <a:picLocks noChangeAspect="1"/>
          </p:cNvPicPr>
          <p:nvPr/>
        </p:nvPicPr>
        <p:blipFill>
          <a:blip r:embed="rId3"/>
          <a:stretch>
            <a:fillRect/>
          </a:stretch>
        </p:blipFill>
        <p:spPr>
          <a:xfrm>
            <a:off x="1219200" y="762000"/>
            <a:ext cx="6096000" cy="3952804"/>
          </a:xfrm>
          <a:prstGeom prst="rect">
            <a:avLst/>
          </a:prstGeom>
        </p:spPr>
      </p:pic>
      <p:sp>
        <p:nvSpPr>
          <p:cNvPr id="9" name="Rectangle 2"/>
          <p:cNvSpPr>
            <a:spLocks noChangeArrowheads="1"/>
          </p:cNvSpPr>
          <p:nvPr/>
        </p:nvSpPr>
        <p:spPr bwMode="auto">
          <a:xfrm>
            <a:off x="303028" y="0"/>
            <a:ext cx="8458200" cy="762000"/>
          </a:xfrm>
          <a:prstGeom prst="rect">
            <a:avLst/>
          </a:prstGeom>
          <a:noFill/>
          <a:ln w="9525">
            <a:noFill/>
            <a:miter lim="800000"/>
            <a:headEnd/>
            <a:tailEnd/>
          </a:ln>
        </p:spPr>
        <p:txBody>
          <a:bodyPr lIns="91349" tIns="45673" rIns="91349" bIns="45673" anchor="ctr"/>
          <a:lstStyle/>
          <a:p>
            <a:r>
              <a:rPr lang="en-US" sz="3200" b="1" dirty="0">
                <a:solidFill>
                  <a:srgbClr val="1C11FD"/>
                </a:solidFill>
                <a:latin typeface="+mj-lt"/>
                <a:cs typeface="Calibri" pitchFamily="34" charset="0"/>
              </a:rPr>
              <a:t>p radius extraction from muon scattering</a:t>
            </a:r>
          </a:p>
        </p:txBody>
      </p:sp>
      <p:sp>
        <p:nvSpPr>
          <p:cNvPr id="7" name="Content Placeholder 2"/>
          <p:cNvSpPr txBox="1">
            <a:spLocks/>
          </p:cNvSpPr>
          <p:nvPr/>
        </p:nvSpPr>
        <p:spPr>
          <a:xfrm>
            <a:off x="136358" y="4833938"/>
            <a:ext cx="8855242" cy="1262062"/>
          </a:xfrm>
          <a:prstGeom prst="rect">
            <a:avLst/>
          </a:prstGeom>
        </p:spPr>
        <p:txBody>
          <a:bodyPr/>
          <a:lstStyle>
            <a:lvl1pPr marL="337491" indent="-337491" algn="l" defTabSz="454261" rtl="0" eaLnBrk="0" fontAlgn="base" hangingPunct="0">
              <a:spcBef>
                <a:spcPts val="797"/>
              </a:spcBef>
              <a:spcAft>
                <a:spcPct val="0"/>
              </a:spcAft>
              <a:buClr>
                <a:srgbClr val="000000"/>
              </a:buClr>
              <a:buSzPct val="100000"/>
              <a:buFont typeface="Arial" charset="0"/>
              <a:buChar char="•"/>
              <a:defRPr sz="3200">
                <a:solidFill>
                  <a:srgbClr val="000000"/>
                </a:solidFill>
                <a:latin typeface="+mn-lt"/>
                <a:ea typeface="+mn-ea"/>
                <a:cs typeface="+mn-cs"/>
              </a:defRPr>
            </a:lvl1pPr>
            <a:lvl2pPr marL="737637" indent="-280531" algn="l" defTabSz="454261" rtl="0" eaLnBrk="0" fontAlgn="base" hangingPunct="0">
              <a:spcBef>
                <a:spcPts val="695"/>
              </a:spcBef>
              <a:spcAft>
                <a:spcPct val="0"/>
              </a:spcAft>
              <a:buClr>
                <a:srgbClr val="000000"/>
              </a:buClr>
              <a:buSzPct val="100000"/>
              <a:buFont typeface="Arial" charset="0"/>
              <a:buChar char="–"/>
              <a:defRPr sz="2800">
                <a:solidFill>
                  <a:srgbClr val="000000"/>
                </a:solidFill>
                <a:latin typeface="+mn-lt"/>
                <a:ea typeface="+mn-ea"/>
                <a:cs typeface="+mn-cs"/>
              </a:defRPr>
            </a:lvl2pPr>
            <a:lvl3pPr marL="1140635" indent="-226419" algn="l" defTabSz="454261" rtl="0" eaLnBrk="0" fontAlgn="base" hangingPunct="0">
              <a:spcBef>
                <a:spcPts val="606"/>
              </a:spcBef>
              <a:spcAft>
                <a:spcPct val="0"/>
              </a:spcAft>
              <a:buClr>
                <a:srgbClr val="000000"/>
              </a:buClr>
              <a:buSzPct val="100000"/>
              <a:buFont typeface="Arial" charset="0"/>
              <a:buChar char="•"/>
              <a:defRPr sz="2400">
                <a:solidFill>
                  <a:srgbClr val="000000"/>
                </a:solidFill>
                <a:latin typeface="+mn-lt"/>
                <a:ea typeface="+mn-ea"/>
                <a:cs typeface="+mn-cs"/>
              </a:defRPr>
            </a:lvl3pPr>
            <a:lvl4pPr marL="1597741" indent="-226419" algn="l" defTabSz="454261" rtl="0" eaLnBrk="0" fontAlgn="base" hangingPunct="0">
              <a:spcBef>
                <a:spcPts val="505"/>
              </a:spcBef>
              <a:spcAft>
                <a:spcPct val="0"/>
              </a:spcAft>
              <a:buClr>
                <a:srgbClr val="000000"/>
              </a:buClr>
              <a:buSzPct val="100000"/>
              <a:buFont typeface="Arial" charset="0"/>
              <a:buChar char="–"/>
              <a:defRPr sz="2000">
                <a:solidFill>
                  <a:srgbClr val="000000"/>
                </a:solidFill>
                <a:latin typeface="+mn-lt"/>
                <a:ea typeface="+mn-ea"/>
                <a:cs typeface="+mn-cs"/>
              </a:defRPr>
            </a:lvl4pPr>
            <a:lvl5pPr marL="2053427" indent="-226419" algn="l" defTabSz="454261" rtl="0" eaLnBrk="0" fontAlgn="base" hangingPunct="0">
              <a:spcBef>
                <a:spcPts val="505"/>
              </a:spcBef>
              <a:spcAft>
                <a:spcPct val="0"/>
              </a:spcAft>
              <a:buClr>
                <a:srgbClr val="000000"/>
              </a:buClr>
              <a:buSzPct val="100000"/>
              <a:buFont typeface="Arial" charset="0"/>
              <a:buChar char="»"/>
              <a:defRPr sz="2000">
                <a:solidFill>
                  <a:srgbClr val="000000"/>
                </a:solidFill>
                <a:latin typeface="+mn-lt"/>
                <a:ea typeface="+mn-ea"/>
                <a:cs typeface="+mn-cs"/>
              </a:defRPr>
            </a:lvl5pPr>
            <a:lvl6pPr marL="2512936" indent="-228448" algn="l" defTabSz="456896" rtl="0" fontAlgn="base">
              <a:spcBef>
                <a:spcPts val="500"/>
              </a:spcBef>
              <a:spcAft>
                <a:spcPct val="0"/>
              </a:spcAft>
              <a:buClr>
                <a:srgbClr val="000000"/>
              </a:buClr>
              <a:buSzPct val="100000"/>
              <a:buFont typeface="Arial" pitchFamily="-112" charset="0"/>
              <a:buChar char="»"/>
              <a:defRPr sz="2000">
                <a:solidFill>
                  <a:srgbClr val="000000"/>
                </a:solidFill>
                <a:latin typeface="+mn-lt"/>
                <a:ea typeface="+mn-ea"/>
                <a:cs typeface="+mn-cs"/>
              </a:defRPr>
            </a:lvl6pPr>
            <a:lvl7pPr marL="2969835" indent="-228448" algn="l" defTabSz="456896" rtl="0" fontAlgn="base">
              <a:spcBef>
                <a:spcPts val="500"/>
              </a:spcBef>
              <a:spcAft>
                <a:spcPct val="0"/>
              </a:spcAft>
              <a:buClr>
                <a:srgbClr val="000000"/>
              </a:buClr>
              <a:buSzPct val="100000"/>
              <a:buFont typeface="Arial" pitchFamily="-112" charset="0"/>
              <a:buChar char="»"/>
              <a:defRPr sz="2000">
                <a:solidFill>
                  <a:srgbClr val="000000"/>
                </a:solidFill>
                <a:latin typeface="+mn-lt"/>
                <a:ea typeface="+mn-ea"/>
                <a:cs typeface="+mn-cs"/>
              </a:defRPr>
            </a:lvl7pPr>
            <a:lvl8pPr marL="3426731" indent="-228448" algn="l" defTabSz="456896" rtl="0" fontAlgn="base">
              <a:spcBef>
                <a:spcPts val="500"/>
              </a:spcBef>
              <a:spcAft>
                <a:spcPct val="0"/>
              </a:spcAft>
              <a:buClr>
                <a:srgbClr val="000000"/>
              </a:buClr>
              <a:buSzPct val="100000"/>
              <a:buFont typeface="Arial" pitchFamily="-112" charset="0"/>
              <a:buChar char="»"/>
              <a:defRPr sz="2000">
                <a:solidFill>
                  <a:srgbClr val="000000"/>
                </a:solidFill>
                <a:latin typeface="+mn-lt"/>
                <a:ea typeface="+mn-ea"/>
                <a:cs typeface="+mn-cs"/>
              </a:defRPr>
            </a:lvl8pPr>
            <a:lvl9pPr marL="3883629" indent="-228448" algn="l" defTabSz="456896" rtl="0" fontAlgn="base">
              <a:spcBef>
                <a:spcPts val="500"/>
              </a:spcBef>
              <a:spcAft>
                <a:spcPct val="0"/>
              </a:spcAft>
              <a:buClr>
                <a:srgbClr val="000000"/>
              </a:buClr>
              <a:buSzPct val="100000"/>
              <a:buFont typeface="Arial" pitchFamily="-112" charset="0"/>
              <a:buChar char="»"/>
              <a:defRPr sz="2000">
                <a:solidFill>
                  <a:srgbClr val="000000"/>
                </a:solidFill>
                <a:latin typeface="+mn-lt"/>
                <a:ea typeface="+mn-ea"/>
                <a:cs typeface="+mn-cs"/>
              </a:defRPr>
            </a:lvl9pPr>
          </a:lstStyle>
          <a:p>
            <a:pPr>
              <a:spcBef>
                <a:spcPts val="600"/>
              </a:spcBef>
              <a:spcAft>
                <a:spcPts val="600"/>
              </a:spcAft>
            </a:pPr>
            <a:r>
              <a:rPr lang="en-US" sz="2000" i="0" u="none" strike="noStrike" baseline="0" dirty="0"/>
              <a:t>0.01 </a:t>
            </a:r>
            <a:r>
              <a:rPr lang="en-US" sz="2000" i="0" u="none" strike="noStrike" baseline="0" dirty="0" err="1"/>
              <a:t>fm</a:t>
            </a:r>
            <a:r>
              <a:rPr lang="en-US" sz="2000" i="0" u="none" strike="noStrike" baseline="0" dirty="0"/>
              <a:t> radius change </a:t>
            </a:r>
            <a:r>
              <a:rPr lang="en-US" altLang="en-US" sz="2000" u="none" dirty="0">
                <a:solidFill>
                  <a:srgbClr val="000000"/>
                </a:solidFill>
                <a:latin typeface="+mn-lt"/>
                <a:cs typeface="+mn-cs"/>
                <a:sym typeface="Symbol"/>
              </a:rPr>
              <a:t></a:t>
            </a:r>
            <a:r>
              <a:rPr lang="en-US" sz="2000" i="0" u="none" strike="noStrike" baseline="0" dirty="0"/>
              <a:t> 0.9% cross sec. change at highest </a:t>
            </a:r>
            <a:r>
              <a:rPr lang="en-US" sz="2000" dirty="0">
                <a:solidFill>
                  <a:schemeClr val="tx1"/>
                </a:solidFill>
                <a:cs typeface="Calibri" pitchFamily="34" charset="0"/>
              </a:rPr>
              <a:t>Q</a:t>
            </a:r>
            <a:r>
              <a:rPr lang="en-US" sz="2000" baseline="30000" dirty="0">
                <a:solidFill>
                  <a:schemeClr val="tx1"/>
                </a:solidFill>
                <a:cs typeface="Calibri" pitchFamily="34" charset="0"/>
              </a:rPr>
              <a:t>2</a:t>
            </a:r>
            <a:endParaRPr lang="en-US" sz="2000" kern="0" dirty="0">
              <a:solidFill>
                <a:srgbClr val="1C11FD"/>
              </a:solidFill>
            </a:endParaRPr>
          </a:p>
          <a:p>
            <a:pPr>
              <a:spcBef>
                <a:spcPts val="600"/>
              </a:spcBef>
              <a:spcAft>
                <a:spcPts val="600"/>
              </a:spcAft>
            </a:pPr>
            <a:r>
              <a:rPr lang="en-US" altLang="en-US" sz="2000" dirty="0"/>
              <a:t>good control of syst. uncertainties required to achieve goal of experiment</a:t>
            </a:r>
            <a:endParaRPr lang="en-US" altLang="en-US" sz="2000" baseline="30000" dirty="0"/>
          </a:p>
          <a:p>
            <a:pPr lvl="1">
              <a:spcBef>
                <a:spcPts val="600"/>
              </a:spcBef>
              <a:spcAft>
                <a:spcPts val="600"/>
              </a:spcAft>
            </a:pPr>
            <a:r>
              <a:rPr lang="en-US" sz="1800" dirty="0">
                <a:latin typeface="Arial-BoldMT"/>
              </a:rPr>
              <a:t>l</a:t>
            </a:r>
            <a:r>
              <a:rPr lang="en-US" sz="1800" i="0" u="none" strike="noStrike" baseline="0" dirty="0">
                <a:latin typeface="Arial-BoldMT"/>
              </a:rPr>
              <a:t>argest MUSE syst uncertainty: </a:t>
            </a:r>
            <a:r>
              <a:rPr lang="en-US" sz="1800" i="0" u="none" strike="noStrike" baseline="0" dirty="0">
                <a:solidFill>
                  <a:srgbClr val="FF0000"/>
                </a:solidFill>
                <a:latin typeface="Arial-BoldMT"/>
              </a:rPr>
              <a:t>radiative corrections </a:t>
            </a:r>
            <a:r>
              <a:rPr lang="en-US" sz="1800" i="0" u="none" strike="noStrike" baseline="0" dirty="0">
                <a:latin typeface="Arial-BoldMT"/>
              </a:rPr>
              <a:t>for </a:t>
            </a:r>
            <a:r>
              <a:rPr lang="en-US" sz="1800" i="1" u="none" strike="noStrike" baseline="0" dirty="0">
                <a:latin typeface="Arial-BoldItalicMT"/>
              </a:rPr>
              <a:t>ep </a:t>
            </a:r>
            <a:r>
              <a:rPr lang="en-US" altLang="en-US" sz="1800" u="none" dirty="0">
                <a:solidFill>
                  <a:srgbClr val="000000"/>
                </a:solidFill>
                <a:latin typeface="+mn-lt"/>
                <a:cs typeface="+mn-cs"/>
                <a:sym typeface="Symbol"/>
              </a:rPr>
              <a:t> </a:t>
            </a:r>
            <a:r>
              <a:rPr lang="en-US" sz="1800" i="1" u="none" strike="noStrike" baseline="0" dirty="0">
                <a:latin typeface="Arial-BoldItalicMT"/>
              </a:rPr>
              <a:t>ep</a:t>
            </a:r>
            <a:endParaRPr lang="en-US" sz="1800" kern="0" dirty="0"/>
          </a:p>
          <a:p>
            <a:pPr marL="0" indent="0">
              <a:spcBef>
                <a:spcPts val="600"/>
              </a:spcBef>
              <a:spcAft>
                <a:spcPts val="600"/>
              </a:spcAft>
              <a:buNone/>
            </a:pPr>
            <a:r>
              <a:rPr lang="en-US" sz="2000" dirty="0">
                <a:latin typeface="Symbol" panose="05050102010706020507" pitchFamily="18" charset="2"/>
              </a:rPr>
              <a:t>         </a:t>
            </a:r>
            <a:endParaRPr lang="en-US" sz="1800" kern="0" dirty="0">
              <a:solidFill>
                <a:srgbClr val="1C11FD"/>
              </a:solidFill>
            </a:endParaRPr>
          </a:p>
        </p:txBody>
      </p:sp>
      <p:sp>
        <p:nvSpPr>
          <p:cNvPr id="8" name="Slide Number Placeholder 34"/>
          <p:cNvSpPr txBox="1">
            <a:spLocks/>
          </p:cNvSpPr>
          <p:nvPr/>
        </p:nvSpPr>
        <p:spPr bwMode="auto">
          <a:xfrm>
            <a:off x="8901113" y="6618288"/>
            <a:ext cx="244475" cy="241300"/>
          </a:xfrm>
          <a:prstGeom prst="rect">
            <a:avLst/>
          </a:prstGeom>
          <a:noFill/>
          <a:ln w="12700">
            <a:noFill/>
            <a:miter lim="800000"/>
            <a:headEnd/>
            <a:tailEnd/>
          </a:ln>
          <a:effectLst/>
        </p:spPr>
        <p:txBody>
          <a:bodyPr vert="horz" wrap="none" lIns="91349" tIns="45673" rIns="91349" bIns="45673" numCol="1" anchor="t" anchorCtr="0" compatLnSpc="1">
            <a:prstTxWarp prst="textNoShape">
              <a:avLst/>
            </a:prstTxWarp>
          </a:bodyPr>
          <a:lstStyle>
            <a:defPPr>
              <a:defRPr lang="en-US"/>
            </a:defPPr>
            <a:lvl1pPr algn="ctr" rtl="0" fontAlgn="base">
              <a:spcBef>
                <a:spcPct val="0"/>
              </a:spcBef>
              <a:spcAft>
                <a:spcPct val="0"/>
              </a:spcAft>
              <a:tabLst>
                <a:tab pos="748543" algn="l"/>
              </a:tabLst>
              <a:defRPr sz="1100" kern="1200">
                <a:solidFill>
                  <a:schemeClr val="tx1"/>
                </a:solidFill>
                <a:latin typeface="Helvetica" charset="0"/>
                <a:ea typeface="+mn-ea"/>
                <a:cs typeface="Helvetica" charset="0"/>
                <a:sym typeface="Helvetica" charset="0"/>
              </a:defRPr>
            </a:lvl1pPr>
            <a:lvl2pPr marL="456738" algn="ctr" rtl="0" fontAlgn="base">
              <a:spcBef>
                <a:spcPct val="0"/>
              </a:spcBef>
              <a:spcAft>
                <a:spcPct val="0"/>
              </a:spcAft>
              <a:defRPr kern="1200">
                <a:solidFill>
                  <a:schemeClr val="tx1"/>
                </a:solidFill>
                <a:latin typeface="Helvetica" charset="0"/>
                <a:ea typeface="ヒラギノ角ゴ ProN W3"/>
                <a:cs typeface="ヒラギノ角ゴ ProN W3"/>
                <a:sym typeface="Helvetica" charset="0"/>
              </a:defRPr>
            </a:lvl2pPr>
            <a:lvl3pPr marL="913474" algn="ctr" rtl="0" fontAlgn="base">
              <a:spcBef>
                <a:spcPct val="0"/>
              </a:spcBef>
              <a:spcAft>
                <a:spcPct val="0"/>
              </a:spcAft>
              <a:defRPr kern="1200">
                <a:solidFill>
                  <a:schemeClr val="tx1"/>
                </a:solidFill>
                <a:latin typeface="Helvetica" charset="0"/>
                <a:ea typeface="ヒラギノ角ゴ ProN W3"/>
                <a:cs typeface="ヒラギノ角ゴ ProN W3"/>
                <a:sym typeface="Helvetica" charset="0"/>
              </a:defRPr>
            </a:lvl3pPr>
            <a:lvl4pPr marL="1370213" algn="ctr" rtl="0" fontAlgn="base">
              <a:spcBef>
                <a:spcPct val="0"/>
              </a:spcBef>
              <a:spcAft>
                <a:spcPct val="0"/>
              </a:spcAft>
              <a:defRPr kern="1200">
                <a:solidFill>
                  <a:schemeClr val="tx1"/>
                </a:solidFill>
                <a:latin typeface="Helvetica" charset="0"/>
                <a:ea typeface="ヒラギノ角ゴ ProN W3"/>
                <a:cs typeface="ヒラギノ角ゴ ProN W3"/>
                <a:sym typeface="Helvetica" charset="0"/>
              </a:defRPr>
            </a:lvl4pPr>
            <a:lvl5pPr marL="1826949" algn="ctr" rtl="0" fontAlgn="base">
              <a:spcBef>
                <a:spcPct val="0"/>
              </a:spcBef>
              <a:spcAft>
                <a:spcPct val="0"/>
              </a:spcAft>
              <a:defRPr kern="1200">
                <a:solidFill>
                  <a:schemeClr val="tx1"/>
                </a:solidFill>
                <a:latin typeface="Helvetica" charset="0"/>
                <a:ea typeface="ヒラギノ角ゴ ProN W3"/>
                <a:cs typeface="ヒラギノ角ゴ ProN W3"/>
                <a:sym typeface="Helvetica" charset="0"/>
              </a:defRPr>
            </a:lvl5pPr>
            <a:lvl6pPr marL="2283689" algn="l" defTabSz="913474" rtl="0" eaLnBrk="1" latinLnBrk="0" hangingPunct="1">
              <a:defRPr kern="1200">
                <a:solidFill>
                  <a:schemeClr val="tx1"/>
                </a:solidFill>
                <a:latin typeface="Helvetica" charset="0"/>
                <a:ea typeface="ヒラギノ角ゴ ProN W3"/>
                <a:cs typeface="ヒラギノ角ゴ ProN W3"/>
                <a:sym typeface="Helvetica" charset="0"/>
              </a:defRPr>
            </a:lvl6pPr>
            <a:lvl7pPr marL="2740422" algn="l" defTabSz="913474" rtl="0" eaLnBrk="1" latinLnBrk="0" hangingPunct="1">
              <a:defRPr kern="1200">
                <a:solidFill>
                  <a:schemeClr val="tx1"/>
                </a:solidFill>
                <a:latin typeface="Helvetica" charset="0"/>
                <a:ea typeface="ヒラギノ角ゴ ProN W3"/>
                <a:cs typeface="ヒラギノ角ゴ ProN W3"/>
                <a:sym typeface="Helvetica" charset="0"/>
              </a:defRPr>
            </a:lvl7pPr>
            <a:lvl8pPr marL="3197160" algn="l" defTabSz="913474" rtl="0" eaLnBrk="1" latinLnBrk="0" hangingPunct="1">
              <a:defRPr kern="1200">
                <a:solidFill>
                  <a:schemeClr val="tx1"/>
                </a:solidFill>
                <a:latin typeface="Helvetica" charset="0"/>
                <a:ea typeface="ヒラギノ角ゴ ProN W3"/>
                <a:cs typeface="ヒラギノ角ゴ ProN W3"/>
                <a:sym typeface="Helvetica" charset="0"/>
              </a:defRPr>
            </a:lvl8pPr>
            <a:lvl9pPr marL="3653896" algn="l" defTabSz="913474" rtl="0" eaLnBrk="1" latinLnBrk="0" hangingPunct="1">
              <a:defRPr kern="1200">
                <a:solidFill>
                  <a:schemeClr val="tx1"/>
                </a:solidFill>
                <a:latin typeface="Helvetica" charset="0"/>
                <a:ea typeface="ヒラギノ角ゴ ProN W3"/>
                <a:cs typeface="ヒラギノ角ゴ ProN W3"/>
                <a:sym typeface="Helvetic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tab pos="748543" algn="l"/>
              </a:tabLst>
              <a:defRPr/>
            </a:pPr>
            <a:fld id="{B7904B64-8782-488E-B9CE-B57B49B52B68}" type="slidenum">
              <a:rPr kumimoji="0" lang="en-US" sz="1100" b="0" i="0" u="none" strike="noStrike" kern="1200" cap="none" spc="0" normalizeH="0" baseline="0" noProof="0" smtClean="0">
                <a:ln>
                  <a:noFill/>
                </a:ln>
                <a:solidFill>
                  <a:srgbClr val="000000"/>
                </a:solidFill>
                <a:effectLst/>
                <a:uLnTx/>
                <a:uFillTx/>
                <a:latin typeface="Helvetica" charset="0"/>
                <a:cs typeface="Helvetica" charset="0"/>
                <a:sym typeface="Helvetica" charset="0"/>
              </a:rPr>
              <a:pPr marL="0" marR="0" lvl="0" indent="0" algn="ctr" defTabSz="914400" rtl="0" eaLnBrk="1" fontAlgn="base" latinLnBrk="0" hangingPunct="1">
                <a:lnSpc>
                  <a:spcPct val="100000"/>
                </a:lnSpc>
                <a:spcBef>
                  <a:spcPct val="0"/>
                </a:spcBef>
                <a:spcAft>
                  <a:spcPct val="0"/>
                </a:spcAft>
                <a:buClrTx/>
                <a:buSzTx/>
                <a:buFontTx/>
                <a:buNone/>
                <a:tabLst>
                  <a:tab pos="748543" algn="l"/>
                </a:tabLst>
                <a:defRPr/>
              </a:pPr>
              <a:t>69</a:t>
            </a:fld>
            <a:endParaRPr kumimoji="0" lang="en-US" sz="1100" b="0" i="0" u="none" strike="noStrike" kern="1200" cap="none" spc="0" normalizeH="0" baseline="0" noProof="0" dirty="0">
              <a:ln>
                <a:noFill/>
              </a:ln>
              <a:solidFill>
                <a:srgbClr val="000000"/>
              </a:solidFill>
              <a:effectLst/>
              <a:uLnTx/>
              <a:uFillTx/>
              <a:latin typeface="Helvetica" charset="0"/>
              <a:cs typeface="Helvetica" charset="0"/>
              <a:sym typeface="Helvetica" charset="0"/>
            </a:endParaRPr>
          </a:p>
        </p:txBody>
      </p:sp>
      <p:sp>
        <p:nvSpPr>
          <p:cNvPr id="4" name="TextBox 3">
            <a:extLst>
              <a:ext uri="{FF2B5EF4-FFF2-40B4-BE49-F238E27FC236}">
                <a16:creationId xmlns:a16="http://schemas.microsoft.com/office/drawing/2014/main" id="{1EA5E3A1-D310-BEA3-6787-BCBFBCFEFB85}"/>
              </a:ext>
            </a:extLst>
          </p:cNvPr>
          <p:cNvSpPr txBox="1"/>
          <p:nvPr/>
        </p:nvSpPr>
        <p:spPr>
          <a:xfrm>
            <a:off x="212308" y="6197025"/>
            <a:ext cx="8670758" cy="584775"/>
          </a:xfrm>
          <a:prstGeom prst="rect">
            <a:avLst/>
          </a:prstGeom>
          <a:noFill/>
        </p:spPr>
        <p:txBody>
          <a:bodyPr wrap="square">
            <a:spAutoFit/>
          </a:bodyPr>
          <a:lstStyle/>
          <a:p>
            <a:pPr algn="l"/>
            <a:r>
              <a:rPr lang="en-US" sz="1600" b="0" i="0" u="none" strike="noStrike" baseline="0" dirty="0" err="1">
                <a:solidFill>
                  <a:schemeClr val="bg1">
                    <a:lumMod val="50000"/>
                  </a:schemeClr>
                </a:solidFill>
                <a:latin typeface="AAAAAB+HelveticaNeue"/>
              </a:rPr>
              <a:t>Dispersively</a:t>
            </a:r>
            <a:r>
              <a:rPr lang="en-US" sz="1600" b="0" i="0" u="none" strike="noStrike" baseline="0" dirty="0">
                <a:solidFill>
                  <a:schemeClr val="bg1">
                    <a:lumMod val="50000"/>
                  </a:schemeClr>
                </a:solidFill>
                <a:latin typeface="AAAAAB+HelveticaNeue"/>
              </a:rPr>
              <a:t> improved chiral e</a:t>
            </a:r>
            <a:r>
              <a:rPr lang="en-US" sz="1600" b="0" i="0" u="none" strike="noStrike" baseline="0" dirty="0">
                <a:solidFill>
                  <a:schemeClr val="bg1">
                    <a:lumMod val="50000"/>
                  </a:schemeClr>
                </a:solidFill>
                <a:latin typeface="AAAAAC+HelveticaNeue"/>
              </a:rPr>
              <a:t>ff</a:t>
            </a:r>
            <a:r>
              <a:rPr lang="en-US" sz="1600" b="0" i="0" u="none" strike="noStrike" baseline="0" dirty="0">
                <a:solidFill>
                  <a:schemeClr val="bg1">
                    <a:lumMod val="50000"/>
                  </a:schemeClr>
                </a:solidFill>
                <a:latin typeface="AAAAAB+HelveticaNeue"/>
              </a:rPr>
              <a:t>ective field theory: </a:t>
            </a:r>
            <a:br>
              <a:rPr lang="en-US" sz="1600" b="0" i="0" u="none" strike="noStrike" baseline="0" dirty="0">
                <a:solidFill>
                  <a:schemeClr val="bg1">
                    <a:lumMod val="50000"/>
                  </a:schemeClr>
                </a:solidFill>
                <a:latin typeface="AAAAAB+HelveticaNeue"/>
              </a:rPr>
            </a:br>
            <a:r>
              <a:rPr lang="en-US" sz="1600" b="0" i="0" u="none" strike="noStrike" baseline="0" dirty="0">
                <a:solidFill>
                  <a:schemeClr val="bg1">
                    <a:lumMod val="50000"/>
                  </a:schemeClr>
                </a:solidFill>
                <a:latin typeface="AAAAAB+HelveticaNeue"/>
              </a:rPr>
              <a:t>F. Gil-</a:t>
            </a:r>
            <a:r>
              <a:rPr lang="en-US" sz="1600" b="0" i="0" u="none" strike="noStrike" baseline="0" dirty="0" err="1">
                <a:solidFill>
                  <a:schemeClr val="bg1">
                    <a:lumMod val="50000"/>
                  </a:schemeClr>
                </a:solidFill>
                <a:latin typeface="AAAAAB+HelveticaNeue"/>
              </a:rPr>
              <a:t>DomÍnguez</a:t>
            </a:r>
            <a:r>
              <a:rPr lang="en-US" sz="1600" b="0" i="0" u="none" strike="noStrike" baseline="0" dirty="0">
                <a:solidFill>
                  <a:schemeClr val="bg1">
                    <a:lumMod val="50000"/>
                  </a:schemeClr>
                </a:solidFill>
                <a:latin typeface="AAAAAB+HelveticaNeue"/>
              </a:rPr>
              <a:t>, J.M. </a:t>
            </a:r>
            <a:r>
              <a:rPr lang="en-US" sz="1600" b="0" i="0" u="none" strike="noStrike" baseline="0" dirty="0" err="1">
                <a:solidFill>
                  <a:schemeClr val="bg1">
                    <a:lumMod val="50000"/>
                  </a:schemeClr>
                </a:solidFill>
                <a:latin typeface="AAAAAB+HelveticaNeue"/>
              </a:rPr>
              <a:t>Alarcón</a:t>
            </a:r>
            <a:r>
              <a:rPr lang="en-US" sz="1600" b="0" i="0" u="none" strike="noStrike" baseline="0" dirty="0">
                <a:solidFill>
                  <a:schemeClr val="bg1">
                    <a:lumMod val="50000"/>
                  </a:schemeClr>
                </a:solidFill>
                <a:latin typeface="AAAAAB+HelveticaNeue"/>
              </a:rPr>
              <a:t> and C. Weiss, Phys. Rev. D 108, no.7, 074026 (2023) </a:t>
            </a:r>
            <a:endParaRPr lang="en-US" sz="1600" dirty="0">
              <a:solidFill>
                <a:schemeClr val="bg1">
                  <a:lumMod val="50000"/>
                </a:schemeClr>
              </a:solidFill>
            </a:endParaRPr>
          </a:p>
        </p:txBody>
      </p:sp>
    </p:spTree>
    <p:extLst>
      <p:ext uri="{BB962C8B-B14F-4D97-AF65-F5344CB8AC3E}">
        <p14:creationId xmlns:p14="http://schemas.microsoft.com/office/powerpoint/2010/main" val="1570243231"/>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0" y="0"/>
            <a:ext cx="9144000" cy="1066800"/>
          </a:xfrm>
          <a:prstGeom prst="rect">
            <a:avLst/>
          </a:prstGeom>
          <a:noFill/>
          <a:ln w="9525">
            <a:noFill/>
            <a:miter lim="800000"/>
            <a:headEnd/>
            <a:tailEnd/>
          </a:ln>
        </p:spPr>
        <p:txBody>
          <a:bodyPr lIns="91349" tIns="45673" rIns="91349" bIns="45673" anchor="ctr"/>
          <a:lstStyle/>
          <a:p>
            <a:r>
              <a:rPr lang="en-US" sz="3600" b="1" dirty="0">
                <a:solidFill>
                  <a:srgbClr val="1C11FD"/>
                </a:solidFill>
                <a:latin typeface="+mj-lt"/>
                <a:cs typeface="Calibri" pitchFamily="34" charset="0"/>
              </a:rPr>
              <a:t>Bohr Hydrogen Atom</a:t>
            </a:r>
          </a:p>
        </p:txBody>
      </p:sp>
      <p:sp>
        <p:nvSpPr>
          <p:cNvPr id="7" name="TextBox 6"/>
          <p:cNvSpPr txBox="1"/>
          <p:nvPr/>
        </p:nvSpPr>
        <p:spPr>
          <a:xfrm>
            <a:off x="304800" y="1085850"/>
            <a:ext cx="4343400" cy="1446550"/>
          </a:xfrm>
          <a:prstGeom prst="rect">
            <a:avLst/>
          </a:prstGeom>
          <a:noFill/>
        </p:spPr>
        <p:txBody>
          <a:bodyPr wrap="square" rtlCol="0">
            <a:spAutoFit/>
          </a:bodyPr>
          <a:lstStyle/>
          <a:p>
            <a:pPr algn="l"/>
            <a:r>
              <a:rPr lang="en-US" sz="2400" b="1" dirty="0">
                <a:latin typeface="+mn-lt"/>
              </a:rPr>
              <a:t>Bohr Model  </a:t>
            </a:r>
            <a:r>
              <a:rPr lang="en-US" dirty="0">
                <a:latin typeface="+mn-lt"/>
              </a:rPr>
              <a:t>of the atom  (1913)</a:t>
            </a:r>
          </a:p>
          <a:p>
            <a:pPr marL="742488" lvl="1" indent="-285750" algn="l">
              <a:spcBef>
                <a:spcPts val="600"/>
              </a:spcBef>
              <a:buFont typeface="Arial" panose="020B0604020202020204" pitchFamily="34" charset="0"/>
              <a:buChar char="•"/>
            </a:pPr>
            <a:r>
              <a:rPr lang="en-US" dirty="0">
                <a:latin typeface="+mn-lt"/>
              </a:rPr>
              <a:t>Electrons orbit the nucleus</a:t>
            </a:r>
            <a:br>
              <a:rPr lang="en-US" dirty="0">
                <a:latin typeface="+mn-lt"/>
              </a:rPr>
            </a:br>
            <a:r>
              <a:rPr lang="en-US" dirty="0">
                <a:latin typeface="+mn-lt"/>
              </a:rPr>
              <a:t>“Planetary system”</a:t>
            </a:r>
          </a:p>
          <a:p>
            <a:pPr marL="742488" lvl="1" indent="-285750" algn="l">
              <a:spcBef>
                <a:spcPts val="600"/>
              </a:spcBef>
              <a:buFont typeface="Arial" panose="020B0604020202020204" pitchFamily="34" charset="0"/>
              <a:buChar char="•"/>
            </a:pPr>
            <a:r>
              <a:rPr lang="en-US" dirty="0">
                <a:latin typeface="+mn-lt"/>
              </a:rPr>
              <a:t>Hydrogen: 1 electron + 1 proton</a:t>
            </a:r>
          </a:p>
        </p:txBody>
      </p:sp>
      <p:grpSp>
        <p:nvGrpSpPr>
          <p:cNvPr id="17" name="Group 16"/>
          <p:cNvGrpSpPr/>
          <p:nvPr/>
        </p:nvGrpSpPr>
        <p:grpSpPr>
          <a:xfrm>
            <a:off x="4278352" y="2018318"/>
            <a:ext cx="4332249" cy="4077681"/>
            <a:chOff x="5410200" y="2743200"/>
            <a:chExt cx="2819400" cy="2743200"/>
          </a:xfrm>
        </p:grpSpPr>
        <p:grpSp>
          <p:nvGrpSpPr>
            <p:cNvPr id="13" name="Group 12"/>
            <p:cNvGrpSpPr/>
            <p:nvPr/>
          </p:nvGrpSpPr>
          <p:grpSpPr>
            <a:xfrm>
              <a:off x="5410200" y="2743200"/>
              <a:ext cx="2819400" cy="2743200"/>
              <a:chOff x="5410200" y="2743200"/>
              <a:chExt cx="2819400" cy="2743200"/>
            </a:xfrm>
          </p:grpSpPr>
          <p:sp>
            <p:nvSpPr>
              <p:cNvPr id="9" name="Flowchart: Connector 8"/>
              <p:cNvSpPr/>
              <p:nvPr/>
            </p:nvSpPr>
            <p:spPr bwMode="auto">
              <a:xfrm>
                <a:off x="5410200" y="2743200"/>
                <a:ext cx="2819400" cy="2743200"/>
              </a:xfrm>
              <a:prstGeom prst="flowChartConnector">
                <a:avLst/>
              </a:prstGeom>
              <a:solidFill>
                <a:srgbClr val="FFFFFF"/>
              </a:solidFill>
              <a:ln w="2540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tab pos="749300" algn="l"/>
                  </a:tabLst>
                </a:pPr>
                <a:endParaRPr kumimoji="0" lang="en-US" sz="1800" b="0" i="0" u="none" strike="noStrike" cap="none" normalizeH="0" baseline="0">
                  <a:ln>
                    <a:noFill/>
                  </a:ln>
                  <a:solidFill>
                    <a:schemeClr val="tx1"/>
                  </a:solidFill>
                  <a:effectLst/>
                  <a:latin typeface="Helvetica" charset="0"/>
                  <a:ea typeface="ヒラギノ角ゴ ProN W3" charset="0"/>
                  <a:cs typeface="ヒラギノ角ゴ ProN W3" charset="0"/>
                  <a:sym typeface="Helvetica" charset="0"/>
                </a:endParaRPr>
              </a:p>
            </p:txBody>
          </p:sp>
          <p:sp>
            <p:nvSpPr>
              <p:cNvPr id="4" name="Flowchart: Connector 3"/>
              <p:cNvSpPr/>
              <p:nvPr/>
            </p:nvSpPr>
            <p:spPr bwMode="auto">
              <a:xfrm>
                <a:off x="6642704" y="4038600"/>
                <a:ext cx="304800" cy="304800"/>
              </a:xfrm>
              <a:prstGeom prst="flowChartConnector">
                <a:avLst/>
              </a:prstGeom>
              <a:solidFill>
                <a:srgbClr val="FF99FF"/>
              </a:solidFill>
              <a:ln w="2540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tab pos="749300" algn="l"/>
                  </a:tabLst>
                </a:pPr>
                <a:endParaRPr kumimoji="0" lang="en-US" sz="1800" b="0" i="0" u="none" strike="noStrike" cap="none" normalizeH="0" baseline="0">
                  <a:ln>
                    <a:noFill/>
                  </a:ln>
                  <a:solidFill>
                    <a:schemeClr val="tx1"/>
                  </a:solidFill>
                  <a:effectLst/>
                  <a:latin typeface="Helvetica" charset="0"/>
                  <a:ea typeface="ヒラギノ角ゴ ProN W3" charset="0"/>
                  <a:cs typeface="ヒラギノ角ゴ ProN W3" charset="0"/>
                  <a:sym typeface="Helvetica" charset="0"/>
                </a:endParaRPr>
              </a:p>
            </p:txBody>
          </p:sp>
          <p:sp>
            <p:nvSpPr>
              <p:cNvPr id="14" name="Flowchart: Connector 13"/>
              <p:cNvSpPr/>
              <p:nvPr/>
            </p:nvSpPr>
            <p:spPr bwMode="auto">
              <a:xfrm>
                <a:off x="5715000" y="3048000"/>
                <a:ext cx="228600" cy="228600"/>
              </a:xfrm>
              <a:prstGeom prst="flowChartConnector">
                <a:avLst/>
              </a:prstGeom>
              <a:solidFill>
                <a:srgbClr val="99CCFF"/>
              </a:solidFill>
              <a:ln w="2540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tab pos="749300" algn="l"/>
                  </a:tabLst>
                </a:pPr>
                <a:endParaRPr kumimoji="0" lang="en-US" sz="1800" b="0" i="0" u="none" strike="noStrike" cap="none" normalizeH="0" baseline="0">
                  <a:ln>
                    <a:noFill/>
                  </a:ln>
                  <a:solidFill>
                    <a:schemeClr val="tx1"/>
                  </a:solidFill>
                  <a:effectLst/>
                  <a:latin typeface="Helvetica" charset="0"/>
                  <a:ea typeface="ヒラギノ角ゴ ProN W3" charset="0"/>
                  <a:cs typeface="ヒラギノ角ゴ ProN W3" charset="0"/>
                  <a:sym typeface="Helvetica" charset="0"/>
                </a:endParaRPr>
              </a:p>
            </p:txBody>
          </p:sp>
          <p:sp>
            <p:nvSpPr>
              <p:cNvPr id="10" name="TextBox 9"/>
              <p:cNvSpPr txBox="1"/>
              <p:nvPr/>
            </p:nvSpPr>
            <p:spPr>
              <a:xfrm>
                <a:off x="6589146" y="4030548"/>
                <a:ext cx="419100" cy="461665"/>
              </a:xfrm>
              <a:prstGeom prst="rect">
                <a:avLst/>
              </a:prstGeom>
              <a:noFill/>
            </p:spPr>
            <p:txBody>
              <a:bodyPr wrap="square" rtlCol="0">
                <a:spAutoFit/>
              </a:bodyPr>
              <a:lstStyle/>
              <a:p>
                <a:r>
                  <a:rPr lang="en-US" sz="2400" dirty="0"/>
                  <a:t>+</a:t>
                </a:r>
              </a:p>
            </p:txBody>
          </p:sp>
          <p:sp>
            <p:nvSpPr>
              <p:cNvPr id="16" name="TextBox 15"/>
              <p:cNvSpPr txBox="1"/>
              <p:nvPr/>
            </p:nvSpPr>
            <p:spPr>
              <a:xfrm>
                <a:off x="5619750" y="2974237"/>
                <a:ext cx="419100" cy="461665"/>
              </a:xfrm>
              <a:prstGeom prst="rect">
                <a:avLst/>
              </a:prstGeom>
              <a:noFill/>
            </p:spPr>
            <p:txBody>
              <a:bodyPr wrap="square" rtlCol="0">
                <a:spAutoFit/>
              </a:bodyPr>
              <a:lstStyle/>
              <a:p>
                <a:r>
                  <a:rPr lang="en-US" sz="2400" dirty="0"/>
                  <a:t>-</a:t>
                </a:r>
              </a:p>
            </p:txBody>
          </p:sp>
        </p:grpSp>
        <p:sp>
          <p:nvSpPr>
            <p:cNvPr id="15" name="TextBox 14"/>
            <p:cNvSpPr txBox="1"/>
            <p:nvPr/>
          </p:nvSpPr>
          <p:spPr>
            <a:xfrm>
              <a:off x="5431536" y="3333379"/>
              <a:ext cx="1143000" cy="369332"/>
            </a:xfrm>
            <a:prstGeom prst="rect">
              <a:avLst/>
            </a:prstGeom>
            <a:noFill/>
          </p:spPr>
          <p:txBody>
            <a:bodyPr wrap="square" rtlCol="0">
              <a:spAutoFit/>
            </a:bodyPr>
            <a:lstStyle/>
            <a:p>
              <a:r>
                <a:rPr lang="en-US" dirty="0"/>
                <a:t>Electron</a:t>
              </a:r>
            </a:p>
          </p:txBody>
        </p:sp>
        <p:sp>
          <p:nvSpPr>
            <p:cNvPr id="20" name="TextBox 19"/>
            <p:cNvSpPr txBox="1"/>
            <p:nvPr/>
          </p:nvSpPr>
          <p:spPr>
            <a:xfrm>
              <a:off x="6248400" y="4430923"/>
              <a:ext cx="1143000" cy="369332"/>
            </a:xfrm>
            <a:prstGeom prst="rect">
              <a:avLst/>
            </a:prstGeom>
            <a:noFill/>
          </p:spPr>
          <p:txBody>
            <a:bodyPr wrap="square" rtlCol="0">
              <a:spAutoFit/>
            </a:bodyPr>
            <a:lstStyle/>
            <a:p>
              <a:r>
                <a:rPr lang="en-US" dirty="0"/>
                <a:t>Proton</a:t>
              </a:r>
            </a:p>
          </p:txBody>
        </p:sp>
      </p:grpSp>
      <p:sp>
        <p:nvSpPr>
          <p:cNvPr id="18" name="TextBox 17"/>
          <p:cNvSpPr txBox="1"/>
          <p:nvPr/>
        </p:nvSpPr>
        <p:spPr>
          <a:xfrm>
            <a:off x="5743807" y="6248400"/>
            <a:ext cx="1752600" cy="369332"/>
          </a:xfrm>
          <a:prstGeom prst="rect">
            <a:avLst/>
          </a:prstGeom>
          <a:noFill/>
        </p:spPr>
        <p:txBody>
          <a:bodyPr wrap="square" rtlCol="0">
            <a:spAutoFit/>
          </a:bodyPr>
          <a:lstStyle/>
          <a:p>
            <a:r>
              <a:rPr lang="en-US" b="1" dirty="0">
                <a:latin typeface="+mn-lt"/>
              </a:rPr>
              <a:t>Bohr Model</a:t>
            </a:r>
          </a:p>
        </p:txBody>
      </p:sp>
      <p:sp>
        <p:nvSpPr>
          <p:cNvPr id="2" name="Slide Number Placeholder 1">
            <a:extLst>
              <a:ext uri="{FF2B5EF4-FFF2-40B4-BE49-F238E27FC236}">
                <a16:creationId xmlns:a16="http://schemas.microsoft.com/office/drawing/2014/main" id="{3E0EDAFE-467F-3F79-D75B-E2BAEC56824E}"/>
              </a:ext>
            </a:extLst>
          </p:cNvPr>
          <p:cNvSpPr>
            <a:spLocks noGrp="1"/>
          </p:cNvSpPr>
          <p:nvPr>
            <p:ph type="sldNum" sz="quarter" idx="10"/>
          </p:nvPr>
        </p:nvSpPr>
        <p:spPr>
          <a:xfrm>
            <a:off x="8901122" y="6618291"/>
            <a:ext cx="244475" cy="241300"/>
          </a:xfrm>
        </p:spPr>
        <p:txBody>
          <a:bodyPr/>
          <a:lstStyle/>
          <a:p>
            <a:pPr>
              <a:defRPr/>
            </a:pPr>
            <a:fld id="{2F954390-7186-42D5-8CA0-4FBB614EFE2A}" type="slidenum">
              <a:rPr lang="en-US" smtClean="0"/>
              <a:pPr>
                <a:defRPr/>
              </a:pPr>
              <a:t>7</a:t>
            </a:fld>
            <a:endParaRPr lang="en-US" dirty="0"/>
          </a:p>
        </p:txBody>
      </p:sp>
    </p:spTree>
    <p:extLst>
      <p:ext uri="{BB962C8B-B14F-4D97-AF65-F5344CB8AC3E}">
        <p14:creationId xmlns:p14="http://schemas.microsoft.com/office/powerpoint/2010/main" val="4274522968"/>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2"/>
          <p:cNvSpPr>
            <a:spLocks noChangeArrowheads="1"/>
          </p:cNvSpPr>
          <p:nvPr/>
        </p:nvSpPr>
        <p:spPr bwMode="auto">
          <a:xfrm>
            <a:off x="303028" y="0"/>
            <a:ext cx="8458200" cy="762000"/>
          </a:xfrm>
          <a:prstGeom prst="rect">
            <a:avLst/>
          </a:prstGeom>
          <a:noFill/>
          <a:ln w="9525">
            <a:noFill/>
            <a:miter lim="800000"/>
            <a:headEnd/>
            <a:tailEnd/>
          </a:ln>
        </p:spPr>
        <p:txBody>
          <a:bodyPr lIns="91349" tIns="45673" rIns="91349" bIns="45673" anchor="ctr"/>
          <a:lstStyle/>
          <a:p>
            <a:r>
              <a:rPr lang="en-US" sz="3200" b="1" dirty="0">
                <a:solidFill>
                  <a:srgbClr val="1C11FD"/>
                </a:solidFill>
                <a:latin typeface="+mj-lt"/>
                <a:cs typeface="Calibri" pitchFamily="34" charset="0"/>
              </a:rPr>
              <a:t>MUSE two-photon exchange</a:t>
            </a:r>
          </a:p>
        </p:txBody>
      </p:sp>
      <p:sp>
        <p:nvSpPr>
          <p:cNvPr id="7" name="Content Placeholder 2"/>
          <p:cNvSpPr txBox="1">
            <a:spLocks/>
          </p:cNvSpPr>
          <p:nvPr/>
        </p:nvSpPr>
        <p:spPr>
          <a:xfrm>
            <a:off x="126482" y="914400"/>
            <a:ext cx="8255518" cy="2286000"/>
          </a:xfrm>
          <a:prstGeom prst="rect">
            <a:avLst/>
          </a:prstGeom>
        </p:spPr>
        <p:txBody>
          <a:bodyPr/>
          <a:lstStyle>
            <a:lvl1pPr marL="337491" indent="-337491" algn="l" defTabSz="454261" rtl="0" eaLnBrk="0" fontAlgn="base" hangingPunct="0">
              <a:spcBef>
                <a:spcPts val="797"/>
              </a:spcBef>
              <a:spcAft>
                <a:spcPct val="0"/>
              </a:spcAft>
              <a:buClr>
                <a:srgbClr val="000000"/>
              </a:buClr>
              <a:buSzPct val="100000"/>
              <a:buFont typeface="Arial" charset="0"/>
              <a:buChar char="•"/>
              <a:defRPr sz="3200">
                <a:solidFill>
                  <a:srgbClr val="000000"/>
                </a:solidFill>
                <a:latin typeface="+mn-lt"/>
                <a:ea typeface="+mn-ea"/>
                <a:cs typeface="+mn-cs"/>
              </a:defRPr>
            </a:lvl1pPr>
            <a:lvl2pPr marL="737637" indent="-280531" algn="l" defTabSz="454261" rtl="0" eaLnBrk="0" fontAlgn="base" hangingPunct="0">
              <a:spcBef>
                <a:spcPts val="695"/>
              </a:spcBef>
              <a:spcAft>
                <a:spcPct val="0"/>
              </a:spcAft>
              <a:buClr>
                <a:srgbClr val="000000"/>
              </a:buClr>
              <a:buSzPct val="100000"/>
              <a:buFont typeface="Arial" charset="0"/>
              <a:buChar char="–"/>
              <a:defRPr sz="2800">
                <a:solidFill>
                  <a:srgbClr val="000000"/>
                </a:solidFill>
                <a:latin typeface="+mn-lt"/>
                <a:ea typeface="+mn-ea"/>
                <a:cs typeface="+mn-cs"/>
              </a:defRPr>
            </a:lvl2pPr>
            <a:lvl3pPr marL="1140635" indent="-226419" algn="l" defTabSz="454261" rtl="0" eaLnBrk="0" fontAlgn="base" hangingPunct="0">
              <a:spcBef>
                <a:spcPts val="606"/>
              </a:spcBef>
              <a:spcAft>
                <a:spcPct val="0"/>
              </a:spcAft>
              <a:buClr>
                <a:srgbClr val="000000"/>
              </a:buClr>
              <a:buSzPct val="100000"/>
              <a:buFont typeface="Arial" charset="0"/>
              <a:buChar char="•"/>
              <a:defRPr sz="2400">
                <a:solidFill>
                  <a:srgbClr val="000000"/>
                </a:solidFill>
                <a:latin typeface="+mn-lt"/>
                <a:ea typeface="+mn-ea"/>
                <a:cs typeface="+mn-cs"/>
              </a:defRPr>
            </a:lvl3pPr>
            <a:lvl4pPr marL="1597741" indent="-226419" algn="l" defTabSz="454261" rtl="0" eaLnBrk="0" fontAlgn="base" hangingPunct="0">
              <a:spcBef>
                <a:spcPts val="505"/>
              </a:spcBef>
              <a:spcAft>
                <a:spcPct val="0"/>
              </a:spcAft>
              <a:buClr>
                <a:srgbClr val="000000"/>
              </a:buClr>
              <a:buSzPct val="100000"/>
              <a:buFont typeface="Arial" charset="0"/>
              <a:buChar char="–"/>
              <a:defRPr sz="2000">
                <a:solidFill>
                  <a:srgbClr val="000000"/>
                </a:solidFill>
                <a:latin typeface="+mn-lt"/>
                <a:ea typeface="+mn-ea"/>
                <a:cs typeface="+mn-cs"/>
              </a:defRPr>
            </a:lvl4pPr>
            <a:lvl5pPr marL="2053427" indent="-226419" algn="l" defTabSz="454261" rtl="0" eaLnBrk="0" fontAlgn="base" hangingPunct="0">
              <a:spcBef>
                <a:spcPts val="505"/>
              </a:spcBef>
              <a:spcAft>
                <a:spcPct val="0"/>
              </a:spcAft>
              <a:buClr>
                <a:srgbClr val="000000"/>
              </a:buClr>
              <a:buSzPct val="100000"/>
              <a:buFont typeface="Arial" charset="0"/>
              <a:buChar char="»"/>
              <a:defRPr sz="2000">
                <a:solidFill>
                  <a:srgbClr val="000000"/>
                </a:solidFill>
                <a:latin typeface="+mn-lt"/>
                <a:ea typeface="+mn-ea"/>
                <a:cs typeface="+mn-cs"/>
              </a:defRPr>
            </a:lvl5pPr>
            <a:lvl6pPr marL="2512936" indent="-228448" algn="l" defTabSz="456896" rtl="0" fontAlgn="base">
              <a:spcBef>
                <a:spcPts val="500"/>
              </a:spcBef>
              <a:spcAft>
                <a:spcPct val="0"/>
              </a:spcAft>
              <a:buClr>
                <a:srgbClr val="000000"/>
              </a:buClr>
              <a:buSzPct val="100000"/>
              <a:buFont typeface="Arial" pitchFamily="-112" charset="0"/>
              <a:buChar char="»"/>
              <a:defRPr sz="2000">
                <a:solidFill>
                  <a:srgbClr val="000000"/>
                </a:solidFill>
                <a:latin typeface="+mn-lt"/>
                <a:ea typeface="+mn-ea"/>
                <a:cs typeface="+mn-cs"/>
              </a:defRPr>
            </a:lvl6pPr>
            <a:lvl7pPr marL="2969835" indent="-228448" algn="l" defTabSz="456896" rtl="0" fontAlgn="base">
              <a:spcBef>
                <a:spcPts val="500"/>
              </a:spcBef>
              <a:spcAft>
                <a:spcPct val="0"/>
              </a:spcAft>
              <a:buClr>
                <a:srgbClr val="000000"/>
              </a:buClr>
              <a:buSzPct val="100000"/>
              <a:buFont typeface="Arial" pitchFamily="-112" charset="0"/>
              <a:buChar char="»"/>
              <a:defRPr sz="2000">
                <a:solidFill>
                  <a:srgbClr val="000000"/>
                </a:solidFill>
                <a:latin typeface="+mn-lt"/>
                <a:ea typeface="+mn-ea"/>
                <a:cs typeface="+mn-cs"/>
              </a:defRPr>
            </a:lvl7pPr>
            <a:lvl8pPr marL="3426731" indent="-228448" algn="l" defTabSz="456896" rtl="0" fontAlgn="base">
              <a:spcBef>
                <a:spcPts val="500"/>
              </a:spcBef>
              <a:spcAft>
                <a:spcPct val="0"/>
              </a:spcAft>
              <a:buClr>
                <a:srgbClr val="000000"/>
              </a:buClr>
              <a:buSzPct val="100000"/>
              <a:buFont typeface="Arial" pitchFamily="-112" charset="0"/>
              <a:buChar char="»"/>
              <a:defRPr sz="2000">
                <a:solidFill>
                  <a:srgbClr val="000000"/>
                </a:solidFill>
                <a:latin typeface="+mn-lt"/>
                <a:ea typeface="+mn-ea"/>
                <a:cs typeface="+mn-cs"/>
              </a:defRPr>
            </a:lvl8pPr>
            <a:lvl9pPr marL="3883629" indent="-228448" algn="l" defTabSz="456896" rtl="0" fontAlgn="base">
              <a:spcBef>
                <a:spcPts val="500"/>
              </a:spcBef>
              <a:spcAft>
                <a:spcPct val="0"/>
              </a:spcAft>
              <a:buClr>
                <a:srgbClr val="000000"/>
              </a:buClr>
              <a:buSzPct val="100000"/>
              <a:buFont typeface="Arial" pitchFamily="-112" charset="0"/>
              <a:buChar char="»"/>
              <a:defRPr sz="2000">
                <a:solidFill>
                  <a:srgbClr val="000000"/>
                </a:solidFill>
                <a:latin typeface="+mn-lt"/>
                <a:ea typeface="+mn-ea"/>
                <a:cs typeface="+mn-cs"/>
              </a:defRPr>
            </a:lvl9pPr>
          </a:lstStyle>
          <a:p>
            <a:pPr>
              <a:spcBef>
                <a:spcPts val="600"/>
              </a:spcBef>
              <a:spcAft>
                <a:spcPts val="600"/>
              </a:spcAft>
            </a:pPr>
            <a:r>
              <a:rPr lang="en-US" sz="2000" kern="0" dirty="0">
                <a:solidFill>
                  <a:srgbClr val="1C11FD"/>
                </a:solidFill>
              </a:rPr>
              <a:t>High precision </a:t>
            </a:r>
            <a:r>
              <a:rPr lang="en-US" sz="2000" kern="0" dirty="0">
                <a:solidFill>
                  <a:schemeClr val="tx1"/>
                </a:solidFill>
              </a:rPr>
              <a:t>test of </a:t>
            </a:r>
            <a:r>
              <a:rPr lang="en-US" altLang="en-US" sz="2000" dirty="0">
                <a:solidFill>
                  <a:schemeClr val="tx1"/>
                </a:solidFill>
              </a:rPr>
              <a:t>TPE </a:t>
            </a:r>
            <a:r>
              <a:rPr lang="en-US" sz="2000" kern="0" dirty="0">
                <a:solidFill>
                  <a:schemeClr val="tx1"/>
                </a:solidFill>
              </a:rPr>
              <a:t>for electron and muons at low </a:t>
            </a:r>
            <a:r>
              <a:rPr lang="en-US" sz="2000" dirty="0">
                <a:solidFill>
                  <a:schemeClr val="tx1"/>
                </a:solidFill>
                <a:cs typeface="Calibri" pitchFamily="34" charset="0"/>
              </a:rPr>
              <a:t>Q</a:t>
            </a:r>
            <a:r>
              <a:rPr lang="en-US" sz="2000" baseline="30000" dirty="0">
                <a:solidFill>
                  <a:schemeClr val="tx1"/>
                </a:solidFill>
                <a:cs typeface="Calibri" pitchFamily="34" charset="0"/>
              </a:rPr>
              <a:t>2</a:t>
            </a:r>
            <a:endParaRPr lang="en-US" sz="2000" dirty="0">
              <a:solidFill>
                <a:schemeClr val="tx1"/>
              </a:solidFill>
              <a:cs typeface="Calibri" pitchFamily="34" charset="0"/>
            </a:endParaRPr>
          </a:p>
          <a:p>
            <a:pPr>
              <a:spcBef>
                <a:spcPts val="600"/>
              </a:spcBef>
              <a:spcAft>
                <a:spcPts val="600"/>
              </a:spcAft>
            </a:pPr>
            <a:r>
              <a:rPr lang="en-US" sz="2000" kern="0" dirty="0">
                <a:solidFill>
                  <a:schemeClr val="tx1"/>
                </a:solidFill>
              </a:rPr>
              <a:t>TPE largest </a:t>
            </a:r>
            <a:r>
              <a:rPr lang="en-US" sz="2000" kern="0" dirty="0" err="1">
                <a:solidFill>
                  <a:schemeClr val="tx1"/>
                </a:solidFill>
              </a:rPr>
              <a:t>theor</a:t>
            </a:r>
            <a:r>
              <a:rPr lang="en-US" sz="2000" kern="0" dirty="0">
                <a:solidFill>
                  <a:schemeClr val="tx1"/>
                </a:solidFill>
              </a:rPr>
              <a:t>. uncertainty in </a:t>
            </a:r>
            <a:br>
              <a:rPr lang="en-US" sz="2000" kern="0" dirty="0">
                <a:solidFill>
                  <a:schemeClr val="tx1"/>
                </a:solidFill>
              </a:rPr>
            </a:br>
            <a:r>
              <a:rPr lang="en-US" sz="2000" kern="0" dirty="0">
                <a:solidFill>
                  <a:schemeClr val="tx1"/>
                </a:solidFill>
              </a:rPr>
              <a:t>low-energy proton structure</a:t>
            </a:r>
          </a:p>
          <a:p>
            <a:pPr>
              <a:spcBef>
                <a:spcPts val="600"/>
              </a:spcBef>
              <a:spcAft>
                <a:spcPts val="600"/>
              </a:spcAft>
            </a:pPr>
            <a:r>
              <a:rPr lang="en-US" sz="2000" kern="0" dirty="0"/>
              <a:t>expect sign change </a:t>
            </a:r>
            <a:r>
              <a:rPr lang="en-US" sz="2000" dirty="0"/>
              <a:t>for </a:t>
            </a:r>
            <a:r>
              <a:rPr lang="en-US" altLang="en-US" sz="2000" u="none" dirty="0">
                <a:solidFill>
                  <a:schemeClr val="tx1"/>
                </a:solidFill>
              </a:rPr>
              <a:t>e</a:t>
            </a:r>
            <a:r>
              <a:rPr lang="en-US" altLang="en-US" sz="2000" u="none" baseline="30000" dirty="0">
                <a:solidFill>
                  <a:schemeClr val="tx1"/>
                </a:solidFill>
                <a:latin typeface="Courier New" panose="02070309020205020404" pitchFamily="49" charset="0"/>
                <a:cs typeface="Courier New" panose="02070309020205020404" pitchFamily="49" charset="0"/>
              </a:rPr>
              <a:t>+</a:t>
            </a:r>
            <a:r>
              <a:rPr lang="en-US" altLang="en-US" sz="2000" u="none" dirty="0">
                <a:solidFill>
                  <a:schemeClr val="tx1"/>
                </a:solidFill>
              </a:rPr>
              <a:t>/</a:t>
            </a:r>
            <a:r>
              <a:rPr lang="en-US" sz="2000" u="none" dirty="0">
                <a:solidFill>
                  <a:schemeClr val="tx1"/>
                </a:solidFill>
                <a:latin typeface="Helvetica" panose="020B0604020202020204" pitchFamily="34" charset="0"/>
                <a:cs typeface="Helvetica" panose="020B0604020202020204" pitchFamily="34" charset="0"/>
              </a:rPr>
              <a:t>μ</a:t>
            </a:r>
            <a:r>
              <a:rPr lang="en-US" altLang="en-US" sz="2000" u="none" baseline="30000" dirty="0">
                <a:solidFill>
                  <a:schemeClr val="tx1"/>
                </a:solidFill>
                <a:latin typeface="Courier New" panose="02070309020205020404" pitchFamily="49" charset="0"/>
                <a:cs typeface="Courier New" panose="02070309020205020404" pitchFamily="49" charset="0"/>
              </a:rPr>
              <a:t>+</a:t>
            </a:r>
            <a:r>
              <a:rPr lang="en-US" altLang="en-US" sz="2000" u="none" dirty="0">
                <a:solidFill>
                  <a:schemeClr val="tx1"/>
                </a:solidFill>
              </a:rPr>
              <a:t> and e</a:t>
            </a:r>
            <a:r>
              <a:rPr lang="en-US" altLang="en-US" sz="2000" u="none" baseline="30000" dirty="0">
                <a:solidFill>
                  <a:schemeClr val="tx1"/>
                </a:solidFill>
                <a:latin typeface="Courier New" panose="02070309020205020404" pitchFamily="49" charset="0"/>
                <a:cs typeface="Courier New" panose="02070309020205020404" pitchFamily="49" charset="0"/>
              </a:rPr>
              <a:t>-</a:t>
            </a:r>
            <a:r>
              <a:rPr lang="en-US" altLang="en-US" sz="2000" u="none" dirty="0">
                <a:solidFill>
                  <a:schemeClr val="tx1"/>
                </a:solidFill>
              </a:rPr>
              <a:t>/</a:t>
            </a:r>
            <a:r>
              <a:rPr lang="en-US" sz="2000" u="none" dirty="0">
                <a:solidFill>
                  <a:schemeClr val="tx1"/>
                </a:solidFill>
                <a:latin typeface="Helvetica" panose="020B0604020202020204" pitchFamily="34" charset="0"/>
                <a:cs typeface="Helvetica" panose="020B0604020202020204" pitchFamily="34" charset="0"/>
              </a:rPr>
              <a:t>μ</a:t>
            </a:r>
            <a:r>
              <a:rPr lang="en-US" altLang="en-US" sz="2000" u="none" baseline="30000" dirty="0">
                <a:solidFill>
                  <a:schemeClr val="tx1"/>
                </a:solidFill>
                <a:latin typeface="Courier New" panose="02070309020205020404" pitchFamily="49" charset="0"/>
                <a:cs typeface="Courier New" panose="02070309020205020404" pitchFamily="49" charset="0"/>
              </a:rPr>
              <a:t>-</a:t>
            </a:r>
            <a:endParaRPr lang="en-US" sz="2000" kern="0" baseline="30000" dirty="0"/>
          </a:p>
          <a:p>
            <a:pPr>
              <a:spcBef>
                <a:spcPts val="600"/>
              </a:spcBef>
              <a:spcAft>
                <a:spcPts val="600"/>
              </a:spcAft>
            </a:pPr>
            <a:r>
              <a:rPr lang="en-US" sz="2000" kern="0" dirty="0"/>
              <a:t>projected syst. uncertainty: 0.1% in </a:t>
            </a:r>
            <a:r>
              <a:rPr lang="en-US" sz="2000" kern="0" dirty="0">
                <a:latin typeface="Symbol" panose="05050102010706020507" pitchFamily="18" charset="2"/>
              </a:rPr>
              <a:t>d</a:t>
            </a:r>
            <a:r>
              <a:rPr lang="en-US" sz="2000" kern="0" baseline="-25000" dirty="0"/>
              <a:t>2</a:t>
            </a:r>
            <a:r>
              <a:rPr lang="en-US" sz="2000" kern="0" baseline="-25000" dirty="0">
                <a:latin typeface="Symbol" panose="05050102010706020507" pitchFamily="18" charset="2"/>
              </a:rPr>
              <a:t>g</a:t>
            </a:r>
            <a:r>
              <a:rPr lang="en-US" sz="2000" kern="0" dirty="0"/>
              <a:t>   </a:t>
            </a:r>
            <a:br>
              <a:rPr lang="en-US" sz="2000" kern="0" dirty="0"/>
            </a:br>
            <a:endParaRPr lang="en-US" altLang="en-US" sz="2000" baseline="30000" dirty="0"/>
          </a:p>
          <a:p>
            <a:pPr>
              <a:spcBef>
                <a:spcPts val="600"/>
              </a:spcBef>
              <a:spcAft>
                <a:spcPts val="600"/>
              </a:spcAft>
            </a:pPr>
            <a:endParaRPr lang="en-US" sz="2000" kern="0" dirty="0"/>
          </a:p>
          <a:p>
            <a:pPr marL="0" indent="0">
              <a:spcBef>
                <a:spcPts val="600"/>
              </a:spcBef>
              <a:spcAft>
                <a:spcPts val="600"/>
              </a:spcAft>
              <a:buNone/>
            </a:pPr>
            <a:r>
              <a:rPr lang="en-US" sz="2000" dirty="0">
                <a:latin typeface="Symbol" panose="05050102010706020507" pitchFamily="18" charset="2"/>
              </a:rPr>
              <a:t>         </a:t>
            </a:r>
            <a:endParaRPr lang="en-US" sz="1800" kern="0" dirty="0">
              <a:solidFill>
                <a:srgbClr val="1C11FD"/>
              </a:solidFill>
            </a:endParaRPr>
          </a:p>
        </p:txBody>
      </p:sp>
      <p:sp>
        <p:nvSpPr>
          <p:cNvPr id="8" name="Slide Number Placeholder 34"/>
          <p:cNvSpPr txBox="1">
            <a:spLocks/>
          </p:cNvSpPr>
          <p:nvPr/>
        </p:nvSpPr>
        <p:spPr bwMode="auto">
          <a:xfrm>
            <a:off x="8901113" y="6618288"/>
            <a:ext cx="244475" cy="241300"/>
          </a:xfrm>
          <a:prstGeom prst="rect">
            <a:avLst/>
          </a:prstGeom>
          <a:noFill/>
          <a:ln w="12700">
            <a:noFill/>
            <a:miter lim="800000"/>
            <a:headEnd/>
            <a:tailEnd/>
          </a:ln>
          <a:effectLst/>
        </p:spPr>
        <p:txBody>
          <a:bodyPr vert="horz" wrap="none" lIns="91349" tIns="45673" rIns="91349" bIns="45673" numCol="1" anchor="t" anchorCtr="0" compatLnSpc="1">
            <a:prstTxWarp prst="textNoShape">
              <a:avLst/>
            </a:prstTxWarp>
          </a:bodyPr>
          <a:lstStyle>
            <a:defPPr>
              <a:defRPr lang="en-US"/>
            </a:defPPr>
            <a:lvl1pPr algn="ctr" rtl="0" fontAlgn="base">
              <a:spcBef>
                <a:spcPct val="0"/>
              </a:spcBef>
              <a:spcAft>
                <a:spcPct val="0"/>
              </a:spcAft>
              <a:tabLst>
                <a:tab pos="748543" algn="l"/>
              </a:tabLst>
              <a:defRPr sz="1100" kern="1200">
                <a:solidFill>
                  <a:schemeClr val="tx1"/>
                </a:solidFill>
                <a:latin typeface="Helvetica" charset="0"/>
                <a:ea typeface="+mn-ea"/>
                <a:cs typeface="Helvetica" charset="0"/>
                <a:sym typeface="Helvetica" charset="0"/>
              </a:defRPr>
            </a:lvl1pPr>
            <a:lvl2pPr marL="456738" algn="ctr" rtl="0" fontAlgn="base">
              <a:spcBef>
                <a:spcPct val="0"/>
              </a:spcBef>
              <a:spcAft>
                <a:spcPct val="0"/>
              </a:spcAft>
              <a:defRPr kern="1200">
                <a:solidFill>
                  <a:schemeClr val="tx1"/>
                </a:solidFill>
                <a:latin typeface="Helvetica" charset="0"/>
                <a:ea typeface="ヒラギノ角ゴ ProN W3"/>
                <a:cs typeface="ヒラギノ角ゴ ProN W3"/>
                <a:sym typeface="Helvetica" charset="0"/>
              </a:defRPr>
            </a:lvl2pPr>
            <a:lvl3pPr marL="913474" algn="ctr" rtl="0" fontAlgn="base">
              <a:spcBef>
                <a:spcPct val="0"/>
              </a:spcBef>
              <a:spcAft>
                <a:spcPct val="0"/>
              </a:spcAft>
              <a:defRPr kern="1200">
                <a:solidFill>
                  <a:schemeClr val="tx1"/>
                </a:solidFill>
                <a:latin typeface="Helvetica" charset="0"/>
                <a:ea typeface="ヒラギノ角ゴ ProN W3"/>
                <a:cs typeface="ヒラギノ角ゴ ProN W3"/>
                <a:sym typeface="Helvetica" charset="0"/>
              </a:defRPr>
            </a:lvl3pPr>
            <a:lvl4pPr marL="1370213" algn="ctr" rtl="0" fontAlgn="base">
              <a:spcBef>
                <a:spcPct val="0"/>
              </a:spcBef>
              <a:spcAft>
                <a:spcPct val="0"/>
              </a:spcAft>
              <a:defRPr kern="1200">
                <a:solidFill>
                  <a:schemeClr val="tx1"/>
                </a:solidFill>
                <a:latin typeface="Helvetica" charset="0"/>
                <a:ea typeface="ヒラギノ角ゴ ProN W3"/>
                <a:cs typeface="ヒラギノ角ゴ ProN W3"/>
                <a:sym typeface="Helvetica" charset="0"/>
              </a:defRPr>
            </a:lvl4pPr>
            <a:lvl5pPr marL="1826949" algn="ctr" rtl="0" fontAlgn="base">
              <a:spcBef>
                <a:spcPct val="0"/>
              </a:spcBef>
              <a:spcAft>
                <a:spcPct val="0"/>
              </a:spcAft>
              <a:defRPr kern="1200">
                <a:solidFill>
                  <a:schemeClr val="tx1"/>
                </a:solidFill>
                <a:latin typeface="Helvetica" charset="0"/>
                <a:ea typeface="ヒラギノ角ゴ ProN W3"/>
                <a:cs typeface="ヒラギノ角ゴ ProN W3"/>
                <a:sym typeface="Helvetica" charset="0"/>
              </a:defRPr>
            </a:lvl5pPr>
            <a:lvl6pPr marL="2283689" algn="l" defTabSz="913474" rtl="0" eaLnBrk="1" latinLnBrk="0" hangingPunct="1">
              <a:defRPr kern="1200">
                <a:solidFill>
                  <a:schemeClr val="tx1"/>
                </a:solidFill>
                <a:latin typeface="Helvetica" charset="0"/>
                <a:ea typeface="ヒラギノ角ゴ ProN W3"/>
                <a:cs typeface="ヒラギノ角ゴ ProN W3"/>
                <a:sym typeface="Helvetica" charset="0"/>
              </a:defRPr>
            </a:lvl6pPr>
            <a:lvl7pPr marL="2740422" algn="l" defTabSz="913474" rtl="0" eaLnBrk="1" latinLnBrk="0" hangingPunct="1">
              <a:defRPr kern="1200">
                <a:solidFill>
                  <a:schemeClr val="tx1"/>
                </a:solidFill>
                <a:latin typeface="Helvetica" charset="0"/>
                <a:ea typeface="ヒラギノ角ゴ ProN W3"/>
                <a:cs typeface="ヒラギノ角ゴ ProN W3"/>
                <a:sym typeface="Helvetica" charset="0"/>
              </a:defRPr>
            </a:lvl7pPr>
            <a:lvl8pPr marL="3197160" algn="l" defTabSz="913474" rtl="0" eaLnBrk="1" latinLnBrk="0" hangingPunct="1">
              <a:defRPr kern="1200">
                <a:solidFill>
                  <a:schemeClr val="tx1"/>
                </a:solidFill>
                <a:latin typeface="Helvetica" charset="0"/>
                <a:ea typeface="ヒラギノ角ゴ ProN W3"/>
                <a:cs typeface="ヒラギノ角ゴ ProN W3"/>
                <a:sym typeface="Helvetica" charset="0"/>
              </a:defRPr>
            </a:lvl8pPr>
            <a:lvl9pPr marL="3653896" algn="l" defTabSz="913474" rtl="0" eaLnBrk="1" latinLnBrk="0" hangingPunct="1">
              <a:defRPr kern="1200">
                <a:solidFill>
                  <a:schemeClr val="tx1"/>
                </a:solidFill>
                <a:latin typeface="Helvetica" charset="0"/>
                <a:ea typeface="ヒラギノ角ゴ ProN W3"/>
                <a:cs typeface="ヒラギノ角ゴ ProN W3"/>
                <a:sym typeface="Helvetic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tab pos="748543" algn="l"/>
              </a:tabLst>
              <a:defRPr/>
            </a:pPr>
            <a:fld id="{B7904B64-8782-488E-B9CE-B57B49B52B68}" type="slidenum">
              <a:rPr kumimoji="0" lang="en-US" sz="1100" b="0" i="0" u="none" strike="noStrike" kern="1200" cap="none" spc="0" normalizeH="0" baseline="0" noProof="0" smtClean="0">
                <a:ln>
                  <a:noFill/>
                </a:ln>
                <a:solidFill>
                  <a:srgbClr val="000000"/>
                </a:solidFill>
                <a:effectLst/>
                <a:uLnTx/>
                <a:uFillTx/>
                <a:latin typeface="Helvetica" charset="0"/>
                <a:cs typeface="Helvetica" charset="0"/>
                <a:sym typeface="Helvetica" charset="0"/>
              </a:rPr>
              <a:pPr marL="0" marR="0" lvl="0" indent="0" algn="ctr" defTabSz="914400" rtl="0" eaLnBrk="1" fontAlgn="base" latinLnBrk="0" hangingPunct="1">
                <a:lnSpc>
                  <a:spcPct val="100000"/>
                </a:lnSpc>
                <a:spcBef>
                  <a:spcPct val="0"/>
                </a:spcBef>
                <a:spcAft>
                  <a:spcPct val="0"/>
                </a:spcAft>
                <a:buClrTx/>
                <a:buSzTx/>
                <a:buFontTx/>
                <a:buNone/>
                <a:tabLst>
                  <a:tab pos="748543" algn="l"/>
                </a:tabLst>
                <a:defRPr/>
              </a:pPr>
              <a:t>70</a:t>
            </a:fld>
            <a:endParaRPr kumimoji="0" lang="en-US" sz="1100" b="0" i="0" u="none" strike="noStrike" kern="1200" cap="none" spc="0" normalizeH="0" baseline="0" noProof="0" dirty="0">
              <a:ln>
                <a:noFill/>
              </a:ln>
              <a:solidFill>
                <a:srgbClr val="000000"/>
              </a:solidFill>
              <a:effectLst/>
              <a:uLnTx/>
              <a:uFillTx/>
              <a:latin typeface="Helvetica" charset="0"/>
              <a:cs typeface="Helvetica" charset="0"/>
              <a:sym typeface="Helvetica" charset="0"/>
            </a:endParaRPr>
          </a:p>
        </p:txBody>
      </p:sp>
      <p:pic>
        <p:nvPicPr>
          <p:cNvPr id="2" name="Picture 1">
            <a:extLst>
              <a:ext uri="{FF2B5EF4-FFF2-40B4-BE49-F238E27FC236}">
                <a16:creationId xmlns:a16="http://schemas.microsoft.com/office/drawing/2014/main" id="{9082E132-1EFA-7B8B-83C7-C52C14733438}"/>
              </a:ext>
            </a:extLst>
          </p:cNvPr>
          <p:cNvPicPr>
            <a:picLocks noChangeAspect="1"/>
          </p:cNvPicPr>
          <p:nvPr/>
        </p:nvPicPr>
        <p:blipFill>
          <a:blip r:embed="rId3"/>
          <a:stretch>
            <a:fillRect/>
          </a:stretch>
        </p:blipFill>
        <p:spPr>
          <a:xfrm>
            <a:off x="5019110" y="1373925"/>
            <a:ext cx="4048690" cy="1300344"/>
          </a:xfrm>
          <a:prstGeom prst="rect">
            <a:avLst/>
          </a:prstGeom>
        </p:spPr>
      </p:pic>
      <p:pic>
        <p:nvPicPr>
          <p:cNvPr id="4" name="Picture 3">
            <a:extLst>
              <a:ext uri="{FF2B5EF4-FFF2-40B4-BE49-F238E27FC236}">
                <a16:creationId xmlns:a16="http://schemas.microsoft.com/office/drawing/2014/main" id="{ABBDB924-DE0E-B9BE-DBFE-3BFF91F5AD4E}"/>
              </a:ext>
            </a:extLst>
          </p:cNvPr>
          <p:cNvPicPr>
            <a:picLocks noChangeAspect="1"/>
          </p:cNvPicPr>
          <p:nvPr/>
        </p:nvPicPr>
        <p:blipFill>
          <a:blip r:embed="rId4"/>
          <a:stretch>
            <a:fillRect/>
          </a:stretch>
        </p:blipFill>
        <p:spPr>
          <a:xfrm>
            <a:off x="5105400" y="3581400"/>
            <a:ext cx="3342482" cy="2376150"/>
          </a:xfrm>
          <a:prstGeom prst="rect">
            <a:avLst/>
          </a:prstGeom>
        </p:spPr>
      </p:pic>
      <p:sp>
        <p:nvSpPr>
          <p:cNvPr id="6" name="TextBox 5">
            <a:extLst>
              <a:ext uri="{FF2B5EF4-FFF2-40B4-BE49-F238E27FC236}">
                <a16:creationId xmlns:a16="http://schemas.microsoft.com/office/drawing/2014/main" id="{EAF1BD9C-712C-EDE5-56C5-B8D6AE204F69}"/>
              </a:ext>
            </a:extLst>
          </p:cNvPr>
          <p:cNvSpPr txBox="1"/>
          <p:nvPr/>
        </p:nvSpPr>
        <p:spPr>
          <a:xfrm>
            <a:off x="454193" y="6196345"/>
            <a:ext cx="4077935" cy="492443"/>
          </a:xfrm>
          <a:prstGeom prst="rect">
            <a:avLst/>
          </a:prstGeom>
          <a:noFill/>
        </p:spPr>
        <p:txBody>
          <a:bodyPr wrap="square">
            <a:spAutoFit/>
          </a:bodyPr>
          <a:lstStyle/>
          <a:p>
            <a:r>
              <a:rPr lang="en-US" sz="1200" i="0" u="none" strike="noStrike" baseline="0" dirty="0">
                <a:solidFill>
                  <a:schemeClr val="bg1">
                    <a:lumMod val="50000"/>
                  </a:schemeClr>
                </a:solidFill>
                <a:latin typeface="Arial-BoldMT"/>
              </a:rPr>
              <a:t>O. </a:t>
            </a:r>
            <a:r>
              <a:rPr lang="en-US" sz="1200" i="0" u="none" strike="noStrike" baseline="0" dirty="0" err="1">
                <a:solidFill>
                  <a:schemeClr val="bg1">
                    <a:lumMod val="50000"/>
                  </a:schemeClr>
                </a:solidFill>
                <a:latin typeface="Arial-BoldMT"/>
              </a:rPr>
              <a:t>Tomalak</a:t>
            </a:r>
            <a:r>
              <a:rPr lang="en-US" sz="1200" i="0" u="none" strike="noStrike" baseline="0" dirty="0">
                <a:solidFill>
                  <a:schemeClr val="bg1">
                    <a:lumMod val="50000"/>
                  </a:schemeClr>
                </a:solidFill>
                <a:latin typeface="Arial-BoldMT"/>
              </a:rPr>
              <a:t>, Few-Body Systems, 59, 87 (2018)</a:t>
            </a:r>
          </a:p>
          <a:p>
            <a:r>
              <a:rPr lang="fr-FR" sz="1400" b="0" i="0" u="none" strike="noStrike" baseline="0" dirty="0">
                <a:solidFill>
                  <a:schemeClr val="bg1">
                    <a:lumMod val="50000"/>
                  </a:schemeClr>
                </a:solidFill>
                <a:latin typeface="AAAAAH+Helvetica-Light"/>
              </a:rPr>
              <a:t>T. Engel, et al., </a:t>
            </a:r>
            <a:r>
              <a:rPr lang="fr-FR" sz="1400" b="0" i="0" u="none" strike="noStrike" baseline="0" dirty="0" err="1">
                <a:solidFill>
                  <a:schemeClr val="bg1">
                    <a:lumMod val="50000"/>
                  </a:schemeClr>
                </a:solidFill>
                <a:latin typeface="AAAAAH+Helvetica-Light"/>
              </a:rPr>
              <a:t>Eur</a:t>
            </a:r>
            <a:r>
              <a:rPr lang="fr-FR" sz="1400" b="0" i="0" u="none" strike="noStrike" baseline="0" dirty="0">
                <a:solidFill>
                  <a:schemeClr val="bg1">
                    <a:lumMod val="50000"/>
                  </a:schemeClr>
                </a:solidFill>
                <a:latin typeface="AAAAAH+Helvetica-Light"/>
              </a:rPr>
              <a:t>. Phys. J. A </a:t>
            </a:r>
            <a:r>
              <a:rPr lang="fr-FR" sz="1400" b="1" i="0" u="none" strike="noStrike" baseline="0" dirty="0">
                <a:solidFill>
                  <a:schemeClr val="bg1">
                    <a:lumMod val="50000"/>
                  </a:schemeClr>
                </a:solidFill>
                <a:latin typeface="AAAAAI+Helvetica-Bold"/>
              </a:rPr>
              <a:t>59</a:t>
            </a:r>
            <a:r>
              <a:rPr lang="fr-FR" sz="1400" b="0" i="0" u="none" strike="noStrike" baseline="0" dirty="0">
                <a:solidFill>
                  <a:schemeClr val="bg1">
                    <a:lumMod val="50000"/>
                  </a:schemeClr>
                </a:solidFill>
                <a:latin typeface="AAAAAH+Helvetica-Light"/>
              </a:rPr>
              <a:t>, 253 (2023) - </a:t>
            </a:r>
            <a:r>
              <a:rPr lang="fr-FR" sz="1400" b="0" i="0" u="none" strike="noStrike" baseline="0" dirty="0" err="1">
                <a:solidFill>
                  <a:schemeClr val="bg1">
                    <a:lumMod val="50000"/>
                  </a:schemeClr>
                </a:solidFill>
                <a:latin typeface="AAAAAH+Helvetica-Light"/>
              </a:rPr>
              <a:t>McMule</a:t>
            </a:r>
            <a:endParaRPr lang="en-US" sz="1100" dirty="0">
              <a:solidFill>
                <a:schemeClr val="bg1">
                  <a:lumMod val="50000"/>
                </a:schemeClr>
              </a:solidFill>
            </a:endParaRPr>
          </a:p>
        </p:txBody>
      </p:sp>
      <p:sp>
        <p:nvSpPr>
          <p:cNvPr id="16" name="TextBox 15">
            <a:extLst>
              <a:ext uri="{FF2B5EF4-FFF2-40B4-BE49-F238E27FC236}">
                <a16:creationId xmlns:a16="http://schemas.microsoft.com/office/drawing/2014/main" id="{9A00F90A-0619-1BCA-1C85-C9ABD5CDA7A0}"/>
              </a:ext>
            </a:extLst>
          </p:cNvPr>
          <p:cNvSpPr txBox="1"/>
          <p:nvPr/>
        </p:nvSpPr>
        <p:spPr>
          <a:xfrm>
            <a:off x="5257800" y="6196345"/>
            <a:ext cx="3342482" cy="523220"/>
          </a:xfrm>
          <a:prstGeom prst="rect">
            <a:avLst/>
          </a:prstGeom>
          <a:noFill/>
        </p:spPr>
        <p:txBody>
          <a:bodyPr wrap="square">
            <a:spAutoFit/>
          </a:bodyPr>
          <a:lstStyle/>
          <a:p>
            <a:r>
              <a:rPr lang="en-US" sz="1400" b="0" i="0" u="none" strike="noStrike" baseline="0" dirty="0">
                <a:solidFill>
                  <a:schemeClr val="bg1">
                    <a:lumMod val="50000"/>
                  </a:schemeClr>
                </a:solidFill>
                <a:latin typeface="AAAAAH+Helvetica-Light"/>
              </a:rPr>
              <a:t>P. Choudhary, et al., Eur. Phys. J. A </a:t>
            </a:r>
            <a:r>
              <a:rPr lang="en-US" sz="1400" b="1" i="0" u="none" strike="noStrike" baseline="0" dirty="0">
                <a:solidFill>
                  <a:schemeClr val="bg1">
                    <a:lumMod val="50000"/>
                  </a:schemeClr>
                </a:solidFill>
                <a:latin typeface="AAAAAI+Helvetica-Bold"/>
              </a:rPr>
              <a:t>60</a:t>
            </a:r>
            <a:r>
              <a:rPr lang="en-US" sz="1400" b="0" i="0" u="none" strike="noStrike" baseline="0" dirty="0">
                <a:solidFill>
                  <a:schemeClr val="bg1">
                    <a:lumMod val="50000"/>
                  </a:schemeClr>
                </a:solidFill>
                <a:latin typeface="AAAAAH+Helvetica-Light"/>
              </a:rPr>
              <a:t>, 69 (2024) - HB</a:t>
            </a:r>
            <a:r>
              <a:rPr lang="el-GR" sz="1400" b="0" i="0" u="none" strike="noStrike" baseline="0" dirty="0">
                <a:solidFill>
                  <a:schemeClr val="bg1">
                    <a:lumMod val="50000"/>
                  </a:schemeClr>
                </a:solidFill>
                <a:latin typeface="AAAACE+Helvetica-Light"/>
              </a:rPr>
              <a:t>χ</a:t>
            </a:r>
            <a:r>
              <a:rPr lang="en-US" sz="1400" b="0" i="0" u="none" strike="noStrike" baseline="0" dirty="0">
                <a:solidFill>
                  <a:schemeClr val="bg1">
                    <a:lumMod val="50000"/>
                  </a:schemeClr>
                </a:solidFill>
                <a:latin typeface="AAAAAH+Helvetica-Light"/>
              </a:rPr>
              <a:t>PT </a:t>
            </a:r>
            <a:endParaRPr lang="en-US" sz="1400" dirty="0">
              <a:solidFill>
                <a:schemeClr val="bg1">
                  <a:lumMod val="50000"/>
                </a:schemeClr>
              </a:solidFill>
            </a:endParaRPr>
          </a:p>
        </p:txBody>
      </p:sp>
      <p:sp>
        <p:nvSpPr>
          <p:cNvPr id="18" name="TextBox 17">
            <a:extLst>
              <a:ext uri="{FF2B5EF4-FFF2-40B4-BE49-F238E27FC236}">
                <a16:creationId xmlns:a16="http://schemas.microsoft.com/office/drawing/2014/main" id="{0962CD49-4CF9-64C6-59E9-536B6602AD7C}"/>
              </a:ext>
            </a:extLst>
          </p:cNvPr>
          <p:cNvSpPr txBox="1"/>
          <p:nvPr/>
        </p:nvSpPr>
        <p:spPr>
          <a:xfrm>
            <a:off x="8243887" y="3662250"/>
            <a:ext cx="747713" cy="307777"/>
          </a:xfrm>
          <a:prstGeom prst="rect">
            <a:avLst/>
          </a:prstGeom>
          <a:noFill/>
        </p:spPr>
        <p:txBody>
          <a:bodyPr wrap="square">
            <a:spAutoFit/>
          </a:bodyPr>
          <a:lstStyle/>
          <a:p>
            <a:r>
              <a:rPr lang="en-US" sz="1400" dirty="0">
                <a:solidFill>
                  <a:srgbClr val="C82404"/>
                </a:solidFill>
                <a:latin typeface="+mn-lt"/>
              </a:rPr>
              <a:t>3</a:t>
            </a:r>
            <a:r>
              <a:rPr lang="en-US" sz="1400" b="0" i="0" u="none" strike="noStrike" baseline="0" dirty="0">
                <a:solidFill>
                  <a:srgbClr val="C82404"/>
                </a:solidFill>
                <a:latin typeface="+mn-lt"/>
              </a:rPr>
              <a:t>.5 % </a:t>
            </a:r>
            <a:endParaRPr lang="en-US" sz="1400" dirty="0">
              <a:latin typeface="+mn-lt"/>
            </a:endParaRPr>
          </a:p>
        </p:txBody>
      </p:sp>
      <p:grpSp>
        <p:nvGrpSpPr>
          <p:cNvPr id="21" name="Group 20">
            <a:extLst>
              <a:ext uri="{FF2B5EF4-FFF2-40B4-BE49-F238E27FC236}">
                <a16:creationId xmlns:a16="http://schemas.microsoft.com/office/drawing/2014/main" id="{36EB160D-D790-E7C5-A41F-C841B8BDCE16}"/>
              </a:ext>
            </a:extLst>
          </p:cNvPr>
          <p:cNvGrpSpPr/>
          <p:nvPr/>
        </p:nvGrpSpPr>
        <p:grpSpPr>
          <a:xfrm>
            <a:off x="381000" y="3581400"/>
            <a:ext cx="4050294" cy="2614945"/>
            <a:chOff x="381000" y="3581400"/>
            <a:chExt cx="4050294" cy="2614945"/>
          </a:xfrm>
        </p:grpSpPr>
        <p:pic>
          <p:nvPicPr>
            <p:cNvPr id="3" name="Picture 2">
              <a:extLst>
                <a:ext uri="{FF2B5EF4-FFF2-40B4-BE49-F238E27FC236}">
                  <a16:creationId xmlns:a16="http://schemas.microsoft.com/office/drawing/2014/main" id="{A83869BB-42E2-610E-002D-F8B202E0E7AA}"/>
                </a:ext>
              </a:extLst>
            </p:cNvPr>
            <p:cNvPicPr>
              <a:picLocks noChangeAspect="1"/>
            </p:cNvPicPr>
            <p:nvPr/>
          </p:nvPicPr>
          <p:blipFill>
            <a:blip r:embed="rId5"/>
            <a:stretch>
              <a:fillRect/>
            </a:stretch>
          </p:blipFill>
          <p:spPr>
            <a:xfrm>
              <a:off x="381000" y="3581400"/>
              <a:ext cx="4050294" cy="2614945"/>
            </a:xfrm>
            <a:prstGeom prst="rect">
              <a:avLst/>
            </a:prstGeom>
          </p:spPr>
        </p:pic>
        <p:sp>
          <p:nvSpPr>
            <p:cNvPr id="19" name="TextBox 18">
              <a:extLst>
                <a:ext uri="{FF2B5EF4-FFF2-40B4-BE49-F238E27FC236}">
                  <a16:creationId xmlns:a16="http://schemas.microsoft.com/office/drawing/2014/main" id="{89F7C910-5B59-F0CC-6C91-7C522E84B3A4}"/>
                </a:ext>
              </a:extLst>
            </p:cNvPr>
            <p:cNvSpPr txBox="1"/>
            <p:nvPr/>
          </p:nvSpPr>
          <p:spPr>
            <a:xfrm>
              <a:off x="1676400" y="4498777"/>
              <a:ext cx="1208777" cy="307777"/>
            </a:xfrm>
            <a:prstGeom prst="rect">
              <a:avLst/>
            </a:prstGeom>
            <a:solidFill>
              <a:schemeClr val="bg1"/>
            </a:solidFill>
          </p:spPr>
          <p:txBody>
            <a:bodyPr wrap="square">
              <a:spAutoFit/>
            </a:bodyPr>
            <a:lstStyle/>
            <a:p>
              <a:r>
                <a:rPr lang="en-US" sz="1400" dirty="0">
                  <a:solidFill>
                    <a:srgbClr val="C82404"/>
                  </a:solidFill>
                  <a:latin typeface="+mn-lt"/>
                </a:rPr>
                <a:t>f</a:t>
              </a:r>
              <a:r>
                <a:rPr lang="en-US" sz="1400" b="0" i="0" u="none" strike="noStrike" baseline="0" dirty="0">
                  <a:solidFill>
                    <a:srgbClr val="C82404"/>
                  </a:solidFill>
                  <a:latin typeface="+mn-lt"/>
                </a:rPr>
                <a:t>lat &gt; 0.02</a:t>
              </a:r>
              <a:endParaRPr lang="en-US" sz="1400" dirty="0">
                <a:latin typeface="+mn-lt"/>
              </a:endParaRPr>
            </a:p>
          </p:txBody>
        </p:sp>
      </p:grpSp>
      <p:sp>
        <p:nvSpPr>
          <p:cNvPr id="20" name="TextBox 19">
            <a:extLst>
              <a:ext uri="{FF2B5EF4-FFF2-40B4-BE49-F238E27FC236}">
                <a16:creationId xmlns:a16="http://schemas.microsoft.com/office/drawing/2014/main" id="{DDFD0C3B-C6DE-FE21-1301-94294674CCF8}"/>
              </a:ext>
            </a:extLst>
          </p:cNvPr>
          <p:cNvSpPr txBox="1"/>
          <p:nvPr/>
        </p:nvSpPr>
        <p:spPr>
          <a:xfrm>
            <a:off x="4114800" y="4038600"/>
            <a:ext cx="827672" cy="307777"/>
          </a:xfrm>
          <a:prstGeom prst="rect">
            <a:avLst/>
          </a:prstGeom>
          <a:noFill/>
        </p:spPr>
        <p:txBody>
          <a:bodyPr wrap="square">
            <a:spAutoFit/>
          </a:bodyPr>
          <a:lstStyle/>
          <a:p>
            <a:r>
              <a:rPr lang="en-US" sz="1400" b="0" i="0" u="none" strike="noStrike" baseline="0" dirty="0">
                <a:solidFill>
                  <a:srgbClr val="C82404"/>
                </a:solidFill>
                <a:latin typeface="+mn-lt"/>
              </a:rPr>
              <a:t>0.5 % </a:t>
            </a:r>
            <a:endParaRPr lang="en-US" sz="1400" dirty="0">
              <a:latin typeface="+mn-lt"/>
            </a:endParaRPr>
          </a:p>
        </p:txBody>
      </p:sp>
    </p:spTree>
    <p:extLst>
      <p:ext uri="{BB962C8B-B14F-4D97-AF65-F5344CB8AC3E}">
        <p14:creationId xmlns:p14="http://schemas.microsoft.com/office/powerpoint/2010/main" val="1369983479"/>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2"/>
          <p:cNvSpPr>
            <a:spLocks noChangeArrowheads="1"/>
          </p:cNvSpPr>
          <p:nvPr/>
        </p:nvSpPr>
        <p:spPr bwMode="auto">
          <a:xfrm>
            <a:off x="303028" y="0"/>
            <a:ext cx="8458200" cy="762000"/>
          </a:xfrm>
          <a:prstGeom prst="rect">
            <a:avLst/>
          </a:prstGeom>
          <a:noFill/>
          <a:ln w="9525">
            <a:noFill/>
            <a:miter lim="800000"/>
            <a:headEnd/>
            <a:tailEnd/>
          </a:ln>
        </p:spPr>
        <p:txBody>
          <a:bodyPr lIns="91349" tIns="45673" rIns="91349" bIns="45673" anchor="ctr"/>
          <a:lstStyle/>
          <a:p>
            <a:r>
              <a:rPr lang="en-US" sz="3200" b="1" dirty="0">
                <a:solidFill>
                  <a:srgbClr val="1C11FD"/>
                </a:solidFill>
                <a:latin typeface="+mj-lt"/>
                <a:cs typeface="Calibri" pitchFamily="34" charset="0"/>
              </a:rPr>
              <a:t>MUSE projected cross section ratios</a:t>
            </a:r>
          </a:p>
        </p:txBody>
      </p:sp>
      <p:sp>
        <p:nvSpPr>
          <p:cNvPr id="7" name="Content Placeholder 2"/>
          <p:cNvSpPr txBox="1">
            <a:spLocks/>
          </p:cNvSpPr>
          <p:nvPr/>
        </p:nvSpPr>
        <p:spPr>
          <a:xfrm>
            <a:off x="382773" y="4953000"/>
            <a:ext cx="4113028" cy="1219200"/>
          </a:xfrm>
          <a:prstGeom prst="rect">
            <a:avLst/>
          </a:prstGeom>
        </p:spPr>
        <p:txBody>
          <a:bodyPr/>
          <a:lstStyle>
            <a:lvl1pPr marL="337491" indent="-337491" algn="l" defTabSz="454261" rtl="0" eaLnBrk="0" fontAlgn="base" hangingPunct="0">
              <a:spcBef>
                <a:spcPts val="797"/>
              </a:spcBef>
              <a:spcAft>
                <a:spcPct val="0"/>
              </a:spcAft>
              <a:buClr>
                <a:srgbClr val="000000"/>
              </a:buClr>
              <a:buSzPct val="100000"/>
              <a:buFont typeface="Arial" charset="0"/>
              <a:buChar char="•"/>
              <a:defRPr sz="3200">
                <a:solidFill>
                  <a:srgbClr val="000000"/>
                </a:solidFill>
                <a:latin typeface="+mn-lt"/>
                <a:ea typeface="+mn-ea"/>
                <a:cs typeface="+mn-cs"/>
              </a:defRPr>
            </a:lvl1pPr>
            <a:lvl2pPr marL="737637" indent="-280531" algn="l" defTabSz="454261" rtl="0" eaLnBrk="0" fontAlgn="base" hangingPunct="0">
              <a:spcBef>
                <a:spcPts val="695"/>
              </a:spcBef>
              <a:spcAft>
                <a:spcPct val="0"/>
              </a:spcAft>
              <a:buClr>
                <a:srgbClr val="000000"/>
              </a:buClr>
              <a:buSzPct val="100000"/>
              <a:buFont typeface="Arial" charset="0"/>
              <a:buChar char="–"/>
              <a:defRPr sz="2800">
                <a:solidFill>
                  <a:srgbClr val="000000"/>
                </a:solidFill>
                <a:latin typeface="+mn-lt"/>
                <a:ea typeface="+mn-ea"/>
                <a:cs typeface="+mn-cs"/>
              </a:defRPr>
            </a:lvl2pPr>
            <a:lvl3pPr marL="1140635" indent="-226419" algn="l" defTabSz="454261" rtl="0" eaLnBrk="0" fontAlgn="base" hangingPunct="0">
              <a:spcBef>
                <a:spcPts val="606"/>
              </a:spcBef>
              <a:spcAft>
                <a:spcPct val="0"/>
              </a:spcAft>
              <a:buClr>
                <a:srgbClr val="000000"/>
              </a:buClr>
              <a:buSzPct val="100000"/>
              <a:buFont typeface="Arial" charset="0"/>
              <a:buChar char="•"/>
              <a:defRPr sz="2400">
                <a:solidFill>
                  <a:srgbClr val="000000"/>
                </a:solidFill>
                <a:latin typeface="+mn-lt"/>
                <a:ea typeface="+mn-ea"/>
                <a:cs typeface="+mn-cs"/>
              </a:defRPr>
            </a:lvl3pPr>
            <a:lvl4pPr marL="1597741" indent="-226419" algn="l" defTabSz="454261" rtl="0" eaLnBrk="0" fontAlgn="base" hangingPunct="0">
              <a:spcBef>
                <a:spcPts val="505"/>
              </a:spcBef>
              <a:spcAft>
                <a:spcPct val="0"/>
              </a:spcAft>
              <a:buClr>
                <a:srgbClr val="000000"/>
              </a:buClr>
              <a:buSzPct val="100000"/>
              <a:buFont typeface="Arial" charset="0"/>
              <a:buChar char="–"/>
              <a:defRPr sz="2000">
                <a:solidFill>
                  <a:srgbClr val="000000"/>
                </a:solidFill>
                <a:latin typeface="+mn-lt"/>
                <a:ea typeface="+mn-ea"/>
                <a:cs typeface="+mn-cs"/>
              </a:defRPr>
            </a:lvl4pPr>
            <a:lvl5pPr marL="2053427" indent="-226419" algn="l" defTabSz="454261" rtl="0" eaLnBrk="0" fontAlgn="base" hangingPunct="0">
              <a:spcBef>
                <a:spcPts val="505"/>
              </a:spcBef>
              <a:spcAft>
                <a:spcPct val="0"/>
              </a:spcAft>
              <a:buClr>
                <a:srgbClr val="000000"/>
              </a:buClr>
              <a:buSzPct val="100000"/>
              <a:buFont typeface="Arial" charset="0"/>
              <a:buChar char="»"/>
              <a:defRPr sz="2000">
                <a:solidFill>
                  <a:srgbClr val="000000"/>
                </a:solidFill>
                <a:latin typeface="+mn-lt"/>
                <a:ea typeface="+mn-ea"/>
                <a:cs typeface="+mn-cs"/>
              </a:defRPr>
            </a:lvl5pPr>
            <a:lvl6pPr marL="2512936" indent="-228448" algn="l" defTabSz="456896" rtl="0" fontAlgn="base">
              <a:spcBef>
                <a:spcPts val="500"/>
              </a:spcBef>
              <a:spcAft>
                <a:spcPct val="0"/>
              </a:spcAft>
              <a:buClr>
                <a:srgbClr val="000000"/>
              </a:buClr>
              <a:buSzPct val="100000"/>
              <a:buFont typeface="Arial" pitchFamily="-112" charset="0"/>
              <a:buChar char="»"/>
              <a:defRPr sz="2000">
                <a:solidFill>
                  <a:srgbClr val="000000"/>
                </a:solidFill>
                <a:latin typeface="+mn-lt"/>
                <a:ea typeface="+mn-ea"/>
                <a:cs typeface="+mn-cs"/>
              </a:defRPr>
            </a:lvl6pPr>
            <a:lvl7pPr marL="2969835" indent="-228448" algn="l" defTabSz="456896" rtl="0" fontAlgn="base">
              <a:spcBef>
                <a:spcPts val="500"/>
              </a:spcBef>
              <a:spcAft>
                <a:spcPct val="0"/>
              </a:spcAft>
              <a:buClr>
                <a:srgbClr val="000000"/>
              </a:buClr>
              <a:buSzPct val="100000"/>
              <a:buFont typeface="Arial" pitchFamily="-112" charset="0"/>
              <a:buChar char="»"/>
              <a:defRPr sz="2000">
                <a:solidFill>
                  <a:srgbClr val="000000"/>
                </a:solidFill>
                <a:latin typeface="+mn-lt"/>
                <a:ea typeface="+mn-ea"/>
                <a:cs typeface="+mn-cs"/>
              </a:defRPr>
            </a:lvl7pPr>
            <a:lvl8pPr marL="3426731" indent="-228448" algn="l" defTabSz="456896" rtl="0" fontAlgn="base">
              <a:spcBef>
                <a:spcPts val="500"/>
              </a:spcBef>
              <a:spcAft>
                <a:spcPct val="0"/>
              </a:spcAft>
              <a:buClr>
                <a:srgbClr val="000000"/>
              </a:buClr>
              <a:buSzPct val="100000"/>
              <a:buFont typeface="Arial" pitchFamily="-112" charset="0"/>
              <a:buChar char="»"/>
              <a:defRPr sz="2000">
                <a:solidFill>
                  <a:srgbClr val="000000"/>
                </a:solidFill>
                <a:latin typeface="+mn-lt"/>
                <a:ea typeface="+mn-ea"/>
                <a:cs typeface="+mn-cs"/>
              </a:defRPr>
            </a:lvl8pPr>
            <a:lvl9pPr marL="3883629" indent="-228448" algn="l" defTabSz="456896" rtl="0" fontAlgn="base">
              <a:spcBef>
                <a:spcPts val="500"/>
              </a:spcBef>
              <a:spcAft>
                <a:spcPct val="0"/>
              </a:spcAft>
              <a:buClr>
                <a:srgbClr val="000000"/>
              </a:buClr>
              <a:buSzPct val="100000"/>
              <a:buFont typeface="Arial" pitchFamily="-112" charset="0"/>
              <a:buChar char="»"/>
              <a:defRPr sz="2000">
                <a:solidFill>
                  <a:srgbClr val="000000"/>
                </a:solidFill>
                <a:latin typeface="+mn-lt"/>
                <a:ea typeface="+mn-ea"/>
                <a:cs typeface="+mn-cs"/>
              </a:defRPr>
            </a:lvl9pPr>
          </a:lstStyle>
          <a:p>
            <a:pPr>
              <a:spcBef>
                <a:spcPts val="0"/>
              </a:spcBef>
              <a:spcAft>
                <a:spcPts val="600"/>
              </a:spcAft>
            </a:pPr>
            <a:r>
              <a:rPr lang="en-US" sz="2000" kern="0" dirty="0">
                <a:solidFill>
                  <a:schemeClr val="tx1"/>
                </a:solidFill>
              </a:rPr>
              <a:t>stat. uncertainties shown </a:t>
            </a:r>
          </a:p>
          <a:p>
            <a:pPr>
              <a:spcBef>
                <a:spcPts val="0"/>
              </a:spcBef>
              <a:spcAft>
                <a:spcPts val="600"/>
              </a:spcAft>
            </a:pPr>
            <a:r>
              <a:rPr lang="en-US" sz="2000" kern="0" dirty="0">
                <a:solidFill>
                  <a:schemeClr val="tx1"/>
                </a:solidFill>
              </a:rPr>
              <a:t>final syst. uncertainties &lt;0.5%</a:t>
            </a:r>
          </a:p>
          <a:p>
            <a:pPr marL="0" indent="0">
              <a:spcBef>
                <a:spcPts val="600"/>
              </a:spcBef>
              <a:spcAft>
                <a:spcPts val="600"/>
              </a:spcAft>
              <a:buNone/>
            </a:pPr>
            <a:endParaRPr lang="en-US" sz="1800" kern="0" dirty="0">
              <a:solidFill>
                <a:srgbClr val="1C11FD"/>
              </a:solidFill>
            </a:endParaRPr>
          </a:p>
        </p:txBody>
      </p:sp>
      <p:sp>
        <p:nvSpPr>
          <p:cNvPr id="8" name="Slide Number Placeholder 34"/>
          <p:cNvSpPr txBox="1">
            <a:spLocks/>
          </p:cNvSpPr>
          <p:nvPr/>
        </p:nvSpPr>
        <p:spPr bwMode="auto">
          <a:xfrm>
            <a:off x="8901113" y="6618288"/>
            <a:ext cx="244475" cy="241300"/>
          </a:xfrm>
          <a:prstGeom prst="rect">
            <a:avLst/>
          </a:prstGeom>
          <a:noFill/>
          <a:ln w="12700">
            <a:noFill/>
            <a:miter lim="800000"/>
            <a:headEnd/>
            <a:tailEnd/>
          </a:ln>
          <a:effectLst/>
        </p:spPr>
        <p:txBody>
          <a:bodyPr vert="horz" wrap="none" lIns="91349" tIns="45673" rIns="91349" bIns="45673" numCol="1" anchor="t" anchorCtr="0" compatLnSpc="1">
            <a:prstTxWarp prst="textNoShape">
              <a:avLst/>
            </a:prstTxWarp>
          </a:bodyPr>
          <a:lstStyle>
            <a:defPPr>
              <a:defRPr lang="en-US"/>
            </a:defPPr>
            <a:lvl1pPr algn="ctr" rtl="0" fontAlgn="base">
              <a:spcBef>
                <a:spcPct val="0"/>
              </a:spcBef>
              <a:spcAft>
                <a:spcPct val="0"/>
              </a:spcAft>
              <a:tabLst>
                <a:tab pos="748543" algn="l"/>
              </a:tabLst>
              <a:defRPr sz="1100" kern="1200">
                <a:solidFill>
                  <a:schemeClr val="tx1"/>
                </a:solidFill>
                <a:latin typeface="Helvetica" charset="0"/>
                <a:ea typeface="+mn-ea"/>
                <a:cs typeface="Helvetica" charset="0"/>
                <a:sym typeface="Helvetica" charset="0"/>
              </a:defRPr>
            </a:lvl1pPr>
            <a:lvl2pPr marL="456738" algn="ctr" rtl="0" fontAlgn="base">
              <a:spcBef>
                <a:spcPct val="0"/>
              </a:spcBef>
              <a:spcAft>
                <a:spcPct val="0"/>
              </a:spcAft>
              <a:defRPr kern="1200">
                <a:solidFill>
                  <a:schemeClr val="tx1"/>
                </a:solidFill>
                <a:latin typeface="Helvetica" charset="0"/>
                <a:ea typeface="ヒラギノ角ゴ ProN W3"/>
                <a:cs typeface="ヒラギノ角ゴ ProN W3"/>
                <a:sym typeface="Helvetica" charset="0"/>
              </a:defRPr>
            </a:lvl2pPr>
            <a:lvl3pPr marL="913474" algn="ctr" rtl="0" fontAlgn="base">
              <a:spcBef>
                <a:spcPct val="0"/>
              </a:spcBef>
              <a:spcAft>
                <a:spcPct val="0"/>
              </a:spcAft>
              <a:defRPr kern="1200">
                <a:solidFill>
                  <a:schemeClr val="tx1"/>
                </a:solidFill>
                <a:latin typeface="Helvetica" charset="0"/>
                <a:ea typeface="ヒラギノ角ゴ ProN W3"/>
                <a:cs typeface="ヒラギノ角ゴ ProN W3"/>
                <a:sym typeface="Helvetica" charset="0"/>
              </a:defRPr>
            </a:lvl3pPr>
            <a:lvl4pPr marL="1370213" algn="ctr" rtl="0" fontAlgn="base">
              <a:spcBef>
                <a:spcPct val="0"/>
              </a:spcBef>
              <a:spcAft>
                <a:spcPct val="0"/>
              </a:spcAft>
              <a:defRPr kern="1200">
                <a:solidFill>
                  <a:schemeClr val="tx1"/>
                </a:solidFill>
                <a:latin typeface="Helvetica" charset="0"/>
                <a:ea typeface="ヒラギノ角ゴ ProN W3"/>
                <a:cs typeface="ヒラギノ角ゴ ProN W3"/>
                <a:sym typeface="Helvetica" charset="0"/>
              </a:defRPr>
            </a:lvl4pPr>
            <a:lvl5pPr marL="1826949" algn="ctr" rtl="0" fontAlgn="base">
              <a:spcBef>
                <a:spcPct val="0"/>
              </a:spcBef>
              <a:spcAft>
                <a:spcPct val="0"/>
              </a:spcAft>
              <a:defRPr kern="1200">
                <a:solidFill>
                  <a:schemeClr val="tx1"/>
                </a:solidFill>
                <a:latin typeface="Helvetica" charset="0"/>
                <a:ea typeface="ヒラギノ角ゴ ProN W3"/>
                <a:cs typeface="ヒラギノ角ゴ ProN W3"/>
                <a:sym typeface="Helvetica" charset="0"/>
              </a:defRPr>
            </a:lvl5pPr>
            <a:lvl6pPr marL="2283689" algn="l" defTabSz="913474" rtl="0" eaLnBrk="1" latinLnBrk="0" hangingPunct="1">
              <a:defRPr kern="1200">
                <a:solidFill>
                  <a:schemeClr val="tx1"/>
                </a:solidFill>
                <a:latin typeface="Helvetica" charset="0"/>
                <a:ea typeface="ヒラギノ角ゴ ProN W3"/>
                <a:cs typeface="ヒラギノ角ゴ ProN W3"/>
                <a:sym typeface="Helvetica" charset="0"/>
              </a:defRPr>
            </a:lvl6pPr>
            <a:lvl7pPr marL="2740422" algn="l" defTabSz="913474" rtl="0" eaLnBrk="1" latinLnBrk="0" hangingPunct="1">
              <a:defRPr kern="1200">
                <a:solidFill>
                  <a:schemeClr val="tx1"/>
                </a:solidFill>
                <a:latin typeface="Helvetica" charset="0"/>
                <a:ea typeface="ヒラギノ角ゴ ProN W3"/>
                <a:cs typeface="ヒラギノ角ゴ ProN W3"/>
                <a:sym typeface="Helvetica" charset="0"/>
              </a:defRPr>
            </a:lvl7pPr>
            <a:lvl8pPr marL="3197160" algn="l" defTabSz="913474" rtl="0" eaLnBrk="1" latinLnBrk="0" hangingPunct="1">
              <a:defRPr kern="1200">
                <a:solidFill>
                  <a:schemeClr val="tx1"/>
                </a:solidFill>
                <a:latin typeface="Helvetica" charset="0"/>
                <a:ea typeface="ヒラギノ角ゴ ProN W3"/>
                <a:cs typeface="ヒラギノ角ゴ ProN W3"/>
                <a:sym typeface="Helvetica" charset="0"/>
              </a:defRPr>
            </a:lvl8pPr>
            <a:lvl9pPr marL="3653896" algn="l" defTabSz="913474" rtl="0" eaLnBrk="1" latinLnBrk="0" hangingPunct="1">
              <a:defRPr kern="1200">
                <a:solidFill>
                  <a:schemeClr val="tx1"/>
                </a:solidFill>
                <a:latin typeface="Helvetica" charset="0"/>
                <a:ea typeface="ヒラギノ角ゴ ProN W3"/>
                <a:cs typeface="ヒラギノ角ゴ ProN W3"/>
                <a:sym typeface="Helvetic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tab pos="748543" algn="l"/>
              </a:tabLst>
              <a:defRPr/>
            </a:pPr>
            <a:fld id="{B7904B64-8782-488E-B9CE-B57B49B52B68}" type="slidenum">
              <a:rPr kumimoji="0" lang="en-US" sz="1100" b="0" i="0" u="none" strike="noStrike" kern="1200" cap="none" spc="0" normalizeH="0" baseline="0" noProof="0" smtClean="0">
                <a:ln>
                  <a:noFill/>
                </a:ln>
                <a:solidFill>
                  <a:srgbClr val="000000"/>
                </a:solidFill>
                <a:effectLst/>
                <a:uLnTx/>
                <a:uFillTx/>
                <a:latin typeface="Helvetica" charset="0"/>
                <a:cs typeface="Helvetica" charset="0"/>
                <a:sym typeface="Helvetica" charset="0"/>
              </a:rPr>
              <a:pPr marL="0" marR="0" lvl="0" indent="0" algn="ctr" defTabSz="914400" rtl="0" eaLnBrk="1" fontAlgn="base" latinLnBrk="0" hangingPunct="1">
                <a:lnSpc>
                  <a:spcPct val="100000"/>
                </a:lnSpc>
                <a:spcBef>
                  <a:spcPct val="0"/>
                </a:spcBef>
                <a:spcAft>
                  <a:spcPct val="0"/>
                </a:spcAft>
                <a:buClrTx/>
                <a:buSzTx/>
                <a:buFontTx/>
                <a:buNone/>
                <a:tabLst>
                  <a:tab pos="748543" algn="l"/>
                </a:tabLst>
                <a:defRPr/>
              </a:pPr>
              <a:t>71</a:t>
            </a:fld>
            <a:endParaRPr kumimoji="0" lang="en-US" sz="1100" b="0" i="0" u="none" strike="noStrike" kern="1200" cap="none" spc="0" normalizeH="0" baseline="0" noProof="0" dirty="0">
              <a:ln>
                <a:noFill/>
              </a:ln>
              <a:solidFill>
                <a:srgbClr val="000000"/>
              </a:solidFill>
              <a:effectLst/>
              <a:uLnTx/>
              <a:uFillTx/>
              <a:latin typeface="Helvetica" charset="0"/>
              <a:cs typeface="Helvetica" charset="0"/>
              <a:sym typeface="Helvetica" charset="0"/>
            </a:endParaRPr>
          </a:p>
        </p:txBody>
      </p:sp>
      <p:pic>
        <p:nvPicPr>
          <p:cNvPr id="3" name="Picture 2">
            <a:extLst>
              <a:ext uri="{FF2B5EF4-FFF2-40B4-BE49-F238E27FC236}">
                <a16:creationId xmlns:a16="http://schemas.microsoft.com/office/drawing/2014/main" id="{BF467D94-48D2-C462-09D7-C79ED2E1F754}"/>
              </a:ext>
            </a:extLst>
          </p:cNvPr>
          <p:cNvPicPr>
            <a:picLocks noChangeAspect="1"/>
          </p:cNvPicPr>
          <p:nvPr/>
        </p:nvPicPr>
        <p:blipFill>
          <a:blip r:embed="rId3"/>
          <a:stretch>
            <a:fillRect/>
          </a:stretch>
        </p:blipFill>
        <p:spPr>
          <a:xfrm>
            <a:off x="5422357" y="3810000"/>
            <a:ext cx="3658534" cy="2490868"/>
          </a:xfrm>
          <a:prstGeom prst="rect">
            <a:avLst/>
          </a:prstGeom>
        </p:spPr>
      </p:pic>
      <p:pic>
        <p:nvPicPr>
          <p:cNvPr id="4" name="Picture 3">
            <a:extLst>
              <a:ext uri="{FF2B5EF4-FFF2-40B4-BE49-F238E27FC236}">
                <a16:creationId xmlns:a16="http://schemas.microsoft.com/office/drawing/2014/main" id="{65C30528-C80F-ABD3-81FF-63933AC3AF93}"/>
              </a:ext>
            </a:extLst>
          </p:cNvPr>
          <p:cNvPicPr>
            <a:picLocks noChangeAspect="1"/>
          </p:cNvPicPr>
          <p:nvPr/>
        </p:nvPicPr>
        <p:blipFill>
          <a:blip r:embed="rId4"/>
          <a:stretch>
            <a:fillRect/>
          </a:stretch>
        </p:blipFill>
        <p:spPr>
          <a:xfrm>
            <a:off x="5422357" y="850820"/>
            <a:ext cx="3637088" cy="2476266"/>
          </a:xfrm>
          <a:prstGeom prst="rect">
            <a:avLst/>
          </a:prstGeom>
        </p:spPr>
      </p:pic>
      <p:pic>
        <p:nvPicPr>
          <p:cNvPr id="6" name="Picture 5">
            <a:extLst>
              <a:ext uri="{FF2B5EF4-FFF2-40B4-BE49-F238E27FC236}">
                <a16:creationId xmlns:a16="http://schemas.microsoft.com/office/drawing/2014/main" id="{D9F83020-AB74-FC3D-BFE4-8D2D72F2824B}"/>
              </a:ext>
            </a:extLst>
          </p:cNvPr>
          <p:cNvPicPr>
            <a:picLocks noChangeAspect="1"/>
          </p:cNvPicPr>
          <p:nvPr/>
        </p:nvPicPr>
        <p:blipFill>
          <a:blip r:embed="rId5"/>
          <a:stretch>
            <a:fillRect/>
          </a:stretch>
        </p:blipFill>
        <p:spPr>
          <a:xfrm>
            <a:off x="3877247" y="3581400"/>
            <a:ext cx="1309762" cy="793664"/>
          </a:xfrm>
          <a:prstGeom prst="rect">
            <a:avLst/>
          </a:prstGeom>
        </p:spPr>
      </p:pic>
      <p:grpSp>
        <p:nvGrpSpPr>
          <p:cNvPr id="13" name="Group 12">
            <a:extLst>
              <a:ext uri="{FF2B5EF4-FFF2-40B4-BE49-F238E27FC236}">
                <a16:creationId xmlns:a16="http://schemas.microsoft.com/office/drawing/2014/main" id="{7C937CE4-3018-6FC8-1C51-23EA5386C607}"/>
              </a:ext>
            </a:extLst>
          </p:cNvPr>
          <p:cNvGrpSpPr/>
          <p:nvPr/>
        </p:nvGrpSpPr>
        <p:grpSpPr>
          <a:xfrm>
            <a:off x="382772" y="838200"/>
            <a:ext cx="3960627" cy="2743200"/>
            <a:chOff x="5355446" y="3810000"/>
            <a:chExt cx="3637088" cy="2476266"/>
          </a:xfrm>
        </p:grpSpPr>
        <p:pic>
          <p:nvPicPr>
            <p:cNvPr id="5" name="Picture 4">
              <a:extLst>
                <a:ext uri="{FF2B5EF4-FFF2-40B4-BE49-F238E27FC236}">
                  <a16:creationId xmlns:a16="http://schemas.microsoft.com/office/drawing/2014/main" id="{B60B8D4E-C7A8-34EB-5EEB-76BC1AE0DE4C}"/>
                </a:ext>
              </a:extLst>
            </p:cNvPr>
            <p:cNvPicPr>
              <a:picLocks noChangeAspect="1"/>
            </p:cNvPicPr>
            <p:nvPr/>
          </p:nvPicPr>
          <p:blipFill>
            <a:blip r:embed="rId6"/>
            <a:stretch>
              <a:fillRect/>
            </a:stretch>
          </p:blipFill>
          <p:spPr>
            <a:xfrm>
              <a:off x="5355446" y="3810000"/>
              <a:ext cx="3637088" cy="2476266"/>
            </a:xfrm>
            <a:prstGeom prst="rect">
              <a:avLst/>
            </a:prstGeom>
          </p:spPr>
        </p:pic>
        <p:sp>
          <p:nvSpPr>
            <p:cNvPr id="12" name="TextBox 11">
              <a:extLst>
                <a:ext uri="{FF2B5EF4-FFF2-40B4-BE49-F238E27FC236}">
                  <a16:creationId xmlns:a16="http://schemas.microsoft.com/office/drawing/2014/main" id="{EF60519A-806B-09F7-B4F8-AB9CBCA2D8F4}"/>
                </a:ext>
              </a:extLst>
            </p:cNvPr>
            <p:cNvSpPr txBox="1"/>
            <p:nvPr/>
          </p:nvSpPr>
          <p:spPr>
            <a:xfrm>
              <a:off x="8096872" y="3962400"/>
              <a:ext cx="664355" cy="369332"/>
            </a:xfrm>
            <a:prstGeom prst="rect">
              <a:avLst/>
            </a:prstGeom>
            <a:noFill/>
          </p:spPr>
          <p:txBody>
            <a:bodyPr wrap="square">
              <a:spAutoFit/>
            </a:bodyPr>
            <a:lstStyle/>
            <a:p>
              <a:r>
                <a:rPr lang="el-GR" sz="1800" b="0" i="1" u="none" strike="noStrike" baseline="0" dirty="0">
                  <a:solidFill>
                    <a:srgbClr val="333333"/>
                  </a:solidFill>
                  <a:latin typeface="Nunito-Italic"/>
                </a:rPr>
                <a:t>μ </a:t>
              </a:r>
              <a:r>
                <a:rPr lang="el-GR" sz="1800" b="0" i="0" u="none" strike="noStrike" baseline="0" dirty="0">
                  <a:solidFill>
                    <a:srgbClr val="333333"/>
                  </a:solidFill>
                  <a:latin typeface="Nunito-Regular"/>
                </a:rPr>
                <a:t>/ </a:t>
              </a:r>
              <a:r>
                <a:rPr lang="en-US" sz="1800" b="0" i="1" u="none" strike="noStrike" baseline="0" dirty="0">
                  <a:solidFill>
                    <a:srgbClr val="333333"/>
                  </a:solidFill>
                  <a:latin typeface="Nunito-Italic"/>
                </a:rPr>
                <a:t>e</a:t>
              </a:r>
              <a:endParaRPr lang="en-US" dirty="0"/>
            </a:p>
          </p:txBody>
        </p:sp>
      </p:grpSp>
      <p:pic>
        <p:nvPicPr>
          <p:cNvPr id="16" name="Picture 15">
            <a:extLst>
              <a:ext uri="{FF2B5EF4-FFF2-40B4-BE49-F238E27FC236}">
                <a16:creationId xmlns:a16="http://schemas.microsoft.com/office/drawing/2014/main" id="{9D709137-AA1A-FAFA-4DAB-9A9010FAA0A0}"/>
              </a:ext>
            </a:extLst>
          </p:cNvPr>
          <p:cNvPicPr>
            <a:picLocks noChangeAspect="1"/>
          </p:cNvPicPr>
          <p:nvPr/>
        </p:nvPicPr>
        <p:blipFill>
          <a:blip r:embed="rId7"/>
          <a:stretch>
            <a:fillRect/>
          </a:stretch>
        </p:blipFill>
        <p:spPr>
          <a:xfrm>
            <a:off x="8153400" y="4038600"/>
            <a:ext cx="528722" cy="258116"/>
          </a:xfrm>
          <a:prstGeom prst="rect">
            <a:avLst/>
          </a:prstGeom>
        </p:spPr>
      </p:pic>
      <p:pic>
        <p:nvPicPr>
          <p:cNvPr id="17" name="Picture 16">
            <a:extLst>
              <a:ext uri="{FF2B5EF4-FFF2-40B4-BE49-F238E27FC236}">
                <a16:creationId xmlns:a16="http://schemas.microsoft.com/office/drawing/2014/main" id="{EF25DE03-8AB0-B9A0-A372-FB62376C0E38}"/>
              </a:ext>
            </a:extLst>
          </p:cNvPr>
          <p:cNvPicPr>
            <a:picLocks noChangeAspect="1"/>
          </p:cNvPicPr>
          <p:nvPr/>
        </p:nvPicPr>
        <p:blipFill>
          <a:blip r:embed="rId8"/>
          <a:stretch>
            <a:fillRect/>
          </a:stretch>
        </p:blipFill>
        <p:spPr>
          <a:xfrm>
            <a:off x="8153400" y="1080710"/>
            <a:ext cx="528722" cy="298151"/>
          </a:xfrm>
          <a:prstGeom prst="rect">
            <a:avLst/>
          </a:prstGeom>
        </p:spPr>
      </p:pic>
    </p:spTree>
    <p:extLst>
      <p:ext uri="{BB962C8B-B14F-4D97-AF65-F5344CB8AC3E}">
        <p14:creationId xmlns:p14="http://schemas.microsoft.com/office/powerpoint/2010/main" val="645799326"/>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2"/>
          <p:cNvSpPr>
            <a:spLocks noChangeArrowheads="1"/>
          </p:cNvSpPr>
          <p:nvPr/>
        </p:nvSpPr>
        <p:spPr bwMode="auto">
          <a:xfrm>
            <a:off x="303028" y="0"/>
            <a:ext cx="8458200" cy="762000"/>
          </a:xfrm>
          <a:prstGeom prst="rect">
            <a:avLst/>
          </a:prstGeom>
          <a:noFill/>
          <a:ln w="9525">
            <a:noFill/>
            <a:miter lim="800000"/>
            <a:headEnd/>
            <a:tailEnd/>
          </a:ln>
        </p:spPr>
        <p:txBody>
          <a:bodyPr lIns="91349" tIns="45673" rIns="91349" bIns="45673" anchor="ctr"/>
          <a:lstStyle/>
          <a:p>
            <a:r>
              <a:rPr lang="en-US" sz="3200" b="1" dirty="0">
                <a:solidFill>
                  <a:srgbClr val="1C11FD"/>
                </a:solidFill>
                <a:latin typeface="+mj-lt"/>
                <a:cs typeface="Calibri" pitchFamily="34" charset="0"/>
              </a:rPr>
              <a:t>MUSE projected form factor G</a:t>
            </a:r>
            <a:r>
              <a:rPr lang="en-US" sz="3200" b="1" baseline="-25000" dirty="0">
                <a:solidFill>
                  <a:srgbClr val="1C11FD"/>
                </a:solidFill>
                <a:latin typeface="+mj-lt"/>
                <a:cs typeface="Calibri" pitchFamily="34" charset="0"/>
              </a:rPr>
              <a:t>E</a:t>
            </a:r>
            <a:r>
              <a:rPr lang="en-US" sz="3200" b="1" dirty="0">
                <a:solidFill>
                  <a:srgbClr val="1C11FD"/>
                </a:solidFill>
                <a:latin typeface="+mj-lt"/>
                <a:cs typeface="Calibri" pitchFamily="34" charset="0"/>
              </a:rPr>
              <a:t> </a:t>
            </a:r>
          </a:p>
        </p:txBody>
      </p:sp>
      <p:sp>
        <p:nvSpPr>
          <p:cNvPr id="7" name="Content Placeholder 2"/>
          <p:cNvSpPr txBox="1">
            <a:spLocks/>
          </p:cNvSpPr>
          <p:nvPr/>
        </p:nvSpPr>
        <p:spPr>
          <a:xfrm>
            <a:off x="426124" y="5334000"/>
            <a:ext cx="8770178" cy="1070540"/>
          </a:xfrm>
          <a:prstGeom prst="rect">
            <a:avLst/>
          </a:prstGeom>
        </p:spPr>
        <p:txBody>
          <a:bodyPr/>
          <a:lstStyle>
            <a:lvl1pPr marL="337491" indent="-337491" algn="l" defTabSz="454261" rtl="0" eaLnBrk="0" fontAlgn="base" hangingPunct="0">
              <a:spcBef>
                <a:spcPts val="797"/>
              </a:spcBef>
              <a:spcAft>
                <a:spcPct val="0"/>
              </a:spcAft>
              <a:buClr>
                <a:srgbClr val="000000"/>
              </a:buClr>
              <a:buSzPct val="100000"/>
              <a:buFont typeface="Arial" charset="0"/>
              <a:buChar char="•"/>
              <a:defRPr sz="3200">
                <a:solidFill>
                  <a:srgbClr val="000000"/>
                </a:solidFill>
                <a:latin typeface="+mn-lt"/>
                <a:ea typeface="+mn-ea"/>
                <a:cs typeface="+mn-cs"/>
              </a:defRPr>
            </a:lvl1pPr>
            <a:lvl2pPr marL="737637" indent="-280531" algn="l" defTabSz="454261" rtl="0" eaLnBrk="0" fontAlgn="base" hangingPunct="0">
              <a:spcBef>
                <a:spcPts val="695"/>
              </a:spcBef>
              <a:spcAft>
                <a:spcPct val="0"/>
              </a:spcAft>
              <a:buClr>
                <a:srgbClr val="000000"/>
              </a:buClr>
              <a:buSzPct val="100000"/>
              <a:buFont typeface="Arial" charset="0"/>
              <a:buChar char="–"/>
              <a:defRPr sz="2800">
                <a:solidFill>
                  <a:srgbClr val="000000"/>
                </a:solidFill>
                <a:latin typeface="+mn-lt"/>
                <a:ea typeface="+mn-ea"/>
                <a:cs typeface="+mn-cs"/>
              </a:defRPr>
            </a:lvl2pPr>
            <a:lvl3pPr marL="1140635" indent="-226419" algn="l" defTabSz="454261" rtl="0" eaLnBrk="0" fontAlgn="base" hangingPunct="0">
              <a:spcBef>
                <a:spcPts val="606"/>
              </a:spcBef>
              <a:spcAft>
                <a:spcPct val="0"/>
              </a:spcAft>
              <a:buClr>
                <a:srgbClr val="000000"/>
              </a:buClr>
              <a:buSzPct val="100000"/>
              <a:buFont typeface="Arial" charset="0"/>
              <a:buChar char="•"/>
              <a:defRPr sz="2400">
                <a:solidFill>
                  <a:srgbClr val="000000"/>
                </a:solidFill>
                <a:latin typeface="+mn-lt"/>
                <a:ea typeface="+mn-ea"/>
                <a:cs typeface="+mn-cs"/>
              </a:defRPr>
            </a:lvl3pPr>
            <a:lvl4pPr marL="1597741" indent="-226419" algn="l" defTabSz="454261" rtl="0" eaLnBrk="0" fontAlgn="base" hangingPunct="0">
              <a:spcBef>
                <a:spcPts val="505"/>
              </a:spcBef>
              <a:spcAft>
                <a:spcPct val="0"/>
              </a:spcAft>
              <a:buClr>
                <a:srgbClr val="000000"/>
              </a:buClr>
              <a:buSzPct val="100000"/>
              <a:buFont typeface="Arial" charset="0"/>
              <a:buChar char="–"/>
              <a:defRPr sz="2000">
                <a:solidFill>
                  <a:srgbClr val="000000"/>
                </a:solidFill>
                <a:latin typeface="+mn-lt"/>
                <a:ea typeface="+mn-ea"/>
                <a:cs typeface="+mn-cs"/>
              </a:defRPr>
            </a:lvl4pPr>
            <a:lvl5pPr marL="2053427" indent="-226419" algn="l" defTabSz="454261" rtl="0" eaLnBrk="0" fontAlgn="base" hangingPunct="0">
              <a:spcBef>
                <a:spcPts val="505"/>
              </a:spcBef>
              <a:spcAft>
                <a:spcPct val="0"/>
              </a:spcAft>
              <a:buClr>
                <a:srgbClr val="000000"/>
              </a:buClr>
              <a:buSzPct val="100000"/>
              <a:buFont typeface="Arial" charset="0"/>
              <a:buChar char="»"/>
              <a:defRPr sz="2000">
                <a:solidFill>
                  <a:srgbClr val="000000"/>
                </a:solidFill>
                <a:latin typeface="+mn-lt"/>
                <a:ea typeface="+mn-ea"/>
                <a:cs typeface="+mn-cs"/>
              </a:defRPr>
            </a:lvl5pPr>
            <a:lvl6pPr marL="2512936" indent="-228448" algn="l" defTabSz="456896" rtl="0" fontAlgn="base">
              <a:spcBef>
                <a:spcPts val="500"/>
              </a:spcBef>
              <a:spcAft>
                <a:spcPct val="0"/>
              </a:spcAft>
              <a:buClr>
                <a:srgbClr val="000000"/>
              </a:buClr>
              <a:buSzPct val="100000"/>
              <a:buFont typeface="Arial" pitchFamily="-112" charset="0"/>
              <a:buChar char="»"/>
              <a:defRPr sz="2000">
                <a:solidFill>
                  <a:srgbClr val="000000"/>
                </a:solidFill>
                <a:latin typeface="+mn-lt"/>
                <a:ea typeface="+mn-ea"/>
                <a:cs typeface="+mn-cs"/>
              </a:defRPr>
            </a:lvl6pPr>
            <a:lvl7pPr marL="2969835" indent="-228448" algn="l" defTabSz="456896" rtl="0" fontAlgn="base">
              <a:spcBef>
                <a:spcPts val="500"/>
              </a:spcBef>
              <a:spcAft>
                <a:spcPct val="0"/>
              </a:spcAft>
              <a:buClr>
                <a:srgbClr val="000000"/>
              </a:buClr>
              <a:buSzPct val="100000"/>
              <a:buFont typeface="Arial" pitchFamily="-112" charset="0"/>
              <a:buChar char="»"/>
              <a:defRPr sz="2000">
                <a:solidFill>
                  <a:srgbClr val="000000"/>
                </a:solidFill>
                <a:latin typeface="+mn-lt"/>
                <a:ea typeface="+mn-ea"/>
                <a:cs typeface="+mn-cs"/>
              </a:defRPr>
            </a:lvl7pPr>
            <a:lvl8pPr marL="3426731" indent="-228448" algn="l" defTabSz="456896" rtl="0" fontAlgn="base">
              <a:spcBef>
                <a:spcPts val="500"/>
              </a:spcBef>
              <a:spcAft>
                <a:spcPct val="0"/>
              </a:spcAft>
              <a:buClr>
                <a:srgbClr val="000000"/>
              </a:buClr>
              <a:buSzPct val="100000"/>
              <a:buFont typeface="Arial" pitchFamily="-112" charset="0"/>
              <a:buChar char="»"/>
              <a:defRPr sz="2000">
                <a:solidFill>
                  <a:srgbClr val="000000"/>
                </a:solidFill>
                <a:latin typeface="+mn-lt"/>
                <a:ea typeface="+mn-ea"/>
                <a:cs typeface="+mn-cs"/>
              </a:defRPr>
            </a:lvl8pPr>
            <a:lvl9pPr marL="3883629" indent="-228448" algn="l" defTabSz="456896" rtl="0" fontAlgn="base">
              <a:spcBef>
                <a:spcPts val="500"/>
              </a:spcBef>
              <a:spcAft>
                <a:spcPct val="0"/>
              </a:spcAft>
              <a:buClr>
                <a:srgbClr val="000000"/>
              </a:buClr>
              <a:buSzPct val="100000"/>
              <a:buFont typeface="Arial" pitchFamily="-112" charset="0"/>
              <a:buChar char="»"/>
              <a:defRPr sz="2000">
                <a:solidFill>
                  <a:srgbClr val="000000"/>
                </a:solidFill>
                <a:latin typeface="+mn-lt"/>
                <a:ea typeface="+mn-ea"/>
                <a:cs typeface="+mn-cs"/>
              </a:defRPr>
            </a:lvl9pPr>
          </a:lstStyle>
          <a:p>
            <a:pPr>
              <a:spcBef>
                <a:spcPts val="0"/>
              </a:spcBef>
              <a:spcAft>
                <a:spcPts val="600"/>
              </a:spcAft>
            </a:pPr>
            <a:r>
              <a:rPr lang="en-US" sz="2000" dirty="0"/>
              <a:t>MUSE a</a:t>
            </a:r>
            <a:r>
              <a:rPr lang="en-US" sz="2000" i="0" u="none" strike="noStrike" baseline="0" dirty="0"/>
              <a:t>nticipated form factor uncertainty</a:t>
            </a:r>
          </a:p>
          <a:p>
            <a:pPr lvl="1">
              <a:spcBef>
                <a:spcPts val="0"/>
              </a:spcBef>
              <a:spcAft>
                <a:spcPts val="600"/>
              </a:spcAft>
            </a:pPr>
            <a:r>
              <a:rPr lang="en-US" sz="1800" kern="0" dirty="0">
                <a:solidFill>
                  <a:schemeClr val="tx1"/>
                </a:solidFill>
              </a:rPr>
              <a:t>arbitrarily placed at 0.96</a:t>
            </a:r>
            <a:endParaRPr lang="en-US" sz="1600" kern="0" dirty="0">
              <a:solidFill>
                <a:srgbClr val="1C11FD"/>
              </a:solidFill>
            </a:endParaRPr>
          </a:p>
        </p:txBody>
      </p:sp>
      <p:sp>
        <p:nvSpPr>
          <p:cNvPr id="8" name="Slide Number Placeholder 34"/>
          <p:cNvSpPr txBox="1">
            <a:spLocks/>
          </p:cNvSpPr>
          <p:nvPr/>
        </p:nvSpPr>
        <p:spPr bwMode="auto">
          <a:xfrm>
            <a:off x="8901113" y="6618288"/>
            <a:ext cx="244475" cy="241300"/>
          </a:xfrm>
          <a:prstGeom prst="rect">
            <a:avLst/>
          </a:prstGeom>
          <a:noFill/>
          <a:ln w="12700">
            <a:noFill/>
            <a:miter lim="800000"/>
            <a:headEnd/>
            <a:tailEnd/>
          </a:ln>
          <a:effectLst/>
        </p:spPr>
        <p:txBody>
          <a:bodyPr vert="horz" wrap="none" lIns="91349" tIns="45673" rIns="91349" bIns="45673" numCol="1" anchor="t" anchorCtr="0" compatLnSpc="1">
            <a:prstTxWarp prst="textNoShape">
              <a:avLst/>
            </a:prstTxWarp>
          </a:bodyPr>
          <a:lstStyle>
            <a:defPPr>
              <a:defRPr lang="en-US"/>
            </a:defPPr>
            <a:lvl1pPr algn="ctr" rtl="0" fontAlgn="base">
              <a:spcBef>
                <a:spcPct val="0"/>
              </a:spcBef>
              <a:spcAft>
                <a:spcPct val="0"/>
              </a:spcAft>
              <a:tabLst>
                <a:tab pos="748543" algn="l"/>
              </a:tabLst>
              <a:defRPr sz="1100" kern="1200">
                <a:solidFill>
                  <a:schemeClr val="tx1"/>
                </a:solidFill>
                <a:latin typeface="Helvetica" charset="0"/>
                <a:ea typeface="+mn-ea"/>
                <a:cs typeface="Helvetica" charset="0"/>
                <a:sym typeface="Helvetica" charset="0"/>
              </a:defRPr>
            </a:lvl1pPr>
            <a:lvl2pPr marL="456738" algn="ctr" rtl="0" fontAlgn="base">
              <a:spcBef>
                <a:spcPct val="0"/>
              </a:spcBef>
              <a:spcAft>
                <a:spcPct val="0"/>
              </a:spcAft>
              <a:defRPr kern="1200">
                <a:solidFill>
                  <a:schemeClr val="tx1"/>
                </a:solidFill>
                <a:latin typeface="Helvetica" charset="0"/>
                <a:ea typeface="ヒラギノ角ゴ ProN W3"/>
                <a:cs typeface="ヒラギノ角ゴ ProN W3"/>
                <a:sym typeface="Helvetica" charset="0"/>
              </a:defRPr>
            </a:lvl2pPr>
            <a:lvl3pPr marL="913474" algn="ctr" rtl="0" fontAlgn="base">
              <a:spcBef>
                <a:spcPct val="0"/>
              </a:spcBef>
              <a:spcAft>
                <a:spcPct val="0"/>
              </a:spcAft>
              <a:defRPr kern="1200">
                <a:solidFill>
                  <a:schemeClr val="tx1"/>
                </a:solidFill>
                <a:latin typeface="Helvetica" charset="0"/>
                <a:ea typeface="ヒラギノ角ゴ ProN W3"/>
                <a:cs typeface="ヒラギノ角ゴ ProN W3"/>
                <a:sym typeface="Helvetica" charset="0"/>
              </a:defRPr>
            </a:lvl3pPr>
            <a:lvl4pPr marL="1370213" algn="ctr" rtl="0" fontAlgn="base">
              <a:spcBef>
                <a:spcPct val="0"/>
              </a:spcBef>
              <a:spcAft>
                <a:spcPct val="0"/>
              </a:spcAft>
              <a:defRPr kern="1200">
                <a:solidFill>
                  <a:schemeClr val="tx1"/>
                </a:solidFill>
                <a:latin typeface="Helvetica" charset="0"/>
                <a:ea typeface="ヒラギノ角ゴ ProN W3"/>
                <a:cs typeface="ヒラギノ角ゴ ProN W3"/>
                <a:sym typeface="Helvetica" charset="0"/>
              </a:defRPr>
            </a:lvl4pPr>
            <a:lvl5pPr marL="1826949" algn="ctr" rtl="0" fontAlgn="base">
              <a:spcBef>
                <a:spcPct val="0"/>
              </a:spcBef>
              <a:spcAft>
                <a:spcPct val="0"/>
              </a:spcAft>
              <a:defRPr kern="1200">
                <a:solidFill>
                  <a:schemeClr val="tx1"/>
                </a:solidFill>
                <a:latin typeface="Helvetica" charset="0"/>
                <a:ea typeface="ヒラギノ角ゴ ProN W3"/>
                <a:cs typeface="ヒラギノ角ゴ ProN W3"/>
                <a:sym typeface="Helvetica" charset="0"/>
              </a:defRPr>
            </a:lvl5pPr>
            <a:lvl6pPr marL="2283689" algn="l" defTabSz="913474" rtl="0" eaLnBrk="1" latinLnBrk="0" hangingPunct="1">
              <a:defRPr kern="1200">
                <a:solidFill>
                  <a:schemeClr val="tx1"/>
                </a:solidFill>
                <a:latin typeface="Helvetica" charset="0"/>
                <a:ea typeface="ヒラギノ角ゴ ProN W3"/>
                <a:cs typeface="ヒラギノ角ゴ ProN W3"/>
                <a:sym typeface="Helvetica" charset="0"/>
              </a:defRPr>
            </a:lvl6pPr>
            <a:lvl7pPr marL="2740422" algn="l" defTabSz="913474" rtl="0" eaLnBrk="1" latinLnBrk="0" hangingPunct="1">
              <a:defRPr kern="1200">
                <a:solidFill>
                  <a:schemeClr val="tx1"/>
                </a:solidFill>
                <a:latin typeface="Helvetica" charset="0"/>
                <a:ea typeface="ヒラギノ角ゴ ProN W3"/>
                <a:cs typeface="ヒラギノ角ゴ ProN W3"/>
                <a:sym typeface="Helvetica" charset="0"/>
              </a:defRPr>
            </a:lvl7pPr>
            <a:lvl8pPr marL="3197160" algn="l" defTabSz="913474" rtl="0" eaLnBrk="1" latinLnBrk="0" hangingPunct="1">
              <a:defRPr kern="1200">
                <a:solidFill>
                  <a:schemeClr val="tx1"/>
                </a:solidFill>
                <a:latin typeface="Helvetica" charset="0"/>
                <a:ea typeface="ヒラギノ角ゴ ProN W3"/>
                <a:cs typeface="ヒラギノ角ゴ ProN W3"/>
                <a:sym typeface="Helvetica" charset="0"/>
              </a:defRPr>
            </a:lvl8pPr>
            <a:lvl9pPr marL="3653896" algn="l" defTabSz="913474" rtl="0" eaLnBrk="1" latinLnBrk="0" hangingPunct="1">
              <a:defRPr kern="1200">
                <a:solidFill>
                  <a:schemeClr val="tx1"/>
                </a:solidFill>
                <a:latin typeface="Helvetica" charset="0"/>
                <a:ea typeface="ヒラギノ角ゴ ProN W3"/>
                <a:cs typeface="ヒラギノ角ゴ ProN W3"/>
                <a:sym typeface="Helvetic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tab pos="748543" algn="l"/>
              </a:tabLst>
              <a:defRPr/>
            </a:pPr>
            <a:fld id="{B7904B64-8782-488E-B9CE-B57B49B52B68}" type="slidenum">
              <a:rPr kumimoji="0" lang="en-US" sz="1100" b="0" i="0" u="none" strike="noStrike" kern="1200" cap="none" spc="0" normalizeH="0" baseline="0" noProof="0" smtClean="0">
                <a:ln>
                  <a:noFill/>
                </a:ln>
                <a:solidFill>
                  <a:srgbClr val="000000"/>
                </a:solidFill>
                <a:effectLst/>
                <a:uLnTx/>
                <a:uFillTx/>
                <a:latin typeface="Helvetica" charset="0"/>
                <a:cs typeface="Helvetica" charset="0"/>
                <a:sym typeface="Helvetica" charset="0"/>
              </a:rPr>
              <a:pPr marL="0" marR="0" lvl="0" indent="0" algn="ctr" defTabSz="914400" rtl="0" eaLnBrk="1" fontAlgn="base" latinLnBrk="0" hangingPunct="1">
                <a:lnSpc>
                  <a:spcPct val="100000"/>
                </a:lnSpc>
                <a:spcBef>
                  <a:spcPct val="0"/>
                </a:spcBef>
                <a:spcAft>
                  <a:spcPct val="0"/>
                </a:spcAft>
                <a:buClrTx/>
                <a:buSzTx/>
                <a:buFontTx/>
                <a:buNone/>
                <a:tabLst>
                  <a:tab pos="748543" algn="l"/>
                </a:tabLst>
                <a:defRPr/>
              </a:pPr>
              <a:t>72</a:t>
            </a:fld>
            <a:endParaRPr kumimoji="0" lang="en-US" sz="1100" b="0" i="0" u="none" strike="noStrike" kern="1200" cap="none" spc="0" normalizeH="0" baseline="0" noProof="0" dirty="0">
              <a:ln>
                <a:noFill/>
              </a:ln>
              <a:solidFill>
                <a:srgbClr val="000000"/>
              </a:solidFill>
              <a:effectLst/>
              <a:uLnTx/>
              <a:uFillTx/>
              <a:latin typeface="Helvetica" charset="0"/>
              <a:cs typeface="Helvetica" charset="0"/>
              <a:sym typeface="Helvetica" charset="0"/>
            </a:endParaRPr>
          </a:p>
        </p:txBody>
      </p:sp>
      <p:pic>
        <p:nvPicPr>
          <p:cNvPr id="2" name="Picture 1">
            <a:extLst>
              <a:ext uri="{FF2B5EF4-FFF2-40B4-BE49-F238E27FC236}">
                <a16:creationId xmlns:a16="http://schemas.microsoft.com/office/drawing/2014/main" id="{2BF0088D-6C10-F4A1-5EF5-CF09CD5FEB4C}"/>
              </a:ext>
            </a:extLst>
          </p:cNvPr>
          <p:cNvPicPr>
            <a:picLocks noChangeAspect="1"/>
          </p:cNvPicPr>
          <p:nvPr/>
        </p:nvPicPr>
        <p:blipFill>
          <a:blip r:embed="rId3"/>
          <a:stretch>
            <a:fillRect/>
          </a:stretch>
        </p:blipFill>
        <p:spPr>
          <a:xfrm>
            <a:off x="448182" y="762000"/>
            <a:ext cx="8167892" cy="4263460"/>
          </a:xfrm>
          <a:prstGeom prst="rect">
            <a:avLst/>
          </a:prstGeom>
        </p:spPr>
      </p:pic>
      <p:sp>
        <p:nvSpPr>
          <p:cNvPr id="11" name="TextBox 10">
            <a:extLst>
              <a:ext uri="{FF2B5EF4-FFF2-40B4-BE49-F238E27FC236}">
                <a16:creationId xmlns:a16="http://schemas.microsoft.com/office/drawing/2014/main" id="{CBD11208-A909-AD69-AF69-86BB423D4E81}"/>
              </a:ext>
            </a:extLst>
          </p:cNvPr>
          <p:cNvSpPr txBox="1"/>
          <p:nvPr/>
        </p:nvSpPr>
        <p:spPr>
          <a:xfrm>
            <a:off x="6105018" y="3886200"/>
            <a:ext cx="2590800" cy="584775"/>
          </a:xfrm>
          <a:prstGeom prst="rect">
            <a:avLst/>
          </a:prstGeom>
          <a:noFill/>
        </p:spPr>
        <p:txBody>
          <a:bodyPr wrap="square">
            <a:spAutoFit/>
          </a:bodyPr>
          <a:lstStyle/>
          <a:p>
            <a:pPr algn="l"/>
            <a:r>
              <a:rPr lang="fr-FR" sz="1600" b="0" i="0" u="none" strike="noStrike" baseline="0" dirty="0">
                <a:solidFill>
                  <a:schemeClr val="bg1">
                    <a:lumMod val="50000"/>
                  </a:schemeClr>
                </a:solidFill>
                <a:latin typeface="+mn-lt"/>
              </a:rPr>
              <a:t>Cline </a:t>
            </a:r>
            <a:r>
              <a:rPr lang="fr-FR" sz="1600" b="0" i="1" u="none" strike="noStrike" baseline="0" dirty="0">
                <a:solidFill>
                  <a:schemeClr val="bg1">
                    <a:lumMod val="50000"/>
                  </a:schemeClr>
                </a:solidFill>
                <a:latin typeface="+mn-lt"/>
              </a:rPr>
              <a:t>et al</a:t>
            </a:r>
            <a:r>
              <a:rPr lang="fr-FR" sz="1600" b="0" i="0" u="none" strike="noStrike" baseline="0" dirty="0">
                <a:solidFill>
                  <a:schemeClr val="bg1">
                    <a:lumMod val="50000"/>
                  </a:schemeClr>
                </a:solidFill>
                <a:latin typeface="+mn-lt"/>
              </a:rPr>
              <a:t>. </a:t>
            </a:r>
            <a:r>
              <a:rPr lang="fr-FR" sz="1600" b="0" i="0" u="none" strike="noStrike" baseline="0" dirty="0" err="1">
                <a:solidFill>
                  <a:schemeClr val="bg1">
                    <a:lumMod val="50000"/>
                  </a:schemeClr>
                </a:solidFill>
                <a:latin typeface="+mn-lt"/>
              </a:rPr>
              <a:t>SciPost</a:t>
            </a:r>
            <a:r>
              <a:rPr lang="fr-FR" sz="1600" b="0" i="0" u="none" strike="noStrike" baseline="0" dirty="0">
                <a:solidFill>
                  <a:schemeClr val="bg1">
                    <a:lumMod val="50000"/>
                  </a:schemeClr>
                </a:solidFill>
                <a:latin typeface="+mn-lt"/>
              </a:rPr>
              <a:t> Phys. Proc. 5, 023 (2021)</a:t>
            </a:r>
            <a:endParaRPr lang="en-US" sz="1600" dirty="0">
              <a:solidFill>
                <a:schemeClr val="bg1">
                  <a:lumMod val="50000"/>
                </a:schemeClr>
              </a:solidFill>
              <a:latin typeface="+mn-lt"/>
            </a:endParaRPr>
          </a:p>
        </p:txBody>
      </p:sp>
    </p:spTree>
    <p:extLst>
      <p:ext uri="{BB962C8B-B14F-4D97-AF65-F5344CB8AC3E}">
        <p14:creationId xmlns:p14="http://schemas.microsoft.com/office/powerpoint/2010/main" val="1181802533"/>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2"/>
          <p:cNvSpPr>
            <a:spLocks noChangeArrowheads="1"/>
          </p:cNvSpPr>
          <p:nvPr/>
        </p:nvSpPr>
        <p:spPr bwMode="auto">
          <a:xfrm>
            <a:off x="303028" y="0"/>
            <a:ext cx="8458200" cy="762000"/>
          </a:xfrm>
          <a:prstGeom prst="rect">
            <a:avLst/>
          </a:prstGeom>
          <a:noFill/>
          <a:ln w="9525">
            <a:noFill/>
            <a:miter lim="800000"/>
            <a:headEnd/>
            <a:tailEnd/>
          </a:ln>
        </p:spPr>
        <p:txBody>
          <a:bodyPr lIns="91349" tIns="45673" rIns="91349" bIns="45673" anchor="ctr"/>
          <a:lstStyle/>
          <a:p>
            <a:r>
              <a:rPr lang="en-US" sz="3200" b="1" dirty="0">
                <a:solidFill>
                  <a:srgbClr val="1C11FD"/>
                </a:solidFill>
                <a:latin typeface="+mj-lt"/>
                <a:cs typeface="Calibri" pitchFamily="34" charset="0"/>
              </a:rPr>
              <a:t>Projected sensitivity for MUSE</a:t>
            </a:r>
          </a:p>
        </p:txBody>
      </p:sp>
      <p:sp>
        <p:nvSpPr>
          <p:cNvPr id="7" name="Content Placeholder 2"/>
          <p:cNvSpPr txBox="1">
            <a:spLocks/>
          </p:cNvSpPr>
          <p:nvPr/>
        </p:nvSpPr>
        <p:spPr>
          <a:xfrm>
            <a:off x="147450" y="1981200"/>
            <a:ext cx="3875377" cy="4038600"/>
          </a:xfrm>
          <a:prstGeom prst="rect">
            <a:avLst/>
          </a:prstGeom>
        </p:spPr>
        <p:txBody>
          <a:bodyPr/>
          <a:lstStyle>
            <a:lvl1pPr marL="337491" indent="-337491" algn="l" defTabSz="454261" rtl="0" eaLnBrk="0" fontAlgn="base" hangingPunct="0">
              <a:spcBef>
                <a:spcPts val="797"/>
              </a:spcBef>
              <a:spcAft>
                <a:spcPct val="0"/>
              </a:spcAft>
              <a:buClr>
                <a:srgbClr val="000000"/>
              </a:buClr>
              <a:buSzPct val="100000"/>
              <a:buFont typeface="Arial" charset="0"/>
              <a:buChar char="•"/>
              <a:defRPr sz="3200">
                <a:solidFill>
                  <a:srgbClr val="000000"/>
                </a:solidFill>
                <a:latin typeface="+mn-lt"/>
                <a:ea typeface="+mn-ea"/>
                <a:cs typeface="+mn-cs"/>
              </a:defRPr>
            </a:lvl1pPr>
            <a:lvl2pPr marL="737637" indent="-280531" algn="l" defTabSz="454261" rtl="0" eaLnBrk="0" fontAlgn="base" hangingPunct="0">
              <a:spcBef>
                <a:spcPts val="695"/>
              </a:spcBef>
              <a:spcAft>
                <a:spcPct val="0"/>
              </a:spcAft>
              <a:buClr>
                <a:srgbClr val="000000"/>
              </a:buClr>
              <a:buSzPct val="100000"/>
              <a:buFont typeface="Arial" charset="0"/>
              <a:buChar char="–"/>
              <a:defRPr sz="2800">
                <a:solidFill>
                  <a:srgbClr val="000000"/>
                </a:solidFill>
                <a:latin typeface="+mn-lt"/>
                <a:ea typeface="+mn-ea"/>
                <a:cs typeface="+mn-cs"/>
              </a:defRPr>
            </a:lvl2pPr>
            <a:lvl3pPr marL="1140635" indent="-226419" algn="l" defTabSz="454261" rtl="0" eaLnBrk="0" fontAlgn="base" hangingPunct="0">
              <a:spcBef>
                <a:spcPts val="606"/>
              </a:spcBef>
              <a:spcAft>
                <a:spcPct val="0"/>
              </a:spcAft>
              <a:buClr>
                <a:srgbClr val="000000"/>
              </a:buClr>
              <a:buSzPct val="100000"/>
              <a:buFont typeface="Arial" charset="0"/>
              <a:buChar char="•"/>
              <a:defRPr sz="2400">
                <a:solidFill>
                  <a:srgbClr val="000000"/>
                </a:solidFill>
                <a:latin typeface="+mn-lt"/>
                <a:ea typeface="+mn-ea"/>
                <a:cs typeface="+mn-cs"/>
              </a:defRPr>
            </a:lvl3pPr>
            <a:lvl4pPr marL="1597741" indent="-226419" algn="l" defTabSz="454261" rtl="0" eaLnBrk="0" fontAlgn="base" hangingPunct="0">
              <a:spcBef>
                <a:spcPts val="505"/>
              </a:spcBef>
              <a:spcAft>
                <a:spcPct val="0"/>
              </a:spcAft>
              <a:buClr>
                <a:srgbClr val="000000"/>
              </a:buClr>
              <a:buSzPct val="100000"/>
              <a:buFont typeface="Arial" charset="0"/>
              <a:buChar char="–"/>
              <a:defRPr sz="2000">
                <a:solidFill>
                  <a:srgbClr val="000000"/>
                </a:solidFill>
                <a:latin typeface="+mn-lt"/>
                <a:ea typeface="+mn-ea"/>
                <a:cs typeface="+mn-cs"/>
              </a:defRPr>
            </a:lvl4pPr>
            <a:lvl5pPr marL="2053427" indent="-226419" algn="l" defTabSz="454261" rtl="0" eaLnBrk="0" fontAlgn="base" hangingPunct="0">
              <a:spcBef>
                <a:spcPts val="505"/>
              </a:spcBef>
              <a:spcAft>
                <a:spcPct val="0"/>
              </a:spcAft>
              <a:buClr>
                <a:srgbClr val="000000"/>
              </a:buClr>
              <a:buSzPct val="100000"/>
              <a:buFont typeface="Arial" charset="0"/>
              <a:buChar char="»"/>
              <a:defRPr sz="2000">
                <a:solidFill>
                  <a:srgbClr val="000000"/>
                </a:solidFill>
                <a:latin typeface="+mn-lt"/>
                <a:ea typeface="+mn-ea"/>
                <a:cs typeface="+mn-cs"/>
              </a:defRPr>
            </a:lvl5pPr>
            <a:lvl6pPr marL="2512936" indent="-228448" algn="l" defTabSz="456896" rtl="0" fontAlgn="base">
              <a:spcBef>
                <a:spcPts val="500"/>
              </a:spcBef>
              <a:spcAft>
                <a:spcPct val="0"/>
              </a:spcAft>
              <a:buClr>
                <a:srgbClr val="000000"/>
              </a:buClr>
              <a:buSzPct val="100000"/>
              <a:buFont typeface="Arial" pitchFamily="-112" charset="0"/>
              <a:buChar char="»"/>
              <a:defRPr sz="2000">
                <a:solidFill>
                  <a:srgbClr val="000000"/>
                </a:solidFill>
                <a:latin typeface="+mn-lt"/>
                <a:ea typeface="+mn-ea"/>
                <a:cs typeface="+mn-cs"/>
              </a:defRPr>
            </a:lvl6pPr>
            <a:lvl7pPr marL="2969835" indent="-228448" algn="l" defTabSz="456896" rtl="0" fontAlgn="base">
              <a:spcBef>
                <a:spcPts val="500"/>
              </a:spcBef>
              <a:spcAft>
                <a:spcPct val="0"/>
              </a:spcAft>
              <a:buClr>
                <a:srgbClr val="000000"/>
              </a:buClr>
              <a:buSzPct val="100000"/>
              <a:buFont typeface="Arial" pitchFamily="-112" charset="0"/>
              <a:buChar char="»"/>
              <a:defRPr sz="2000">
                <a:solidFill>
                  <a:srgbClr val="000000"/>
                </a:solidFill>
                <a:latin typeface="+mn-lt"/>
                <a:ea typeface="+mn-ea"/>
                <a:cs typeface="+mn-cs"/>
              </a:defRPr>
            </a:lvl7pPr>
            <a:lvl8pPr marL="3426731" indent="-228448" algn="l" defTabSz="456896" rtl="0" fontAlgn="base">
              <a:spcBef>
                <a:spcPts val="500"/>
              </a:spcBef>
              <a:spcAft>
                <a:spcPct val="0"/>
              </a:spcAft>
              <a:buClr>
                <a:srgbClr val="000000"/>
              </a:buClr>
              <a:buSzPct val="100000"/>
              <a:buFont typeface="Arial" pitchFamily="-112" charset="0"/>
              <a:buChar char="»"/>
              <a:defRPr sz="2000">
                <a:solidFill>
                  <a:srgbClr val="000000"/>
                </a:solidFill>
                <a:latin typeface="+mn-lt"/>
                <a:ea typeface="+mn-ea"/>
                <a:cs typeface="+mn-cs"/>
              </a:defRPr>
            </a:lvl8pPr>
            <a:lvl9pPr marL="3883629" indent="-228448" algn="l" defTabSz="456896" rtl="0" fontAlgn="base">
              <a:spcBef>
                <a:spcPts val="500"/>
              </a:spcBef>
              <a:spcAft>
                <a:spcPct val="0"/>
              </a:spcAft>
              <a:buClr>
                <a:srgbClr val="000000"/>
              </a:buClr>
              <a:buSzPct val="100000"/>
              <a:buFont typeface="Arial" pitchFamily="-112" charset="0"/>
              <a:buChar char="»"/>
              <a:defRPr sz="2000">
                <a:solidFill>
                  <a:srgbClr val="000000"/>
                </a:solidFill>
                <a:latin typeface="+mn-lt"/>
                <a:ea typeface="+mn-ea"/>
                <a:cs typeface="+mn-cs"/>
              </a:defRPr>
            </a:lvl9pPr>
          </a:lstStyle>
          <a:p>
            <a:pPr>
              <a:spcBef>
                <a:spcPts val="600"/>
              </a:spcBef>
              <a:spcAft>
                <a:spcPts val="600"/>
              </a:spcAft>
            </a:pPr>
            <a:r>
              <a:rPr lang="en-US" sz="2000" kern="0" dirty="0">
                <a:solidFill>
                  <a:srgbClr val="1C11FD"/>
                </a:solidFill>
              </a:rPr>
              <a:t>absolute radius </a:t>
            </a:r>
            <a:r>
              <a:rPr lang="en-US" sz="2000" kern="0" dirty="0"/>
              <a:t>extraction uncertainty similar to current experiments</a:t>
            </a:r>
          </a:p>
          <a:p>
            <a:pPr marL="0" indent="0">
              <a:spcBef>
                <a:spcPts val="600"/>
              </a:spcBef>
              <a:spcAft>
                <a:spcPts val="600"/>
              </a:spcAft>
              <a:buNone/>
            </a:pPr>
            <a:r>
              <a:rPr lang="en-US" sz="2000" dirty="0">
                <a:latin typeface="Symbol" panose="05050102010706020507" pitchFamily="18" charset="2"/>
              </a:rPr>
              <a:t>         </a:t>
            </a:r>
            <a:r>
              <a:rPr lang="en-US" sz="1800" dirty="0">
                <a:solidFill>
                  <a:srgbClr val="CC0000"/>
                </a:solidFill>
                <a:latin typeface="Symbol" panose="05050102010706020507" pitchFamily="18" charset="2"/>
              </a:rPr>
              <a:t>s</a:t>
            </a:r>
            <a:r>
              <a:rPr lang="en-US" sz="1800" dirty="0">
                <a:solidFill>
                  <a:srgbClr val="CC0000"/>
                </a:solidFill>
              </a:rPr>
              <a:t>(r</a:t>
            </a:r>
            <a:r>
              <a:rPr lang="en-US" sz="1800" baseline="-25000" dirty="0">
                <a:solidFill>
                  <a:srgbClr val="CC0000"/>
                </a:solidFill>
              </a:rPr>
              <a:t>e</a:t>
            </a:r>
            <a:r>
              <a:rPr lang="en-US" sz="1800" dirty="0">
                <a:solidFill>
                  <a:srgbClr val="CC0000"/>
                </a:solidFill>
              </a:rPr>
              <a:t>), </a:t>
            </a:r>
            <a:r>
              <a:rPr lang="en-US" sz="1800" dirty="0">
                <a:solidFill>
                  <a:srgbClr val="CC0000"/>
                </a:solidFill>
                <a:latin typeface="Symbol" panose="05050102010706020507" pitchFamily="18" charset="2"/>
              </a:rPr>
              <a:t>s</a:t>
            </a:r>
            <a:r>
              <a:rPr lang="en-US" sz="1800" dirty="0">
                <a:solidFill>
                  <a:srgbClr val="CC0000"/>
                </a:solidFill>
              </a:rPr>
              <a:t>(r</a:t>
            </a:r>
            <a:r>
              <a:rPr lang="en-US" sz="1800" baseline="-25000" dirty="0">
                <a:solidFill>
                  <a:srgbClr val="CC0000"/>
                </a:solidFill>
                <a:latin typeface="Symbol" panose="05050102010706020507" pitchFamily="18" charset="2"/>
              </a:rPr>
              <a:t>m</a:t>
            </a:r>
            <a:r>
              <a:rPr lang="en-US" sz="1800" dirty="0">
                <a:solidFill>
                  <a:srgbClr val="CC0000"/>
                </a:solidFill>
              </a:rPr>
              <a:t>) </a:t>
            </a:r>
            <a:r>
              <a:rPr lang="en-US" sz="1800" dirty="0">
                <a:solidFill>
                  <a:srgbClr val="CC0000"/>
                </a:solidFill>
                <a:latin typeface="Helvetica"/>
                <a:cs typeface="Helvetica"/>
              </a:rPr>
              <a:t>≈</a:t>
            </a:r>
            <a:r>
              <a:rPr lang="en-US" sz="1800" dirty="0">
                <a:solidFill>
                  <a:srgbClr val="CC0000"/>
                </a:solidFill>
              </a:rPr>
              <a:t> 0.007 </a:t>
            </a:r>
            <a:r>
              <a:rPr lang="en-US" sz="1800" dirty="0" err="1">
                <a:solidFill>
                  <a:srgbClr val="CC0000"/>
                </a:solidFill>
              </a:rPr>
              <a:t>fm</a:t>
            </a:r>
            <a:endParaRPr lang="en-US" sz="2000" kern="0" dirty="0">
              <a:solidFill>
                <a:srgbClr val="CC0000"/>
              </a:solidFill>
            </a:endParaRPr>
          </a:p>
          <a:p>
            <a:pPr>
              <a:spcBef>
                <a:spcPts val="600"/>
              </a:spcBef>
              <a:spcAft>
                <a:spcPts val="600"/>
              </a:spcAft>
            </a:pPr>
            <a:r>
              <a:rPr lang="en-US" sz="2000" kern="0" dirty="0">
                <a:solidFill>
                  <a:srgbClr val="1C11FD"/>
                </a:solidFill>
              </a:rPr>
              <a:t>radius</a:t>
            </a:r>
            <a:r>
              <a:rPr lang="en-US" sz="2000" kern="0" dirty="0"/>
              <a:t> </a:t>
            </a:r>
            <a:r>
              <a:rPr lang="en-US" sz="2000" kern="0" dirty="0">
                <a:solidFill>
                  <a:srgbClr val="1C11FD"/>
                </a:solidFill>
              </a:rPr>
              <a:t>difference</a:t>
            </a:r>
            <a:r>
              <a:rPr lang="en-US" sz="2000" kern="0" dirty="0"/>
              <a:t>: common uncertainties cancel</a:t>
            </a:r>
          </a:p>
          <a:p>
            <a:pPr lvl="1">
              <a:spcBef>
                <a:spcPts val="600"/>
              </a:spcBef>
              <a:spcAft>
                <a:spcPts val="600"/>
              </a:spcAft>
            </a:pPr>
            <a:r>
              <a:rPr lang="en-US" sz="1600" kern="0" dirty="0"/>
              <a:t>comparison of </a:t>
            </a:r>
            <a:r>
              <a:rPr lang="el-GR" sz="1600" kern="0" dirty="0">
                <a:solidFill>
                  <a:srgbClr val="7030A0"/>
                </a:solidFill>
              </a:rPr>
              <a:t>μ</a:t>
            </a:r>
            <a:r>
              <a:rPr lang="en-US" sz="1600" kern="0" dirty="0">
                <a:solidFill>
                  <a:srgbClr val="7030A0"/>
                </a:solidFill>
              </a:rPr>
              <a:t> to e</a:t>
            </a:r>
            <a:r>
              <a:rPr lang="en-US" sz="1600" kern="0" dirty="0"/>
              <a:t>, or </a:t>
            </a:r>
            <a:r>
              <a:rPr lang="en-US" sz="1600" dirty="0">
                <a:solidFill>
                  <a:srgbClr val="7030A0"/>
                </a:solidFill>
                <a:latin typeface="Helvetica" panose="020B0604020202020204" pitchFamily="34" charset="0"/>
                <a:cs typeface="Helvetica" panose="020B0604020202020204" pitchFamily="34" charset="0"/>
              </a:rPr>
              <a:t>μ</a:t>
            </a:r>
            <a:r>
              <a:rPr lang="en-US" sz="1600" baseline="30000" dirty="0">
                <a:solidFill>
                  <a:srgbClr val="7030A0"/>
                </a:solidFill>
                <a:latin typeface="Helvetica" panose="020B0604020202020204" pitchFamily="34" charset="0"/>
                <a:cs typeface="Helvetica" panose="020B0604020202020204" pitchFamily="34" charset="0"/>
              </a:rPr>
              <a:t>+</a:t>
            </a:r>
            <a:r>
              <a:rPr lang="en-US" sz="1600" dirty="0">
                <a:solidFill>
                  <a:srgbClr val="7030A0"/>
                </a:solidFill>
                <a:latin typeface="Helvetica" panose="020B0604020202020204" pitchFamily="34" charset="0"/>
                <a:cs typeface="Helvetica" panose="020B0604020202020204" pitchFamily="34" charset="0"/>
              </a:rPr>
              <a:t> to μ</a:t>
            </a:r>
            <a:r>
              <a:rPr lang="en-US" sz="1600" baseline="30000" dirty="0">
                <a:solidFill>
                  <a:srgbClr val="7030A0"/>
                </a:solidFill>
                <a:latin typeface="Symbol" panose="05050102010706020507" pitchFamily="18" charset="2"/>
                <a:cs typeface="Helvetica" panose="020B0604020202020204" pitchFamily="34" charset="0"/>
              </a:rPr>
              <a:t>-</a:t>
            </a:r>
            <a:r>
              <a:rPr lang="en-US" sz="1600" kern="0" dirty="0">
                <a:solidFill>
                  <a:srgbClr val="7030A0"/>
                </a:solidFill>
              </a:rPr>
              <a:t>  </a:t>
            </a:r>
            <a:br>
              <a:rPr lang="en-US" sz="1600" kern="0" dirty="0">
                <a:solidFill>
                  <a:srgbClr val="00A44A"/>
                </a:solidFill>
              </a:rPr>
            </a:br>
            <a:r>
              <a:rPr lang="en-US" sz="1600" kern="0" dirty="0">
                <a:solidFill>
                  <a:schemeClr val="tx1"/>
                </a:solidFill>
              </a:rPr>
              <a:t>insensitive to many syst. errors </a:t>
            </a:r>
          </a:p>
          <a:p>
            <a:pPr marL="0" indent="0">
              <a:spcBef>
                <a:spcPts val="600"/>
              </a:spcBef>
              <a:spcAft>
                <a:spcPts val="600"/>
              </a:spcAft>
              <a:buNone/>
            </a:pPr>
            <a:r>
              <a:rPr lang="en-US" sz="2000" dirty="0">
                <a:latin typeface="Symbol" panose="05050102010706020507" pitchFamily="18" charset="2"/>
              </a:rPr>
              <a:t>         </a:t>
            </a:r>
            <a:r>
              <a:rPr lang="en-US" sz="1800" dirty="0">
                <a:solidFill>
                  <a:srgbClr val="C00000"/>
                </a:solidFill>
                <a:latin typeface="Symbol" panose="05050102010706020507" pitchFamily="18" charset="2"/>
              </a:rPr>
              <a:t>s</a:t>
            </a:r>
            <a:r>
              <a:rPr lang="en-US" sz="1800" dirty="0">
                <a:solidFill>
                  <a:srgbClr val="C00000"/>
                </a:solidFill>
              </a:rPr>
              <a:t>(r</a:t>
            </a:r>
            <a:r>
              <a:rPr lang="en-US" sz="1800" baseline="-25000" dirty="0">
                <a:solidFill>
                  <a:srgbClr val="C00000"/>
                </a:solidFill>
              </a:rPr>
              <a:t>e </a:t>
            </a:r>
            <a:r>
              <a:rPr lang="en-US" sz="1800" dirty="0">
                <a:solidFill>
                  <a:srgbClr val="C00000"/>
                </a:solidFill>
                <a:latin typeface="Symbol" panose="05050102010706020507" pitchFamily="18" charset="2"/>
              </a:rPr>
              <a:t>- </a:t>
            </a:r>
            <a:r>
              <a:rPr lang="en-US" sz="1800" dirty="0">
                <a:solidFill>
                  <a:srgbClr val="C00000"/>
                </a:solidFill>
              </a:rPr>
              <a:t>r </a:t>
            </a:r>
            <a:r>
              <a:rPr lang="en-US" sz="1800" baseline="-25000" dirty="0">
                <a:solidFill>
                  <a:srgbClr val="C00000"/>
                </a:solidFill>
                <a:latin typeface="Symbol" panose="05050102010706020507" pitchFamily="18" charset="2"/>
              </a:rPr>
              <a:t>m</a:t>
            </a:r>
            <a:r>
              <a:rPr lang="en-US" sz="1800" dirty="0">
                <a:solidFill>
                  <a:srgbClr val="C00000"/>
                </a:solidFill>
              </a:rPr>
              <a:t>) </a:t>
            </a:r>
            <a:r>
              <a:rPr lang="en-US" sz="1800" dirty="0">
                <a:solidFill>
                  <a:srgbClr val="C00000"/>
                </a:solidFill>
                <a:latin typeface="Helvetica"/>
                <a:cs typeface="Helvetica"/>
              </a:rPr>
              <a:t>≈</a:t>
            </a:r>
            <a:r>
              <a:rPr lang="en-US" sz="1800" dirty="0">
                <a:solidFill>
                  <a:srgbClr val="C00000"/>
                </a:solidFill>
              </a:rPr>
              <a:t> 0.005 </a:t>
            </a:r>
            <a:r>
              <a:rPr lang="en-US" sz="1800" dirty="0" err="1">
                <a:solidFill>
                  <a:srgbClr val="C00000"/>
                </a:solidFill>
              </a:rPr>
              <a:t>fm</a:t>
            </a:r>
            <a:endParaRPr lang="en-US" sz="1800" kern="0" dirty="0">
              <a:solidFill>
                <a:srgbClr val="C00000"/>
              </a:solidFill>
            </a:endParaRPr>
          </a:p>
          <a:p>
            <a:pPr marL="457106" lvl="1" indent="0">
              <a:spcBef>
                <a:spcPts val="600"/>
              </a:spcBef>
              <a:spcAft>
                <a:spcPts val="600"/>
              </a:spcAft>
              <a:buNone/>
            </a:pPr>
            <a:endParaRPr lang="en-US" sz="1800" kern="0" dirty="0">
              <a:solidFill>
                <a:srgbClr val="1C11FD"/>
              </a:solidFill>
            </a:endParaRPr>
          </a:p>
        </p:txBody>
      </p:sp>
      <p:sp>
        <p:nvSpPr>
          <p:cNvPr id="8" name="Slide Number Placeholder 34"/>
          <p:cNvSpPr txBox="1">
            <a:spLocks/>
          </p:cNvSpPr>
          <p:nvPr/>
        </p:nvSpPr>
        <p:spPr bwMode="auto">
          <a:xfrm>
            <a:off x="8901113" y="6618288"/>
            <a:ext cx="244475" cy="241300"/>
          </a:xfrm>
          <a:prstGeom prst="rect">
            <a:avLst/>
          </a:prstGeom>
          <a:noFill/>
          <a:ln w="12700">
            <a:noFill/>
            <a:miter lim="800000"/>
            <a:headEnd/>
            <a:tailEnd/>
          </a:ln>
          <a:effectLst/>
        </p:spPr>
        <p:txBody>
          <a:bodyPr vert="horz" wrap="none" lIns="91349" tIns="45673" rIns="91349" bIns="45673" numCol="1" anchor="t" anchorCtr="0" compatLnSpc="1">
            <a:prstTxWarp prst="textNoShape">
              <a:avLst/>
            </a:prstTxWarp>
          </a:bodyPr>
          <a:lstStyle>
            <a:defPPr>
              <a:defRPr lang="en-US"/>
            </a:defPPr>
            <a:lvl1pPr algn="ctr" rtl="0" fontAlgn="base">
              <a:spcBef>
                <a:spcPct val="0"/>
              </a:spcBef>
              <a:spcAft>
                <a:spcPct val="0"/>
              </a:spcAft>
              <a:tabLst>
                <a:tab pos="748543" algn="l"/>
              </a:tabLst>
              <a:defRPr sz="1100" kern="1200">
                <a:solidFill>
                  <a:schemeClr val="tx1"/>
                </a:solidFill>
                <a:latin typeface="Helvetica" charset="0"/>
                <a:ea typeface="+mn-ea"/>
                <a:cs typeface="Helvetica" charset="0"/>
                <a:sym typeface="Helvetica" charset="0"/>
              </a:defRPr>
            </a:lvl1pPr>
            <a:lvl2pPr marL="456738" algn="ctr" rtl="0" fontAlgn="base">
              <a:spcBef>
                <a:spcPct val="0"/>
              </a:spcBef>
              <a:spcAft>
                <a:spcPct val="0"/>
              </a:spcAft>
              <a:defRPr kern="1200">
                <a:solidFill>
                  <a:schemeClr val="tx1"/>
                </a:solidFill>
                <a:latin typeface="Helvetica" charset="0"/>
                <a:ea typeface="ヒラギノ角ゴ ProN W3"/>
                <a:cs typeface="ヒラギノ角ゴ ProN W3"/>
                <a:sym typeface="Helvetica" charset="0"/>
              </a:defRPr>
            </a:lvl2pPr>
            <a:lvl3pPr marL="913474" algn="ctr" rtl="0" fontAlgn="base">
              <a:spcBef>
                <a:spcPct val="0"/>
              </a:spcBef>
              <a:spcAft>
                <a:spcPct val="0"/>
              </a:spcAft>
              <a:defRPr kern="1200">
                <a:solidFill>
                  <a:schemeClr val="tx1"/>
                </a:solidFill>
                <a:latin typeface="Helvetica" charset="0"/>
                <a:ea typeface="ヒラギノ角ゴ ProN W3"/>
                <a:cs typeface="ヒラギノ角ゴ ProN W3"/>
                <a:sym typeface="Helvetica" charset="0"/>
              </a:defRPr>
            </a:lvl3pPr>
            <a:lvl4pPr marL="1370213" algn="ctr" rtl="0" fontAlgn="base">
              <a:spcBef>
                <a:spcPct val="0"/>
              </a:spcBef>
              <a:spcAft>
                <a:spcPct val="0"/>
              </a:spcAft>
              <a:defRPr kern="1200">
                <a:solidFill>
                  <a:schemeClr val="tx1"/>
                </a:solidFill>
                <a:latin typeface="Helvetica" charset="0"/>
                <a:ea typeface="ヒラギノ角ゴ ProN W3"/>
                <a:cs typeface="ヒラギノ角ゴ ProN W3"/>
                <a:sym typeface="Helvetica" charset="0"/>
              </a:defRPr>
            </a:lvl4pPr>
            <a:lvl5pPr marL="1826949" algn="ctr" rtl="0" fontAlgn="base">
              <a:spcBef>
                <a:spcPct val="0"/>
              </a:spcBef>
              <a:spcAft>
                <a:spcPct val="0"/>
              </a:spcAft>
              <a:defRPr kern="1200">
                <a:solidFill>
                  <a:schemeClr val="tx1"/>
                </a:solidFill>
                <a:latin typeface="Helvetica" charset="0"/>
                <a:ea typeface="ヒラギノ角ゴ ProN W3"/>
                <a:cs typeface="ヒラギノ角ゴ ProN W3"/>
                <a:sym typeface="Helvetica" charset="0"/>
              </a:defRPr>
            </a:lvl5pPr>
            <a:lvl6pPr marL="2283689" algn="l" defTabSz="913474" rtl="0" eaLnBrk="1" latinLnBrk="0" hangingPunct="1">
              <a:defRPr kern="1200">
                <a:solidFill>
                  <a:schemeClr val="tx1"/>
                </a:solidFill>
                <a:latin typeface="Helvetica" charset="0"/>
                <a:ea typeface="ヒラギノ角ゴ ProN W3"/>
                <a:cs typeface="ヒラギノ角ゴ ProN W3"/>
                <a:sym typeface="Helvetica" charset="0"/>
              </a:defRPr>
            </a:lvl6pPr>
            <a:lvl7pPr marL="2740422" algn="l" defTabSz="913474" rtl="0" eaLnBrk="1" latinLnBrk="0" hangingPunct="1">
              <a:defRPr kern="1200">
                <a:solidFill>
                  <a:schemeClr val="tx1"/>
                </a:solidFill>
                <a:latin typeface="Helvetica" charset="0"/>
                <a:ea typeface="ヒラギノ角ゴ ProN W3"/>
                <a:cs typeface="ヒラギノ角ゴ ProN W3"/>
                <a:sym typeface="Helvetica" charset="0"/>
              </a:defRPr>
            </a:lvl7pPr>
            <a:lvl8pPr marL="3197160" algn="l" defTabSz="913474" rtl="0" eaLnBrk="1" latinLnBrk="0" hangingPunct="1">
              <a:defRPr kern="1200">
                <a:solidFill>
                  <a:schemeClr val="tx1"/>
                </a:solidFill>
                <a:latin typeface="Helvetica" charset="0"/>
                <a:ea typeface="ヒラギノ角ゴ ProN W3"/>
                <a:cs typeface="ヒラギノ角ゴ ProN W3"/>
                <a:sym typeface="Helvetica" charset="0"/>
              </a:defRPr>
            </a:lvl8pPr>
            <a:lvl9pPr marL="3653896" algn="l" defTabSz="913474" rtl="0" eaLnBrk="1" latinLnBrk="0" hangingPunct="1">
              <a:defRPr kern="1200">
                <a:solidFill>
                  <a:schemeClr val="tx1"/>
                </a:solidFill>
                <a:latin typeface="Helvetica" charset="0"/>
                <a:ea typeface="ヒラギノ角ゴ ProN W3"/>
                <a:cs typeface="ヒラギノ角ゴ ProN W3"/>
                <a:sym typeface="Helvetic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tab pos="748543" algn="l"/>
              </a:tabLst>
              <a:defRPr/>
            </a:pPr>
            <a:fld id="{B7904B64-8782-488E-B9CE-B57B49B52B68}" type="slidenum">
              <a:rPr kumimoji="0" lang="en-US" sz="1100" b="0" i="0" u="none" strike="noStrike" kern="1200" cap="none" spc="0" normalizeH="0" baseline="0" noProof="0" smtClean="0">
                <a:ln>
                  <a:noFill/>
                </a:ln>
                <a:solidFill>
                  <a:srgbClr val="000000"/>
                </a:solidFill>
                <a:effectLst/>
                <a:uLnTx/>
                <a:uFillTx/>
                <a:latin typeface="Helvetica" charset="0"/>
                <a:cs typeface="Helvetica" charset="0"/>
                <a:sym typeface="Helvetica" charset="0"/>
              </a:rPr>
              <a:pPr marL="0" marR="0" lvl="0" indent="0" algn="ctr" defTabSz="914400" rtl="0" eaLnBrk="1" fontAlgn="base" latinLnBrk="0" hangingPunct="1">
                <a:lnSpc>
                  <a:spcPct val="100000"/>
                </a:lnSpc>
                <a:spcBef>
                  <a:spcPct val="0"/>
                </a:spcBef>
                <a:spcAft>
                  <a:spcPct val="0"/>
                </a:spcAft>
                <a:buClrTx/>
                <a:buSzTx/>
                <a:buFontTx/>
                <a:buNone/>
                <a:tabLst>
                  <a:tab pos="748543" algn="l"/>
                </a:tabLst>
                <a:defRPr/>
              </a:pPr>
              <a:t>73</a:t>
            </a:fld>
            <a:endParaRPr kumimoji="0" lang="en-US" sz="1100" b="0" i="0" u="none" strike="noStrike" kern="1200" cap="none" spc="0" normalizeH="0" baseline="0" noProof="0" dirty="0">
              <a:ln>
                <a:noFill/>
              </a:ln>
              <a:solidFill>
                <a:srgbClr val="000000"/>
              </a:solidFill>
              <a:effectLst/>
              <a:uLnTx/>
              <a:uFillTx/>
              <a:latin typeface="Helvetica" charset="0"/>
              <a:cs typeface="Helvetica" charset="0"/>
              <a:sym typeface="Helvetica" charset="0"/>
            </a:endParaRPr>
          </a:p>
        </p:txBody>
      </p:sp>
      <p:pic>
        <p:nvPicPr>
          <p:cNvPr id="3" name="Picture 2">
            <a:extLst>
              <a:ext uri="{FF2B5EF4-FFF2-40B4-BE49-F238E27FC236}">
                <a16:creationId xmlns:a16="http://schemas.microsoft.com/office/drawing/2014/main" id="{161A4E8D-C8EC-B337-7B4D-098E687B0247}"/>
              </a:ext>
            </a:extLst>
          </p:cNvPr>
          <p:cNvPicPr>
            <a:picLocks noChangeAspect="1"/>
          </p:cNvPicPr>
          <p:nvPr/>
        </p:nvPicPr>
        <p:blipFill>
          <a:blip r:embed="rId3"/>
          <a:stretch>
            <a:fillRect/>
          </a:stretch>
        </p:blipFill>
        <p:spPr>
          <a:xfrm>
            <a:off x="4022827" y="778365"/>
            <a:ext cx="4759369" cy="5029200"/>
          </a:xfrm>
          <a:prstGeom prst="rect">
            <a:avLst/>
          </a:prstGeom>
        </p:spPr>
      </p:pic>
      <p:sp>
        <p:nvSpPr>
          <p:cNvPr id="5" name="TextBox 4">
            <a:extLst>
              <a:ext uri="{FF2B5EF4-FFF2-40B4-BE49-F238E27FC236}">
                <a16:creationId xmlns:a16="http://schemas.microsoft.com/office/drawing/2014/main" id="{DE6BB09F-FE4D-592C-2549-47FE242B4BBD}"/>
              </a:ext>
            </a:extLst>
          </p:cNvPr>
          <p:cNvSpPr txBox="1"/>
          <p:nvPr/>
        </p:nvSpPr>
        <p:spPr>
          <a:xfrm>
            <a:off x="4686569" y="5867400"/>
            <a:ext cx="4352428" cy="646331"/>
          </a:xfrm>
          <a:prstGeom prst="rect">
            <a:avLst/>
          </a:prstGeom>
          <a:noFill/>
        </p:spPr>
        <p:txBody>
          <a:bodyPr wrap="square">
            <a:spAutoFit/>
          </a:bodyPr>
          <a:lstStyle/>
          <a:p>
            <a:pPr algn="l"/>
            <a:r>
              <a:rPr lang="it-IT" dirty="0" err="1">
                <a:solidFill>
                  <a:srgbClr val="000000"/>
                </a:solidFill>
                <a:latin typeface="+mn-lt"/>
              </a:rPr>
              <a:t>i</a:t>
            </a:r>
            <a:r>
              <a:rPr lang="it-IT" sz="1800" b="0" i="0" u="none" strike="noStrike" baseline="0" dirty="0" err="1">
                <a:solidFill>
                  <a:srgbClr val="000000"/>
                </a:solidFill>
                <a:latin typeface="+mn-lt"/>
              </a:rPr>
              <a:t>nconsistent</a:t>
            </a:r>
            <a:r>
              <a:rPr lang="it-IT" sz="1800" b="0" i="0" u="none" strike="noStrike" baseline="0" dirty="0">
                <a:solidFill>
                  <a:srgbClr val="000000"/>
                </a:solidFill>
                <a:latin typeface="+mn-lt"/>
              </a:rPr>
              <a:t> </a:t>
            </a:r>
            <a:r>
              <a:rPr lang="it-IT" sz="1800" b="0" i="0" u="none" strike="noStrike" baseline="0" dirty="0">
                <a:solidFill>
                  <a:srgbClr val="FF9900"/>
                </a:solidFill>
                <a:latin typeface="+mn-lt"/>
              </a:rPr>
              <a:t>electron-scattering </a:t>
            </a:r>
            <a:r>
              <a:rPr lang="it-IT" sz="1800" b="0" i="0" u="none" strike="noStrike" baseline="0" dirty="0">
                <a:solidFill>
                  <a:srgbClr val="000000"/>
                </a:solidFill>
                <a:latin typeface="+mn-lt"/>
              </a:rPr>
              <a:t>data </a:t>
            </a:r>
            <a:r>
              <a:rPr lang="it-IT" sz="1800" b="0" i="0" u="none" strike="noStrike" baseline="0" dirty="0" err="1">
                <a:solidFill>
                  <a:srgbClr val="000000"/>
                </a:solidFill>
                <a:latin typeface="+mn-lt"/>
              </a:rPr>
              <a:t>inconsistent</a:t>
            </a:r>
            <a:r>
              <a:rPr lang="it-IT" sz="1800" b="0" i="0" u="none" strike="noStrike" baseline="0" dirty="0">
                <a:solidFill>
                  <a:srgbClr val="000000"/>
                </a:solidFill>
                <a:latin typeface="+mn-lt"/>
              </a:rPr>
              <a:t> </a:t>
            </a:r>
            <a:r>
              <a:rPr lang="it-IT" sz="1800" b="0" i="0" u="none" strike="noStrike" baseline="0" dirty="0" err="1">
                <a:solidFill>
                  <a:srgbClr val="009899"/>
                </a:solidFill>
                <a:latin typeface="+mn-lt"/>
              </a:rPr>
              <a:t>hydrogen-spectroscopy</a:t>
            </a:r>
            <a:r>
              <a:rPr lang="it-IT" sz="1800" b="0" i="0" u="none" strike="noStrike" baseline="0" dirty="0">
                <a:solidFill>
                  <a:srgbClr val="009899"/>
                </a:solidFill>
                <a:latin typeface="+mn-lt"/>
              </a:rPr>
              <a:t> </a:t>
            </a:r>
            <a:r>
              <a:rPr lang="it-IT" sz="1800" b="0" i="0" u="none" strike="noStrike" baseline="0" dirty="0">
                <a:solidFill>
                  <a:srgbClr val="000000"/>
                </a:solidFill>
                <a:latin typeface="+mn-lt"/>
              </a:rPr>
              <a:t>data </a:t>
            </a:r>
            <a:endParaRPr lang="en-US" dirty="0">
              <a:latin typeface="+mn-lt"/>
            </a:endParaRPr>
          </a:p>
        </p:txBody>
      </p:sp>
    </p:spTree>
    <p:extLst>
      <p:ext uri="{BB962C8B-B14F-4D97-AF65-F5344CB8AC3E}">
        <p14:creationId xmlns:p14="http://schemas.microsoft.com/office/powerpoint/2010/main" val="4142833546"/>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41" name="TextBox 6"/>
          <p:cNvSpPr txBox="1">
            <a:spLocks noChangeArrowheads="1"/>
          </p:cNvSpPr>
          <p:nvPr/>
        </p:nvSpPr>
        <p:spPr bwMode="auto">
          <a:xfrm>
            <a:off x="8797640" y="0"/>
            <a:ext cx="322813" cy="252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015" tIns="41006" rIns="82015" bIns="41006">
            <a:spAutoFit/>
          </a:bodyPr>
          <a:lstStyle>
            <a:lvl1pPr defTabSz="506413" eaLnBrk="0" hangingPunct="0">
              <a:defRPr sz="2700" u="sng">
                <a:solidFill>
                  <a:schemeClr val="tx1"/>
                </a:solidFill>
                <a:latin typeface="Arial" charset="0"/>
                <a:ea typeface="ＭＳ Ｐゴシック" pitchFamily="34" charset="-128"/>
              </a:defRPr>
            </a:lvl1pPr>
            <a:lvl2pPr marL="37931725" indent="-37474525" defTabSz="506413" eaLnBrk="0" hangingPunct="0">
              <a:defRPr sz="2700" u="sng">
                <a:solidFill>
                  <a:schemeClr val="tx1"/>
                </a:solidFill>
                <a:latin typeface="Arial" charset="0"/>
                <a:ea typeface="ＭＳ Ｐゴシック" pitchFamily="34" charset="-128"/>
              </a:defRPr>
            </a:lvl2pPr>
            <a:lvl3pPr eaLnBrk="0" hangingPunct="0">
              <a:defRPr sz="2700" u="sng">
                <a:solidFill>
                  <a:schemeClr val="tx1"/>
                </a:solidFill>
                <a:latin typeface="Arial" charset="0"/>
                <a:ea typeface="ＭＳ Ｐゴシック" pitchFamily="34" charset="-128"/>
              </a:defRPr>
            </a:lvl3pPr>
            <a:lvl4pPr eaLnBrk="0" hangingPunct="0">
              <a:defRPr sz="2700" u="sng">
                <a:solidFill>
                  <a:schemeClr val="tx1"/>
                </a:solidFill>
                <a:latin typeface="Arial" charset="0"/>
                <a:ea typeface="ＭＳ Ｐゴシック" pitchFamily="34" charset="-128"/>
              </a:defRPr>
            </a:lvl4pPr>
            <a:lvl5pPr eaLnBrk="0" hangingPunct="0">
              <a:defRPr sz="2700" u="sng">
                <a:solidFill>
                  <a:schemeClr val="tx1"/>
                </a:solidFill>
                <a:latin typeface="Arial" charset="0"/>
                <a:ea typeface="ＭＳ Ｐゴシック" pitchFamily="34" charset="-128"/>
              </a:defRPr>
            </a:lvl5pPr>
            <a:lvl6pPr marL="457200" eaLnBrk="0" fontAlgn="base" hangingPunct="0">
              <a:spcBef>
                <a:spcPct val="0"/>
              </a:spcBef>
              <a:spcAft>
                <a:spcPct val="0"/>
              </a:spcAft>
              <a:defRPr sz="2700" u="sng">
                <a:solidFill>
                  <a:schemeClr val="tx1"/>
                </a:solidFill>
                <a:latin typeface="Arial" charset="0"/>
                <a:ea typeface="ＭＳ Ｐゴシック" pitchFamily="34" charset="-128"/>
              </a:defRPr>
            </a:lvl6pPr>
            <a:lvl7pPr marL="914400" eaLnBrk="0" fontAlgn="base" hangingPunct="0">
              <a:spcBef>
                <a:spcPct val="0"/>
              </a:spcBef>
              <a:spcAft>
                <a:spcPct val="0"/>
              </a:spcAft>
              <a:defRPr sz="2700" u="sng">
                <a:solidFill>
                  <a:schemeClr val="tx1"/>
                </a:solidFill>
                <a:latin typeface="Arial" charset="0"/>
                <a:ea typeface="ＭＳ Ｐゴシック" pitchFamily="34" charset="-128"/>
              </a:defRPr>
            </a:lvl7pPr>
            <a:lvl8pPr marL="1371600" eaLnBrk="0" fontAlgn="base" hangingPunct="0">
              <a:spcBef>
                <a:spcPct val="0"/>
              </a:spcBef>
              <a:spcAft>
                <a:spcPct val="0"/>
              </a:spcAft>
              <a:defRPr sz="2700" u="sng">
                <a:solidFill>
                  <a:schemeClr val="tx1"/>
                </a:solidFill>
                <a:latin typeface="Arial" charset="0"/>
                <a:ea typeface="ＭＳ Ｐゴシック" pitchFamily="34" charset="-128"/>
              </a:defRPr>
            </a:lvl8pPr>
            <a:lvl9pPr marL="1828800" eaLnBrk="0" fontAlgn="base" hangingPunct="0">
              <a:spcBef>
                <a:spcPct val="0"/>
              </a:spcBef>
              <a:spcAft>
                <a:spcPct val="0"/>
              </a:spcAft>
              <a:defRPr sz="2700" u="sng">
                <a:solidFill>
                  <a:schemeClr val="tx1"/>
                </a:solidFill>
                <a:latin typeface="Arial" charset="0"/>
                <a:ea typeface="ＭＳ Ｐゴシック" pitchFamily="34" charset="-128"/>
              </a:defRPr>
            </a:lvl9pPr>
          </a:lstStyle>
          <a:p>
            <a:pPr algn="l">
              <a:buClr>
                <a:srgbClr val="000000"/>
              </a:buClr>
              <a:buSzPct val="100000"/>
              <a:buFont typeface="Arial" charset="0"/>
              <a:buNone/>
            </a:pPr>
            <a:fld id="{99FE048B-F99C-450D-9909-35949B191EE6}" type="slidenum">
              <a:rPr lang="en-US" altLang="en-US" sz="1100" u="none">
                <a:solidFill>
                  <a:srgbClr val="000000"/>
                </a:solidFill>
                <a:ea typeface="Arial Unicode MS" pitchFamily="34" charset="-128"/>
                <a:cs typeface="Arial Unicode MS" pitchFamily="34" charset="-128"/>
              </a:rPr>
              <a:pPr algn="l">
                <a:buClr>
                  <a:srgbClr val="000000"/>
                </a:buClr>
                <a:buSzPct val="100000"/>
                <a:buFont typeface="Arial" charset="0"/>
                <a:buNone/>
              </a:pPr>
              <a:t>74</a:t>
            </a:fld>
            <a:endParaRPr lang="en-US" altLang="en-US" sz="1100" u="none" dirty="0">
              <a:solidFill>
                <a:srgbClr val="000000"/>
              </a:solidFill>
              <a:ea typeface="Arial Unicode MS" pitchFamily="34" charset="-128"/>
              <a:cs typeface="Arial Unicode MS" pitchFamily="34" charset="-128"/>
            </a:endParaRPr>
          </a:p>
        </p:txBody>
      </p:sp>
      <p:sp>
        <p:nvSpPr>
          <p:cNvPr id="10" name="Rectangle 2"/>
          <p:cNvSpPr>
            <a:spLocks noChangeArrowheads="1"/>
          </p:cNvSpPr>
          <p:nvPr/>
        </p:nvSpPr>
        <p:spPr bwMode="auto">
          <a:xfrm>
            <a:off x="303028" y="0"/>
            <a:ext cx="8458200" cy="762000"/>
          </a:xfrm>
          <a:prstGeom prst="rect">
            <a:avLst/>
          </a:prstGeom>
          <a:noFill/>
          <a:ln w="9525">
            <a:noFill/>
            <a:miter lim="800000"/>
            <a:headEnd/>
            <a:tailEnd/>
          </a:ln>
        </p:spPr>
        <p:txBody>
          <a:bodyPr lIns="91349" tIns="45673" rIns="91349" bIns="45673" anchor="ctr"/>
          <a:lstStyle/>
          <a:p>
            <a:r>
              <a:rPr lang="en-US" sz="3200" b="1" dirty="0">
                <a:solidFill>
                  <a:srgbClr val="0070C0"/>
                </a:solidFill>
                <a:latin typeface="+mj-lt"/>
                <a:cs typeface="Calibri" pitchFamily="34" charset="0"/>
              </a:rPr>
              <a:t>   </a:t>
            </a:r>
            <a:r>
              <a:rPr lang="en-US" sz="3200" b="1" dirty="0">
                <a:solidFill>
                  <a:srgbClr val="1C11FD"/>
                </a:solidFill>
                <a:latin typeface="+mj-lt"/>
                <a:cs typeface="Calibri" pitchFamily="34" charset="0"/>
              </a:rPr>
              <a:t>MUSE Current Status and Plans</a:t>
            </a:r>
          </a:p>
        </p:txBody>
      </p:sp>
      <p:sp>
        <p:nvSpPr>
          <p:cNvPr id="5" name="Content Placeholder 2"/>
          <p:cNvSpPr txBox="1">
            <a:spLocks/>
          </p:cNvSpPr>
          <p:nvPr/>
        </p:nvSpPr>
        <p:spPr>
          <a:xfrm>
            <a:off x="457200" y="1600200"/>
            <a:ext cx="7901985" cy="2895600"/>
          </a:xfrm>
          <a:prstGeom prst="rect">
            <a:avLst/>
          </a:prstGeom>
        </p:spPr>
        <p:txBody>
          <a:bodyPr/>
          <a:lstStyle>
            <a:lvl1pPr marL="337491" indent="-337491" algn="l" defTabSz="454261" rtl="0" eaLnBrk="0" fontAlgn="base" hangingPunct="0">
              <a:spcBef>
                <a:spcPts val="797"/>
              </a:spcBef>
              <a:spcAft>
                <a:spcPct val="0"/>
              </a:spcAft>
              <a:buClr>
                <a:srgbClr val="000000"/>
              </a:buClr>
              <a:buSzPct val="100000"/>
              <a:buFont typeface="Arial" charset="0"/>
              <a:buChar char="•"/>
              <a:defRPr sz="3200">
                <a:solidFill>
                  <a:srgbClr val="000000"/>
                </a:solidFill>
                <a:latin typeface="+mn-lt"/>
                <a:ea typeface="+mn-ea"/>
                <a:cs typeface="+mn-cs"/>
              </a:defRPr>
            </a:lvl1pPr>
            <a:lvl2pPr marL="737637" indent="-280531" algn="l" defTabSz="454261" rtl="0" eaLnBrk="0" fontAlgn="base" hangingPunct="0">
              <a:spcBef>
                <a:spcPts val="695"/>
              </a:spcBef>
              <a:spcAft>
                <a:spcPct val="0"/>
              </a:spcAft>
              <a:buClr>
                <a:srgbClr val="000000"/>
              </a:buClr>
              <a:buSzPct val="100000"/>
              <a:buFont typeface="Arial" charset="0"/>
              <a:buChar char="–"/>
              <a:defRPr sz="2800">
                <a:solidFill>
                  <a:srgbClr val="000000"/>
                </a:solidFill>
                <a:latin typeface="+mn-lt"/>
                <a:ea typeface="+mn-ea"/>
                <a:cs typeface="+mn-cs"/>
              </a:defRPr>
            </a:lvl2pPr>
            <a:lvl3pPr marL="1140635" indent="-226419" algn="l" defTabSz="454261" rtl="0" eaLnBrk="0" fontAlgn="base" hangingPunct="0">
              <a:spcBef>
                <a:spcPts val="606"/>
              </a:spcBef>
              <a:spcAft>
                <a:spcPct val="0"/>
              </a:spcAft>
              <a:buClr>
                <a:srgbClr val="000000"/>
              </a:buClr>
              <a:buSzPct val="100000"/>
              <a:buFont typeface="Arial" charset="0"/>
              <a:buChar char="•"/>
              <a:defRPr sz="2400">
                <a:solidFill>
                  <a:srgbClr val="000000"/>
                </a:solidFill>
                <a:latin typeface="+mn-lt"/>
                <a:ea typeface="+mn-ea"/>
                <a:cs typeface="+mn-cs"/>
              </a:defRPr>
            </a:lvl3pPr>
            <a:lvl4pPr marL="1597741" indent="-226419" algn="l" defTabSz="454261" rtl="0" eaLnBrk="0" fontAlgn="base" hangingPunct="0">
              <a:spcBef>
                <a:spcPts val="505"/>
              </a:spcBef>
              <a:spcAft>
                <a:spcPct val="0"/>
              </a:spcAft>
              <a:buClr>
                <a:srgbClr val="000000"/>
              </a:buClr>
              <a:buSzPct val="100000"/>
              <a:buFont typeface="Arial" charset="0"/>
              <a:buChar char="–"/>
              <a:defRPr sz="2000">
                <a:solidFill>
                  <a:srgbClr val="000000"/>
                </a:solidFill>
                <a:latin typeface="+mn-lt"/>
                <a:ea typeface="+mn-ea"/>
                <a:cs typeface="+mn-cs"/>
              </a:defRPr>
            </a:lvl4pPr>
            <a:lvl5pPr marL="2053427" indent="-226419" algn="l" defTabSz="454261" rtl="0" eaLnBrk="0" fontAlgn="base" hangingPunct="0">
              <a:spcBef>
                <a:spcPts val="505"/>
              </a:spcBef>
              <a:spcAft>
                <a:spcPct val="0"/>
              </a:spcAft>
              <a:buClr>
                <a:srgbClr val="000000"/>
              </a:buClr>
              <a:buSzPct val="100000"/>
              <a:buFont typeface="Arial" charset="0"/>
              <a:buChar char="»"/>
              <a:defRPr sz="2000">
                <a:solidFill>
                  <a:srgbClr val="000000"/>
                </a:solidFill>
                <a:latin typeface="+mn-lt"/>
                <a:ea typeface="+mn-ea"/>
                <a:cs typeface="+mn-cs"/>
              </a:defRPr>
            </a:lvl5pPr>
            <a:lvl6pPr marL="2512936" indent="-228448" algn="l" defTabSz="456896" rtl="0" fontAlgn="base">
              <a:spcBef>
                <a:spcPts val="500"/>
              </a:spcBef>
              <a:spcAft>
                <a:spcPct val="0"/>
              </a:spcAft>
              <a:buClr>
                <a:srgbClr val="000000"/>
              </a:buClr>
              <a:buSzPct val="100000"/>
              <a:buFont typeface="Arial" pitchFamily="-112" charset="0"/>
              <a:buChar char="»"/>
              <a:defRPr sz="2000">
                <a:solidFill>
                  <a:srgbClr val="000000"/>
                </a:solidFill>
                <a:latin typeface="+mn-lt"/>
                <a:ea typeface="+mn-ea"/>
                <a:cs typeface="+mn-cs"/>
              </a:defRPr>
            </a:lvl6pPr>
            <a:lvl7pPr marL="2969835" indent="-228448" algn="l" defTabSz="456896" rtl="0" fontAlgn="base">
              <a:spcBef>
                <a:spcPts val="500"/>
              </a:spcBef>
              <a:spcAft>
                <a:spcPct val="0"/>
              </a:spcAft>
              <a:buClr>
                <a:srgbClr val="000000"/>
              </a:buClr>
              <a:buSzPct val="100000"/>
              <a:buFont typeface="Arial" pitchFamily="-112" charset="0"/>
              <a:buChar char="»"/>
              <a:defRPr sz="2000">
                <a:solidFill>
                  <a:srgbClr val="000000"/>
                </a:solidFill>
                <a:latin typeface="+mn-lt"/>
                <a:ea typeface="+mn-ea"/>
                <a:cs typeface="+mn-cs"/>
              </a:defRPr>
            </a:lvl7pPr>
            <a:lvl8pPr marL="3426731" indent="-228448" algn="l" defTabSz="456896" rtl="0" fontAlgn="base">
              <a:spcBef>
                <a:spcPts val="500"/>
              </a:spcBef>
              <a:spcAft>
                <a:spcPct val="0"/>
              </a:spcAft>
              <a:buClr>
                <a:srgbClr val="000000"/>
              </a:buClr>
              <a:buSzPct val="100000"/>
              <a:buFont typeface="Arial" pitchFamily="-112" charset="0"/>
              <a:buChar char="»"/>
              <a:defRPr sz="2000">
                <a:solidFill>
                  <a:srgbClr val="000000"/>
                </a:solidFill>
                <a:latin typeface="+mn-lt"/>
                <a:ea typeface="+mn-ea"/>
                <a:cs typeface="+mn-cs"/>
              </a:defRPr>
            </a:lvl8pPr>
            <a:lvl9pPr marL="3883629" indent="-228448" algn="l" defTabSz="456896" rtl="0" fontAlgn="base">
              <a:spcBef>
                <a:spcPts val="500"/>
              </a:spcBef>
              <a:spcAft>
                <a:spcPct val="0"/>
              </a:spcAft>
              <a:buClr>
                <a:srgbClr val="000000"/>
              </a:buClr>
              <a:buSzPct val="100000"/>
              <a:buFont typeface="Arial" pitchFamily="-112" charset="0"/>
              <a:buChar char="»"/>
              <a:defRPr sz="2000">
                <a:solidFill>
                  <a:srgbClr val="000000"/>
                </a:solidFill>
                <a:latin typeface="+mn-lt"/>
                <a:ea typeface="+mn-ea"/>
                <a:cs typeface="+mn-cs"/>
              </a:defRPr>
            </a:lvl9pPr>
          </a:lstStyle>
          <a:p>
            <a:pPr>
              <a:spcBef>
                <a:spcPts val="600"/>
              </a:spcBef>
              <a:spcAft>
                <a:spcPts val="0"/>
              </a:spcAft>
            </a:pPr>
            <a:r>
              <a:rPr lang="en-US" sz="2000" kern="0" dirty="0"/>
              <a:t>MUSE proposed  in 2012 (approved in 2013)</a:t>
            </a:r>
          </a:p>
          <a:p>
            <a:pPr>
              <a:spcBef>
                <a:spcPts val="600"/>
              </a:spcBef>
              <a:spcAft>
                <a:spcPts val="0"/>
              </a:spcAft>
            </a:pPr>
            <a:r>
              <a:rPr lang="en-US" sz="2000" kern="0" dirty="0"/>
              <a:t>started production data taking for 12 beam months over 2 years in 2023</a:t>
            </a:r>
          </a:p>
          <a:p>
            <a:pPr marL="457106" lvl="1" indent="0">
              <a:spcBef>
                <a:spcPts val="600"/>
              </a:spcBef>
              <a:spcAft>
                <a:spcPts val="0"/>
              </a:spcAft>
              <a:buNone/>
            </a:pPr>
            <a:r>
              <a:rPr lang="en-US" sz="2000" b="0" i="0" u="none" strike="noStrike" baseline="0" dirty="0">
                <a:solidFill>
                  <a:srgbClr val="000000"/>
                </a:solidFill>
                <a:latin typeface="AAAAAB+HelveticaNeue"/>
              </a:rPr>
              <a:t>	</a:t>
            </a:r>
            <a:r>
              <a:rPr lang="en-US" sz="2000" dirty="0">
                <a:latin typeface="AAAAAB+HelveticaNeue"/>
              </a:rPr>
              <a:t>      </a:t>
            </a:r>
            <a:r>
              <a:rPr lang="en-US" altLang="en-US" sz="2000" u="none" dirty="0">
                <a:solidFill>
                  <a:srgbClr val="000000"/>
                </a:solidFill>
                <a:latin typeface="+mn-lt"/>
                <a:cs typeface="+mn-cs"/>
                <a:sym typeface="Symbol"/>
              </a:rPr>
              <a:t> </a:t>
            </a:r>
            <a:r>
              <a:rPr lang="en-US" sz="2000" b="0" i="0" u="none" strike="noStrike" baseline="0" dirty="0">
                <a:solidFill>
                  <a:srgbClr val="000000"/>
                </a:solidFill>
                <a:latin typeface="AAAAAB+HelveticaNeue"/>
              </a:rPr>
              <a:t>2.7 </a:t>
            </a:r>
            <a:r>
              <a:rPr lang="en-US" sz="2000" b="0" i="0" u="none" strike="noStrike" baseline="0" dirty="0">
                <a:solidFill>
                  <a:srgbClr val="000000"/>
                </a:solidFill>
                <a:latin typeface="AAAAAC+HelveticaNeue"/>
              </a:rPr>
              <a:t>× </a:t>
            </a:r>
            <a:r>
              <a:rPr lang="en-US" sz="2000" b="0" i="0" u="none" strike="noStrike" baseline="0" dirty="0">
                <a:solidFill>
                  <a:srgbClr val="000000"/>
                </a:solidFill>
                <a:latin typeface="AAAAAB+HelveticaNeue"/>
              </a:rPr>
              <a:t>10</a:t>
            </a:r>
            <a:r>
              <a:rPr lang="en-US" sz="2000" b="0" i="0" u="none" strike="noStrike" baseline="30000" dirty="0">
                <a:solidFill>
                  <a:srgbClr val="000000"/>
                </a:solidFill>
                <a:latin typeface="AAAAAB+HelveticaNeue"/>
              </a:rPr>
              <a:t>9</a:t>
            </a:r>
            <a:r>
              <a:rPr lang="en-US" sz="2000" b="0" i="0" u="none" strike="noStrike" baseline="0" dirty="0">
                <a:solidFill>
                  <a:srgbClr val="000000"/>
                </a:solidFill>
                <a:latin typeface="AAAAAB+HelveticaNeue"/>
              </a:rPr>
              <a:t> events (2023)</a:t>
            </a:r>
            <a:br>
              <a:rPr lang="en-US" sz="2000" b="0" i="0" u="none" strike="noStrike" baseline="0" dirty="0">
                <a:solidFill>
                  <a:srgbClr val="000000"/>
                </a:solidFill>
                <a:latin typeface="AAAAAB+HelveticaNeue"/>
              </a:rPr>
            </a:br>
            <a:r>
              <a:rPr lang="en-US" sz="2000" b="0" i="0" u="none" strike="noStrike" baseline="0" dirty="0">
                <a:solidFill>
                  <a:srgbClr val="000000"/>
                </a:solidFill>
                <a:latin typeface="AAAAAB+HelveticaNeue"/>
              </a:rPr>
              <a:t>	</a:t>
            </a:r>
            <a:r>
              <a:rPr lang="en-US" sz="2000" dirty="0">
                <a:latin typeface="AAAAAB+HelveticaNeue"/>
              </a:rPr>
              <a:t>      </a:t>
            </a:r>
            <a:r>
              <a:rPr lang="en-US" altLang="en-US" sz="2000" u="none" dirty="0">
                <a:solidFill>
                  <a:srgbClr val="000000"/>
                </a:solidFill>
                <a:latin typeface="+mn-lt"/>
                <a:cs typeface="+mn-cs"/>
                <a:sym typeface="Symbol"/>
              </a:rPr>
              <a:t> </a:t>
            </a:r>
            <a:r>
              <a:rPr lang="en-US" altLang="en-US" sz="2000" dirty="0">
                <a:latin typeface="AAAAAB+HelveticaNeue"/>
                <a:cs typeface="+mn-cs"/>
                <a:sym typeface="Symbol"/>
              </a:rPr>
              <a:t>4.8</a:t>
            </a:r>
            <a:r>
              <a:rPr lang="en-US" sz="2000" b="0" i="0" u="none" strike="noStrike" baseline="0" dirty="0">
                <a:solidFill>
                  <a:srgbClr val="000000"/>
                </a:solidFill>
                <a:latin typeface="AAAAAB+HelveticaNeue"/>
              </a:rPr>
              <a:t> </a:t>
            </a:r>
            <a:r>
              <a:rPr lang="en-US" sz="2000" b="0" i="0" u="none" strike="noStrike" baseline="0" dirty="0">
                <a:solidFill>
                  <a:srgbClr val="000000"/>
                </a:solidFill>
                <a:latin typeface="AAAAAC+HelveticaNeue"/>
              </a:rPr>
              <a:t>× </a:t>
            </a:r>
            <a:r>
              <a:rPr lang="en-US" sz="2000" b="0" i="0" u="none" strike="noStrike" baseline="0" dirty="0">
                <a:solidFill>
                  <a:srgbClr val="000000"/>
                </a:solidFill>
                <a:latin typeface="AAAAAB+HelveticaNeue"/>
              </a:rPr>
              <a:t>10</a:t>
            </a:r>
            <a:r>
              <a:rPr lang="en-US" sz="2000" b="0" i="0" u="none" strike="noStrike" baseline="30000" dirty="0">
                <a:solidFill>
                  <a:srgbClr val="000000"/>
                </a:solidFill>
                <a:latin typeface="AAAAAB+HelveticaNeue"/>
              </a:rPr>
              <a:t>9</a:t>
            </a:r>
            <a:r>
              <a:rPr lang="en-US" sz="2000" b="0" i="0" u="none" strike="noStrike" baseline="0" dirty="0">
                <a:solidFill>
                  <a:srgbClr val="000000"/>
                </a:solidFill>
                <a:latin typeface="AAAAAB+HelveticaNeue"/>
              </a:rPr>
              <a:t> events (2024)	     </a:t>
            </a:r>
            <a:endParaRPr lang="en-US" sz="1800" i="0" u="none" strike="noStrike" baseline="0" dirty="0"/>
          </a:p>
          <a:p>
            <a:pPr>
              <a:spcBef>
                <a:spcPts val="600"/>
              </a:spcBef>
              <a:spcAft>
                <a:spcPts val="0"/>
              </a:spcAft>
            </a:pPr>
            <a:r>
              <a:rPr lang="en-US" sz="2000" i="0" u="none" strike="noStrike" baseline="0" dirty="0"/>
              <a:t>MUSE aims for ~12 billion events, with a 60/40 split between LH</a:t>
            </a:r>
            <a:r>
              <a:rPr lang="en-US" sz="2000" i="0" u="none" strike="noStrike" baseline="-25000" dirty="0"/>
              <a:t>2</a:t>
            </a:r>
            <a:r>
              <a:rPr lang="en-US" sz="2000" i="0" u="none" strike="noStrike" baseline="0" dirty="0"/>
              <a:t>/</a:t>
            </a:r>
            <a:r>
              <a:rPr lang="en-US" sz="2000" dirty="0"/>
              <a:t>e</a:t>
            </a:r>
            <a:r>
              <a:rPr lang="en-US" sz="2000" i="0" u="none" strike="noStrike" baseline="0" dirty="0"/>
              <a:t>mpty </a:t>
            </a:r>
            <a:r>
              <a:rPr lang="en-US" sz="2000" dirty="0"/>
              <a:t>c</a:t>
            </a:r>
            <a:r>
              <a:rPr lang="en-US" sz="2000" i="0" u="none" strike="noStrike" baseline="0" dirty="0"/>
              <a:t>ell scattering events</a:t>
            </a:r>
          </a:p>
          <a:p>
            <a:pPr>
              <a:spcBef>
                <a:spcPts val="600"/>
              </a:spcBef>
              <a:spcAft>
                <a:spcPts val="0"/>
              </a:spcAft>
            </a:pPr>
            <a:r>
              <a:rPr lang="en-US" sz="2000" kern="0" dirty="0"/>
              <a:t>Aim to finish in 2025</a:t>
            </a:r>
          </a:p>
          <a:p>
            <a:pPr>
              <a:spcBef>
                <a:spcPts val="600"/>
              </a:spcBef>
              <a:spcAft>
                <a:spcPts val="0"/>
              </a:spcAft>
            </a:pPr>
            <a:endParaRPr lang="en-US" sz="2000" kern="0" dirty="0"/>
          </a:p>
          <a:p>
            <a:pPr>
              <a:spcBef>
                <a:spcPts val="600"/>
              </a:spcBef>
              <a:spcAft>
                <a:spcPts val="0"/>
              </a:spcAft>
            </a:pPr>
            <a:r>
              <a:rPr lang="en-US" sz="2000" kern="0" dirty="0">
                <a:solidFill>
                  <a:srgbClr val="1C11FD"/>
                </a:solidFill>
              </a:rPr>
              <a:t>MUSE uniquely suited to address the proton radius puzzle and much more</a:t>
            </a:r>
            <a:br>
              <a:rPr lang="en-US" sz="2000" kern="0" dirty="0">
                <a:solidFill>
                  <a:srgbClr val="1C11FD"/>
                </a:solidFill>
              </a:rPr>
            </a:br>
            <a:endParaRPr lang="en-US" sz="2000" kern="0" dirty="0">
              <a:solidFill>
                <a:srgbClr val="1C11FD"/>
              </a:solidFill>
            </a:endParaRPr>
          </a:p>
        </p:txBody>
      </p:sp>
    </p:spTree>
    <p:extLst>
      <p:ext uri="{BB962C8B-B14F-4D97-AF65-F5344CB8AC3E}">
        <p14:creationId xmlns:p14="http://schemas.microsoft.com/office/powerpoint/2010/main" val="2561885586"/>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2"/>
          <p:cNvSpPr txBox="1">
            <a:spLocks/>
          </p:cNvSpPr>
          <p:nvPr/>
        </p:nvSpPr>
        <p:spPr>
          <a:xfrm>
            <a:off x="288850" y="1143000"/>
            <a:ext cx="8321749" cy="4953000"/>
          </a:xfrm>
          <a:prstGeom prst="rect">
            <a:avLst/>
          </a:prstGeom>
        </p:spPr>
        <p:txBody>
          <a:bodyPr/>
          <a:lstStyle>
            <a:lvl1pPr marL="337491" indent="-337491" algn="l" defTabSz="454261" rtl="0" eaLnBrk="0" fontAlgn="base" hangingPunct="0">
              <a:spcBef>
                <a:spcPts val="797"/>
              </a:spcBef>
              <a:spcAft>
                <a:spcPct val="0"/>
              </a:spcAft>
              <a:buClr>
                <a:srgbClr val="000000"/>
              </a:buClr>
              <a:buSzPct val="100000"/>
              <a:buFont typeface="Arial" charset="0"/>
              <a:buChar char="•"/>
              <a:defRPr sz="3200">
                <a:solidFill>
                  <a:srgbClr val="000000"/>
                </a:solidFill>
                <a:latin typeface="+mn-lt"/>
                <a:ea typeface="+mn-ea"/>
                <a:cs typeface="+mn-cs"/>
              </a:defRPr>
            </a:lvl1pPr>
            <a:lvl2pPr marL="737637" indent="-280531" algn="l" defTabSz="454261" rtl="0" eaLnBrk="0" fontAlgn="base" hangingPunct="0">
              <a:spcBef>
                <a:spcPts val="695"/>
              </a:spcBef>
              <a:spcAft>
                <a:spcPct val="0"/>
              </a:spcAft>
              <a:buClr>
                <a:srgbClr val="000000"/>
              </a:buClr>
              <a:buSzPct val="100000"/>
              <a:buFont typeface="Arial" charset="0"/>
              <a:buChar char="–"/>
              <a:defRPr sz="2800">
                <a:solidFill>
                  <a:srgbClr val="000000"/>
                </a:solidFill>
                <a:latin typeface="+mn-lt"/>
                <a:ea typeface="+mn-ea"/>
                <a:cs typeface="+mn-cs"/>
              </a:defRPr>
            </a:lvl2pPr>
            <a:lvl3pPr marL="1140635" indent="-226419" algn="l" defTabSz="454261" rtl="0" eaLnBrk="0" fontAlgn="base" hangingPunct="0">
              <a:spcBef>
                <a:spcPts val="606"/>
              </a:spcBef>
              <a:spcAft>
                <a:spcPct val="0"/>
              </a:spcAft>
              <a:buClr>
                <a:srgbClr val="000000"/>
              </a:buClr>
              <a:buSzPct val="100000"/>
              <a:buFont typeface="Arial" charset="0"/>
              <a:buChar char="•"/>
              <a:defRPr sz="2400">
                <a:solidFill>
                  <a:srgbClr val="000000"/>
                </a:solidFill>
                <a:latin typeface="+mn-lt"/>
                <a:ea typeface="+mn-ea"/>
                <a:cs typeface="+mn-cs"/>
              </a:defRPr>
            </a:lvl3pPr>
            <a:lvl4pPr marL="1597741" indent="-226419" algn="l" defTabSz="454261" rtl="0" eaLnBrk="0" fontAlgn="base" hangingPunct="0">
              <a:spcBef>
                <a:spcPts val="505"/>
              </a:spcBef>
              <a:spcAft>
                <a:spcPct val="0"/>
              </a:spcAft>
              <a:buClr>
                <a:srgbClr val="000000"/>
              </a:buClr>
              <a:buSzPct val="100000"/>
              <a:buFont typeface="Arial" charset="0"/>
              <a:buChar char="–"/>
              <a:defRPr sz="2000">
                <a:solidFill>
                  <a:srgbClr val="000000"/>
                </a:solidFill>
                <a:latin typeface="+mn-lt"/>
                <a:ea typeface="+mn-ea"/>
                <a:cs typeface="+mn-cs"/>
              </a:defRPr>
            </a:lvl4pPr>
            <a:lvl5pPr marL="2053427" indent="-226419" algn="l" defTabSz="454261" rtl="0" eaLnBrk="0" fontAlgn="base" hangingPunct="0">
              <a:spcBef>
                <a:spcPts val="505"/>
              </a:spcBef>
              <a:spcAft>
                <a:spcPct val="0"/>
              </a:spcAft>
              <a:buClr>
                <a:srgbClr val="000000"/>
              </a:buClr>
              <a:buSzPct val="100000"/>
              <a:buFont typeface="Arial" charset="0"/>
              <a:buChar char="»"/>
              <a:defRPr sz="2000">
                <a:solidFill>
                  <a:srgbClr val="000000"/>
                </a:solidFill>
                <a:latin typeface="+mn-lt"/>
                <a:ea typeface="+mn-ea"/>
                <a:cs typeface="+mn-cs"/>
              </a:defRPr>
            </a:lvl5pPr>
            <a:lvl6pPr marL="2512936" indent="-228448" algn="l" defTabSz="456896" rtl="0" fontAlgn="base">
              <a:spcBef>
                <a:spcPts val="500"/>
              </a:spcBef>
              <a:spcAft>
                <a:spcPct val="0"/>
              </a:spcAft>
              <a:buClr>
                <a:srgbClr val="000000"/>
              </a:buClr>
              <a:buSzPct val="100000"/>
              <a:buFont typeface="Arial" pitchFamily="-112" charset="0"/>
              <a:buChar char="»"/>
              <a:defRPr sz="2000">
                <a:solidFill>
                  <a:srgbClr val="000000"/>
                </a:solidFill>
                <a:latin typeface="+mn-lt"/>
                <a:ea typeface="+mn-ea"/>
                <a:cs typeface="+mn-cs"/>
              </a:defRPr>
            </a:lvl6pPr>
            <a:lvl7pPr marL="2969835" indent="-228448" algn="l" defTabSz="456896" rtl="0" fontAlgn="base">
              <a:spcBef>
                <a:spcPts val="500"/>
              </a:spcBef>
              <a:spcAft>
                <a:spcPct val="0"/>
              </a:spcAft>
              <a:buClr>
                <a:srgbClr val="000000"/>
              </a:buClr>
              <a:buSzPct val="100000"/>
              <a:buFont typeface="Arial" pitchFamily="-112" charset="0"/>
              <a:buChar char="»"/>
              <a:defRPr sz="2000">
                <a:solidFill>
                  <a:srgbClr val="000000"/>
                </a:solidFill>
                <a:latin typeface="+mn-lt"/>
                <a:ea typeface="+mn-ea"/>
                <a:cs typeface="+mn-cs"/>
              </a:defRPr>
            </a:lvl7pPr>
            <a:lvl8pPr marL="3426731" indent="-228448" algn="l" defTabSz="456896" rtl="0" fontAlgn="base">
              <a:spcBef>
                <a:spcPts val="500"/>
              </a:spcBef>
              <a:spcAft>
                <a:spcPct val="0"/>
              </a:spcAft>
              <a:buClr>
                <a:srgbClr val="000000"/>
              </a:buClr>
              <a:buSzPct val="100000"/>
              <a:buFont typeface="Arial" pitchFamily="-112" charset="0"/>
              <a:buChar char="»"/>
              <a:defRPr sz="2000">
                <a:solidFill>
                  <a:srgbClr val="000000"/>
                </a:solidFill>
                <a:latin typeface="+mn-lt"/>
                <a:ea typeface="+mn-ea"/>
                <a:cs typeface="+mn-cs"/>
              </a:defRPr>
            </a:lvl8pPr>
            <a:lvl9pPr marL="3883629" indent="-228448" algn="l" defTabSz="456896" rtl="0" fontAlgn="base">
              <a:spcBef>
                <a:spcPts val="500"/>
              </a:spcBef>
              <a:spcAft>
                <a:spcPct val="0"/>
              </a:spcAft>
              <a:buClr>
                <a:srgbClr val="000000"/>
              </a:buClr>
              <a:buSzPct val="100000"/>
              <a:buFont typeface="Arial" pitchFamily="-112" charset="0"/>
              <a:buChar char="»"/>
              <a:defRPr sz="2000">
                <a:solidFill>
                  <a:srgbClr val="000000"/>
                </a:solidFill>
                <a:latin typeface="+mn-lt"/>
                <a:ea typeface="+mn-ea"/>
                <a:cs typeface="+mn-cs"/>
              </a:defRPr>
            </a:lvl9pPr>
          </a:lstStyle>
          <a:p>
            <a:pPr>
              <a:spcBef>
                <a:spcPts val="600"/>
              </a:spcBef>
              <a:spcAft>
                <a:spcPts val="600"/>
              </a:spcAft>
            </a:pPr>
            <a:r>
              <a:rPr lang="en-US" sz="2000" kern="0" dirty="0">
                <a:solidFill>
                  <a:schemeClr val="tx1"/>
                </a:solidFill>
              </a:rPr>
              <a:t>We are </a:t>
            </a:r>
            <a:r>
              <a:rPr lang="en-US" sz="2000" kern="0" dirty="0">
                <a:solidFill>
                  <a:srgbClr val="1C11FD"/>
                </a:solidFill>
              </a:rPr>
              <a:t>still</a:t>
            </a:r>
            <a:r>
              <a:rPr lang="en-US" sz="2000" kern="0" dirty="0">
                <a:solidFill>
                  <a:schemeClr val="tx1"/>
                </a:solidFill>
              </a:rPr>
              <a:t> (possibly more) </a:t>
            </a:r>
            <a:r>
              <a:rPr lang="en-US" sz="2000" kern="0" dirty="0">
                <a:solidFill>
                  <a:srgbClr val="1C11FD"/>
                </a:solidFill>
              </a:rPr>
              <a:t>puzzled</a:t>
            </a:r>
            <a:r>
              <a:rPr lang="en-US" sz="2000" kern="0" dirty="0">
                <a:solidFill>
                  <a:schemeClr val="tx1"/>
                </a:solidFill>
              </a:rPr>
              <a:t>!</a:t>
            </a:r>
          </a:p>
          <a:p>
            <a:pPr>
              <a:spcBef>
                <a:spcPts val="600"/>
              </a:spcBef>
              <a:spcAft>
                <a:spcPts val="600"/>
              </a:spcAft>
            </a:pPr>
            <a:r>
              <a:rPr lang="en-US" sz="2000" kern="0" dirty="0">
                <a:solidFill>
                  <a:srgbClr val="1C11FD"/>
                </a:solidFill>
              </a:rPr>
              <a:t>Proton radius puzzle </a:t>
            </a:r>
          </a:p>
          <a:p>
            <a:pPr lvl="1">
              <a:spcBef>
                <a:spcPts val="600"/>
              </a:spcBef>
              <a:spcAft>
                <a:spcPts val="600"/>
              </a:spcAft>
            </a:pPr>
            <a:r>
              <a:rPr lang="en-US" sz="1800" kern="0" dirty="0">
                <a:solidFill>
                  <a:schemeClr val="tx1"/>
                </a:solidFill>
              </a:rPr>
              <a:t>discrepancy between muonic and electronic measurements has blurred</a:t>
            </a:r>
            <a:endParaRPr lang="it-IT" sz="1800" kern="0" dirty="0">
              <a:solidFill>
                <a:schemeClr val="tx1"/>
              </a:solidFill>
            </a:endParaRPr>
          </a:p>
          <a:p>
            <a:pPr lvl="1">
              <a:spcBef>
                <a:spcPts val="600"/>
              </a:spcBef>
              <a:spcAft>
                <a:spcPts val="600"/>
              </a:spcAft>
            </a:pPr>
            <a:r>
              <a:rPr lang="it-IT" sz="1800" kern="0" dirty="0" err="1">
                <a:solidFill>
                  <a:schemeClr val="tx1"/>
                </a:solidFill>
              </a:rPr>
              <a:t>but</a:t>
            </a:r>
            <a:r>
              <a:rPr lang="it-IT" sz="1800" kern="0" dirty="0">
                <a:solidFill>
                  <a:schemeClr val="tx1"/>
                </a:solidFill>
              </a:rPr>
              <a:t> </a:t>
            </a:r>
            <a:r>
              <a:rPr lang="it-IT" sz="1800" kern="0" dirty="0" err="1">
                <a:solidFill>
                  <a:schemeClr val="tx1"/>
                </a:solidFill>
              </a:rPr>
              <a:t>inconsistent</a:t>
            </a:r>
            <a:r>
              <a:rPr lang="it-IT" sz="1800" kern="0" dirty="0">
                <a:solidFill>
                  <a:schemeClr val="tx1"/>
                </a:solidFill>
              </a:rPr>
              <a:t> </a:t>
            </a:r>
            <a:r>
              <a:rPr lang="it-IT" sz="1800" kern="0" dirty="0">
                <a:solidFill>
                  <a:srgbClr val="1C11FD"/>
                </a:solidFill>
              </a:rPr>
              <a:t>electron-scattering</a:t>
            </a:r>
            <a:r>
              <a:rPr lang="it-IT" sz="1800" kern="0" dirty="0">
                <a:solidFill>
                  <a:schemeClr val="tx1"/>
                </a:solidFill>
              </a:rPr>
              <a:t> data and </a:t>
            </a:r>
            <a:r>
              <a:rPr lang="it-IT" sz="1800" kern="0" dirty="0" err="1">
                <a:solidFill>
                  <a:schemeClr val="tx1"/>
                </a:solidFill>
              </a:rPr>
              <a:t>inconsistent</a:t>
            </a:r>
            <a:r>
              <a:rPr lang="it-IT" sz="1800" kern="0" dirty="0">
                <a:solidFill>
                  <a:schemeClr val="tx1"/>
                </a:solidFill>
              </a:rPr>
              <a:t> </a:t>
            </a:r>
            <a:r>
              <a:rPr lang="it-IT" sz="1800" kern="0" dirty="0" err="1">
                <a:solidFill>
                  <a:srgbClr val="1C11FD"/>
                </a:solidFill>
              </a:rPr>
              <a:t>hydrogen-spectroscopy</a:t>
            </a:r>
            <a:r>
              <a:rPr lang="it-IT" sz="1800" kern="0" dirty="0">
                <a:solidFill>
                  <a:schemeClr val="tx1"/>
                </a:solidFill>
              </a:rPr>
              <a:t> data</a:t>
            </a:r>
            <a:r>
              <a:rPr lang="en-US" sz="1800" kern="0" dirty="0">
                <a:solidFill>
                  <a:schemeClr val="tx1"/>
                </a:solidFill>
              </a:rPr>
              <a:t> remains a serious problem</a:t>
            </a:r>
          </a:p>
          <a:p>
            <a:pPr lvl="1">
              <a:spcBef>
                <a:spcPts val="600"/>
              </a:spcBef>
              <a:spcAft>
                <a:spcPts val="600"/>
              </a:spcAft>
            </a:pPr>
            <a:r>
              <a:rPr lang="en-US" sz="1800" kern="0" dirty="0">
                <a:solidFill>
                  <a:schemeClr val="tx1"/>
                </a:solidFill>
              </a:rPr>
              <a:t>need new data with better control</a:t>
            </a:r>
          </a:p>
          <a:p>
            <a:pPr>
              <a:spcBef>
                <a:spcPts val="600"/>
              </a:spcBef>
              <a:spcAft>
                <a:spcPts val="600"/>
              </a:spcAft>
            </a:pPr>
            <a:r>
              <a:rPr lang="en-US" sz="2000" kern="0" dirty="0">
                <a:solidFill>
                  <a:srgbClr val="1C11FD"/>
                </a:solidFill>
              </a:rPr>
              <a:t>Expect new results in the coming years</a:t>
            </a:r>
          </a:p>
          <a:p>
            <a:pPr>
              <a:spcBef>
                <a:spcPts val="600"/>
              </a:spcBef>
              <a:spcAft>
                <a:spcPts val="600"/>
              </a:spcAft>
            </a:pPr>
            <a:r>
              <a:rPr lang="en-US" sz="2000" dirty="0">
                <a:solidFill>
                  <a:srgbClr val="1C11FD"/>
                </a:solidFill>
              </a:rPr>
              <a:t>MUSE (w/ electron &amp; muon scattering)</a:t>
            </a:r>
            <a:endParaRPr lang="en-US" sz="2000" kern="0" dirty="0">
              <a:solidFill>
                <a:srgbClr val="1C11FD"/>
              </a:solidFill>
            </a:endParaRPr>
          </a:p>
          <a:p>
            <a:pPr lvl="1">
              <a:spcBef>
                <a:spcPts val="600"/>
              </a:spcBef>
              <a:spcAft>
                <a:spcPts val="600"/>
              </a:spcAft>
            </a:pPr>
            <a:r>
              <a:rPr lang="en-US" sz="1800" kern="0" dirty="0">
                <a:solidFill>
                  <a:schemeClr val="tx1"/>
                </a:solidFill>
              </a:rPr>
              <a:t>give first precise muon scattering results</a:t>
            </a:r>
          </a:p>
          <a:p>
            <a:pPr lvl="1">
              <a:spcBef>
                <a:spcPts val="600"/>
              </a:spcBef>
              <a:spcAft>
                <a:spcPts val="600"/>
              </a:spcAft>
            </a:pPr>
            <a:r>
              <a:rPr lang="en-US" sz="1800" kern="0" dirty="0">
                <a:solidFill>
                  <a:schemeClr val="tx1"/>
                </a:solidFill>
              </a:rPr>
              <a:t>will test existing values of radius</a:t>
            </a:r>
          </a:p>
          <a:p>
            <a:pPr lvl="1">
              <a:spcBef>
                <a:spcPts val="600"/>
              </a:spcBef>
              <a:spcAft>
                <a:spcPts val="600"/>
              </a:spcAft>
            </a:pPr>
            <a:r>
              <a:rPr lang="en-US" sz="1800" kern="0" dirty="0">
                <a:solidFill>
                  <a:schemeClr val="tx1"/>
                </a:solidFill>
              </a:rPr>
              <a:t>will test two photon exchange &amp; radiative corrections</a:t>
            </a:r>
          </a:p>
          <a:p>
            <a:pPr lvl="1">
              <a:spcBef>
                <a:spcPts val="600"/>
              </a:spcBef>
              <a:spcAft>
                <a:spcPts val="600"/>
              </a:spcAft>
            </a:pPr>
            <a:r>
              <a:rPr lang="en-US" sz="1800" kern="0" dirty="0">
                <a:solidFill>
                  <a:schemeClr val="tx1"/>
                </a:solidFill>
              </a:rPr>
              <a:t>lepton universality</a:t>
            </a:r>
          </a:p>
          <a:p>
            <a:pPr>
              <a:spcBef>
                <a:spcPts val="600"/>
              </a:spcBef>
              <a:spcAft>
                <a:spcPts val="600"/>
              </a:spcAft>
            </a:pPr>
            <a:endParaRPr lang="en-US" sz="2000" kern="0" dirty="0"/>
          </a:p>
          <a:p>
            <a:pPr lvl="1">
              <a:spcBef>
                <a:spcPts val="600"/>
              </a:spcBef>
              <a:spcAft>
                <a:spcPts val="600"/>
              </a:spcAft>
            </a:pPr>
            <a:endParaRPr lang="en-US" sz="1800" dirty="0"/>
          </a:p>
        </p:txBody>
      </p:sp>
      <p:sp>
        <p:nvSpPr>
          <p:cNvPr id="6" name="Slide Number Placeholder 34"/>
          <p:cNvSpPr txBox="1">
            <a:spLocks/>
          </p:cNvSpPr>
          <p:nvPr/>
        </p:nvSpPr>
        <p:spPr bwMode="auto">
          <a:xfrm>
            <a:off x="8901113" y="6618288"/>
            <a:ext cx="244475" cy="241300"/>
          </a:xfrm>
          <a:prstGeom prst="rect">
            <a:avLst/>
          </a:prstGeom>
          <a:noFill/>
          <a:ln w="12700">
            <a:noFill/>
            <a:miter lim="800000"/>
            <a:headEnd/>
            <a:tailEnd/>
          </a:ln>
          <a:effectLst/>
        </p:spPr>
        <p:txBody>
          <a:bodyPr vert="horz" wrap="none" lIns="91349" tIns="45673" rIns="91349" bIns="45673" numCol="1" anchor="t" anchorCtr="0" compatLnSpc="1">
            <a:prstTxWarp prst="textNoShape">
              <a:avLst/>
            </a:prstTxWarp>
          </a:bodyPr>
          <a:lstStyle>
            <a:defPPr>
              <a:defRPr lang="en-US"/>
            </a:defPPr>
            <a:lvl1pPr algn="ctr" rtl="0" fontAlgn="base">
              <a:spcBef>
                <a:spcPct val="0"/>
              </a:spcBef>
              <a:spcAft>
                <a:spcPct val="0"/>
              </a:spcAft>
              <a:tabLst>
                <a:tab pos="748543" algn="l"/>
              </a:tabLst>
              <a:defRPr sz="1100" kern="1200">
                <a:solidFill>
                  <a:schemeClr val="tx1"/>
                </a:solidFill>
                <a:latin typeface="Helvetica" charset="0"/>
                <a:ea typeface="+mn-ea"/>
                <a:cs typeface="Helvetica" charset="0"/>
                <a:sym typeface="Helvetica" charset="0"/>
              </a:defRPr>
            </a:lvl1pPr>
            <a:lvl2pPr marL="456738" algn="ctr" rtl="0" fontAlgn="base">
              <a:spcBef>
                <a:spcPct val="0"/>
              </a:spcBef>
              <a:spcAft>
                <a:spcPct val="0"/>
              </a:spcAft>
              <a:defRPr kern="1200">
                <a:solidFill>
                  <a:schemeClr val="tx1"/>
                </a:solidFill>
                <a:latin typeface="Helvetica" charset="0"/>
                <a:ea typeface="ヒラギノ角ゴ ProN W3"/>
                <a:cs typeface="ヒラギノ角ゴ ProN W3"/>
                <a:sym typeface="Helvetica" charset="0"/>
              </a:defRPr>
            </a:lvl2pPr>
            <a:lvl3pPr marL="913474" algn="ctr" rtl="0" fontAlgn="base">
              <a:spcBef>
                <a:spcPct val="0"/>
              </a:spcBef>
              <a:spcAft>
                <a:spcPct val="0"/>
              </a:spcAft>
              <a:defRPr kern="1200">
                <a:solidFill>
                  <a:schemeClr val="tx1"/>
                </a:solidFill>
                <a:latin typeface="Helvetica" charset="0"/>
                <a:ea typeface="ヒラギノ角ゴ ProN W3"/>
                <a:cs typeface="ヒラギノ角ゴ ProN W3"/>
                <a:sym typeface="Helvetica" charset="0"/>
              </a:defRPr>
            </a:lvl3pPr>
            <a:lvl4pPr marL="1370213" algn="ctr" rtl="0" fontAlgn="base">
              <a:spcBef>
                <a:spcPct val="0"/>
              </a:spcBef>
              <a:spcAft>
                <a:spcPct val="0"/>
              </a:spcAft>
              <a:defRPr kern="1200">
                <a:solidFill>
                  <a:schemeClr val="tx1"/>
                </a:solidFill>
                <a:latin typeface="Helvetica" charset="0"/>
                <a:ea typeface="ヒラギノ角ゴ ProN W3"/>
                <a:cs typeface="ヒラギノ角ゴ ProN W3"/>
                <a:sym typeface="Helvetica" charset="0"/>
              </a:defRPr>
            </a:lvl4pPr>
            <a:lvl5pPr marL="1826949" algn="ctr" rtl="0" fontAlgn="base">
              <a:spcBef>
                <a:spcPct val="0"/>
              </a:spcBef>
              <a:spcAft>
                <a:spcPct val="0"/>
              </a:spcAft>
              <a:defRPr kern="1200">
                <a:solidFill>
                  <a:schemeClr val="tx1"/>
                </a:solidFill>
                <a:latin typeface="Helvetica" charset="0"/>
                <a:ea typeface="ヒラギノ角ゴ ProN W3"/>
                <a:cs typeface="ヒラギノ角ゴ ProN W3"/>
                <a:sym typeface="Helvetica" charset="0"/>
              </a:defRPr>
            </a:lvl5pPr>
            <a:lvl6pPr marL="2283689" algn="l" defTabSz="913474" rtl="0" eaLnBrk="1" latinLnBrk="0" hangingPunct="1">
              <a:defRPr kern="1200">
                <a:solidFill>
                  <a:schemeClr val="tx1"/>
                </a:solidFill>
                <a:latin typeface="Helvetica" charset="0"/>
                <a:ea typeface="ヒラギノ角ゴ ProN W3"/>
                <a:cs typeface="ヒラギノ角ゴ ProN W3"/>
                <a:sym typeface="Helvetica" charset="0"/>
              </a:defRPr>
            </a:lvl6pPr>
            <a:lvl7pPr marL="2740422" algn="l" defTabSz="913474" rtl="0" eaLnBrk="1" latinLnBrk="0" hangingPunct="1">
              <a:defRPr kern="1200">
                <a:solidFill>
                  <a:schemeClr val="tx1"/>
                </a:solidFill>
                <a:latin typeface="Helvetica" charset="0"/>
                <a:ea typeface="ヒラギノ角ゴ ProN W3"/>
                <a:cs typeface="ヒラギノ角ゴ ProN W3"/>
                <a:sym typeface="Helvetica" charset="0"/>
              </a:defRPr>
            </a:lvl7pPr>
            <a:lvl8pPr marL="3197160" algn="l" defTabSz="913474" rtl="0" eaLnBrk="1" latinLnBrk="0" hangingPunct="1">
              <a:defRPr kern="1200">
                <a:solidFill>
                  <a:schemeClr val="tx1"/>
                </a:solidFill>
                <a:latin typeface="Helvetica" charset="0"/>
                <a:ea typeface="ヒラギノ角ゴ ProN W3"/>
                <a:cs typeface="ヒラギノ角ゴ ProN W3"/>
                <a:sym typeface="Helvetica" charset="0"/>
              </a:defRPr>
            </a:lvl8pPr>
            <a:lvl9pPr marL="3653896" algn="l" defTabSz="913474" rtl="0" eaLnBrk="1" latinLnBrk="0" hangingPunct="1">
              <a:defRPr kern="1200">
                <a:solidFill>
                  <a:schemeClr val="tx1"/>
                </a:solidFill>
                <a:latin typeface="Helvetica" charset="0"/>
                <a:ea typeface="ヒラギノ角ゴ ProN W3"/>
                <a:cs typeface="ヒラギノ角ゴ ProN W3"/>
                <a:sym typeface="Helvetic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tab pos="748543" algn="l"/>
              </a:tabLst>
              <a:defRPr/>
            </a:pPr>
            <a:fld id="{B7904B64-8782-488E-B9CE-B57B49B52B68}" type="slidenum">
              <a:rPr kumimoji="0" lang="en-US" sz="1100" b="0" i="0" u="none" strike="noStrike" kern="1200" cap="none" spc="0" normalizeH="0" baseline="0" noProof="0" smtClean="0">
                <a:ln>
                  <a:noFill/>
                </a:ln>
                <a:solidFill>
                  <a:srgbClr val="000000"/>
                </a:solidFill>
                <a:effectLst/>
                <a:uLnTx/>
                <a:uFillTx/>
                <a:latin typeface="Helvetica" charset="0"/>
                <a:cs typeface="Helvetica" charset="0"/>
                <a:sym typeface="Helvetica" charset="0"/>
              </a:rPr>
              <a:pPr marL="0" marR="0" lvl="0" indent="0" algn="ctr" defTabSz="914400" rtl="0" eaLnBrk="1" fontAlgn="base" latinLnBrk="0" hangingPunct="1">
                <a:lnSpc>
                  <a:spcPct val="100000"/>
                </a:lnSpc>
                <a:spcBef>
                  <a:spcPct val="0"/>
                </a:spcBef>
                <a:spcAft>
                  <a:spcPct val="0"/>
                </a:spcAft>
                <a:buClrTx/>
                <a:buSzTx/>
                <a:buFontTx/>
                <a:buNone/>
                <a:tabLst>
                  <a:tab pos="748543" algn="l"/>
                </a:tabLst>
                <a:defRPr/>
              </a:pPr>
              <a:t>75</a:t>
            </a:fld>
            <a:endParaRPr kumimoji="0" lang="en-US" sz="1100" b="0" i="0" u="none" strike="noStrike" kern="1200" cap="none" spc="0" normalizeH="0" baseline="0" noProof="0" dirty="0">
              <a:ln>
                <a:noFill/>
              </a:ln>
              <a:solidFill>
                <a:srgbClr val="000000"/>
              </a:solidFill>
              <a:effectLst/>
              <a:uLnTx/>
              <a:uFillTx/>
              <a:latin typeface="Helvetica" charset="0"/>
              <a:cs typeface="Helvetica" charset="0"/>
              <a:sym typeface="Helvetica" charset="0"/>
            </a:endParaRPr>
          </a:p>
        </p:txBody>
      </p:sp>
      <p:sp>
        <p:nvSpPr>
          <p:cNvPr id="2" name="Rectangle 2">
            <a:extLst>
              <a:ext uri="{FF2B5EF4-FFF2-40B4-BE49-F238E27FC236}">
                <a16:creationId xmlns:a16="http://schemas.microsoft.com/office/drawing/2014/main" id="{70F033F4-C078-F258-3763-EF2F62C42151}"/>
              </a:ext>
            </a:extLst>
          </p:cNvPr>
          <p:cNvSpPr>
            <a:spLocks noChangeArrowheads="1"/>
          </p:cNvSpPr>
          <p:nvPr/>
        </p:nvSpPr>
        <p:spPr bwMode="auto">
          <a:xfrm>
            <a:off x="303028" y="0"/>
            <a:ext cx="8458200" cy="762000"/>
          </a:xfrm>
          <a:prstGeom prst="rect">
            <a:avLst/>
          </a:prstGeom>
          <a:noFill/>
          <a:ln w="9525">
            <a:noFill/>
            <a:miter lim="800000"/>
            <a:headEnd/>
            <a:tailEnd/>
          </a:ln>
        </p:spPr>
        <p:txBody>
          <a:bodyPr lIns="91349" tIns="45673" rIns="91349" bIns="45673" anchor="ctr"/>
          <a:lstStyle/>
          <a:p>
            <a:r>
              <a:rPr lang="en-US" sz="3200" b="1" dirty="0">
                <a:solidFill>
                  <a:srgbClr val="1C11FD"/>
                </a:solidFill>
                <a:latin typeface="+mj-lt"/>
                <a:cs typeface="Calibri" pitchFamily="34" charset="0"/>
              </a:rPr>
              <a:t>Proton Radius Puzzle Conclusions</a:t>
            </a:r>
          </a:p>
        </p:txBody>
      </p:sp>
      <p:cxnSp>
        <p:nvCxnSpPr>
          <p:cNvPr id="3" name="Straight Connector 2">
            <a:extLst>
              <a:ext uri="{FF2B5EF4-FFF2-40B4-BE49-F238E27FC236}">
                <a16:creationId xmlns:a16="http://schemas.microsoft.com/office/drawing/2014/main" id="{55388FE5-5E80-40CC-F136-C623F14456A6}"/>
              </a:ext>
            </a:extLst>
          </p:cNvPr>
          <p:cNvCxnSpPr>
            <a:cxnSpLocks/>
          </p:cNvCxnSpPr>
          <p:nvPr/>
        </p:nvCxnSpPr>
        <p:spPr bwMode="auto">
          <a:xfrm flipV="1">
            <a:off x="1219200" y="152400"/>
            <a:ext cx="6477000" cy="457200"/>
          </a:xfrm>
          <a:prstGeom prst="line">
            <a:avLst/>
          </a:prstGeom>
          <a:solidFill>
            <a:schemeClr val="accent1"/>
          </a:solidFill>
          <a:ln w="38100" cap="flat" cmpd="sng" algn="ctr">
            <a:solidFill>
              <a:srgbClr val="FF0000"/>
            </a:solidFill>
            <a:prstDash val="solid"/>
            <a:round/>
            <a:headEnd type="none" w="med" len="med"/>
            <a:tailEnd type="none" w="med" len="med"/>
          </a:ln>
          <a:effectLst/>
        </p:spPr>
      </p:cxnSp>
    </p:spTree>
    <p:extLst>
      <p:ext uri="{BB962C8B-B14F-4D97-AF65-F5344CB8AC3E}">
        <p14:creationId xmlns:p14="http://schemas.microsoft.com/office/powerpoint/2010/main" val="15882705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20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97694E-B615-B754-4AB3-0D6B2FD2FCAD}"/>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F89AE699-361C-89FC-BA74-C40EB6037B90}"/>
              </a:ext>
            </a:extLst>
          </p:cNvPr>
          <p:cNvPicPr>
            <a:picLocks noChangeAspect="1"/>
          </p:cNvPicPr>
          <p:nvPr/>
        </p:nvPicPr>
        <p:blipFill>
          <a:blip r:embed="rId3"/>
          <a:stretch>
            <a:fillRect/>
          </a:stretch>
        </p:blipFill>
        <p:spPr>
          <a:xfrm>
            <a:off x="7781406" y="3125069"/>
            <a:ext cx="1177640" cy="1004541"/>
          </a:xfrm>
          <a:prstGeom prst="rect">
            <a:avLst/>
          </a:prstGeom>
        </p:spPr>
      </p:pic>
      <p:pic>
        <p:nvPicPr>
          <p:cNvPr id="4" name="Picture 3">
            <a:extLst>
              <a:ext uri="{FF2B5EF4-FFF2-40B4-BE49-F238E27FC236}">
                <a16:creationId xmlns:a16="http://schemas.microsoft.com/office/drawing/2014/main" id="{E82925F1-FDE9-C5D5-EE71-B2B6ADA681F7}"/>
              </a:ext>
            </a:extLst>
          </p:cNvPr>
          <p:cNvPicPr>
            <a:picLocks noChangeAspect="1"/>
          </p:cNvPicPr>
          <p:nvPr/>
        </p:nvPicPr>
        <p:blipFill>
          <a:blip r:embed="rId4"/>
          <a:stretch>
            <a:fillRect/>
          </a:stretch>
        </p:blipFill>
        <p:spPr>
          <a:xfrm>
            <a:off x="5486400" y="716870"/>
            <a:ext cx="1776767" cy="883383"/>
          </a:xfrm>
          <a:prstGeom prst="rect">
            <a:avLst/>
          </a:prstGeom>
        </p:spPr>
      </p:pic>
      <p:sp>
        <p:nvSpPr>
          <p:cNvPr id="65541" name="TextBox 6">
            <a:extLst>
              <a:ext uri="{FF2B5EF4-FFF2-40B4-BE49-F238E27FC236}">
                <a16:creationId xmlns:a16="http://schemas.microsoft.com/office/drawing/2014/main" id="{376F9A18-B24C-F0AB-2021-F34780F5399D}"/>
              </a:ext>
            </a:extLst>
          </p:cNvPr>
          <p:cNvSpPr txBox="1">
            <a:spLocks noChangeArrowheads="1"/>
          </p:cNvSpPr>
          <p:nvPr/>
        </p:nvSpPr>
        <p:spPr bwMode="auto">
          <a:xfrm>
            <a:off x="8797640" y="0"/>
            <a:ext cx="322813" cy="252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015" tIns="41006" rIns="82015" bIns="41006">
            <a:spAutoFit/>
          </a:bodyPr>
          <a:lstStyle>
            <a:lvl1pPr defTabSz="506413" eaLnBrk="0" hangingPunct="0">
              <a:defRPr sz="2700" u="sng">
                <a:solidFill>
                  <a:schemeClr val="tx1"/>
                </a:solidFill>
                <a:latin typeface="Arial" charset="0"/>
                <a:ea typeface="ＭＳ Ｐゴシック" pitchFamily="34" charset="-128"/>
              </a:defRPr>
            </a:lvl1pPr>
            <a:lvl2pPr marL="37931725" indent="-37474525" defTabSz="506413" eaLnBrk="0" hangingPunct="0">
              <a:defRPr sz="2700" u="sng">
                <a:solidFill>
                  <a:schemeClr val="tx1"/>
                </a:solidFill>
                <a:latin typeface="Arial" charset="0"/>
                <a:ea typeface="ＭＳ Ｐゴシック" pitchFamily="34" charset="-128"/>
              </a:defRPr>
            </a:lvl2pPr>
            <a:lvl3pPr eaLnBrk="0" hangingPunct="0">
              <a:defRPr sz="2700" u="sng">
                <a:solidFill>
                  <a:schemeClr val="tx1"/>
                </a:solidFill>
                <a:latin typeface="Arial" charset="0"/>
                <a:ea typeface="ＭＳ Ｐゴシック" pitchFamily="34" charset="-128"/>
              </a:defRPr>
            </a:lvl3pPr>
            <a:lvl4pPr eaLnBrk="0" hangingPunct="0">
              <a:defRPr sz="2700" u="sng">
                <a:solidFill>
                  <a:schemeClr val="tx1"/>
                </a:solidFill>
                <a:latin typeface="Arial" charset="0"/>
                <a:ea typeface="ＭＳ Ｐゴシック" pitchFamily="34" charset="-128"/>
              </a:defRPr>
            </a:lvl4pPr>
            <a:lvl5pPr eaLnBrk="0" hangingPunct="0">
              <a:defRPr sz="2700" u="sng">
                <a:solidFill>
                  <a:schemeClr val="tx1"/>
                </a:solidFill>
                <a:latin typeface="Arial" charset="0"/>
                <a:ea typeface="ＭＳ Ｐゴシック" pitchFamily="34" charset="-128"/>
              </a:defRPr>
            </a:lvl5pPr>
            <a:lvl6pPr marL="457200" eaLnBrk="0" fontAlgn="base" hangingPunct="0">
              <a:spcBef>
                <a:spcPct val="0"/>
              </a:spcBef>
              <a:spcAft>
                <a:spcPct val="0"/>
              </a:spcAft>
              <a:defRPr sz="2700" u="sng">
                <a:solidFill>
                  <a:schemeClr val="tx1"/>
                </a:solidFill>
                <a:latin typeface="Arial" charset="0"/>
                <a:ea typeface="ＭＳ Ｐゴシック" pitchFamily="34" charset="-128"/>
              </a:defRPr>
            </a:lvl6pPr>
            <a:lvl7pPr marL="914400" eaLnBrk="0" fontAlgn="base" hangingPunct="0">
              <a:spcBef>
                <a:spcPct val="0"/>
              </a:spcBef>
              <a:spcAft>
                <a:spcPct val="0"/>
              </a:spcAft>
              <a:defRPr sz="2700" u="sng">
                <a:solidFill>
                  <a:schemeClr val="tx1"/>
                </a:solidFill>
                <a:latin typeface="Arial" charset="0"/>
                <a:ea typeface="ＭＳ Ｐゴシック" pitchFamily="34" charset="-128"/>
              </a:defRPr>
            </a:lvl7pPr>
            <a:lvl8pPr marL="1371600" eaLnBrk="0" fontAlgn="base" hangingPunct="0">
              <a:spcBef>
                <a:spcPct val="0"/>
              </a:spcBef>
              <a:spcAft>
                <a:spcPct val="0"/>
              </a:spcAft>
              <a:defRPr sz="2700" u="sng">
                <a:solidFill>
                  <a:schemeClr val="tx1"/>
                </a:solidFill>
                <a:latin typeface="Arial" charset="0"/>
                <a:ea typeface="ＭＳ Ｐゴシック" pitchFamily="34" charset="-128"/>
              </a:defRPr>
            </a:lvl8pPr>
            <a:lvl9pPr marL="1828800" eaLnBrk="0" fontAlgn="base" hangingPunct="0">
              <a:spcBef>
                <a:spcPct val="0"/>
              </a:spcBef>
              <a:spcAft>
                <a:spcPct val="0"/>
              </a:spcAft>
              <a:defRPr sz="2700" u="sng">
                <a:solidFill>
                  <a:schemeClr val="tx1"/>
                </a:solidFill>
                <a:latin typeface="Arial" charset="0"/>
                <a:ea typeface="ＭＳ Ｐゴシック" pitchFamily="34" charset="-128"/>
              </a:defRPr>
            </a:lvl9pPr>
          </a:lstStyle>
          <a:p>
            <a:pPr algn="l">
              <a:buClr>
                <a:srgbClr val="000000"/>
              </a:buClr>
              <a:buSzPct val="100000"/>
              <a:buFont typeface="Arial" charset="0"/>
              <a:buNone/>
            </a:pPr>
            <a:fld id="{99FE048B-F99C-450D-9909-35949B191EE6}" type="slidenum">
              <a:rPr lang="en-US" altLang="en-US" sz="1100" u="none">
                <a:solidFill>
                  <a:srgbClr val="000000"/>
                </a:solidFill>
                <a:ea typeface="Arial Unicode MS" pitchFamily="34" charset="-128"/>
                <a:cs typeface="Arial Unicode MS" pitchFamily="34" charset="-128"/>
              </a:rPr>
              <a:pPr algn="l">
                <a:buClr>
                  <a:srgbClr val="000000"/>
                </a:buClr>
                <a:buSzPct val="100000"/>
                <a:buFont typeface="Arial" charset="0"/>
                <a:buNone/>
              </a:pPr>
              <a:t>76</a:t>
            </a:fld>
            <a:endParaRPr lang="en-US" altLang="en-US" sz="1100" u="none" dirty="0">
              <a:solidFill>
                <a:srgbClr val="000000"/>
              </a:solidFill>
              <a:ea typeface="Arial Unicode MS" pitchFamily="34" charset="-128"/>
              <a:cs typeface="Arial Unicode MS" pitchFamily="34" charset="-128"/>
            </a:endParaRPr>
          </a:p>
        </p:txBody>
      </p:sp>
      <p:sp>
        <p:nvSpPr>
          <p:cNvPr id="10" name="Rectangle 2">
            <a:extLst>
              <a:ext uri="{FF2B5EF4-FFF2-40B4-BE49-F238E27FC236}">
                <a16:creationId xmlns:a16="http://schemas.microsoft.com/office/drawing/2014/main" id="{C091AF18-B7CB-D391-5E22-60F81981E141}"/>
              </a:ext>
            </a:extLst>
          </p:cNvPr>
          <p:cNvSpPr>
            <a:spLocks noChangeArrowheads="1"/>
          </p:cNvSpPr>
          <p:nvPr/>
        </p:nvSpPr>
        <p:spPr bwMode="auto">
          <a:xfrm>
            <a:off x="303028" y="0"/>
            <a:ext cx="8458200" cy="762000"/>
          </a:xfrm>
          <a:prstGeom prst="rect">
            <a:avLst/>
          </a:prstGeom>
          <a:noFill/>
          <a:ln w="9525">
            <a:noFill/>
            <a:miter lim="800000"/>
            <a:headEnd/>
            <a:tailEnd/>
          </a:ln>
        </p:spPr>
        <p:txBody>
          <a:bodyPr lIns="91349" tIns="45673" rIns="91349" bIns="45673" anchor="ctr"/>
          <a:lstStyle/>
          <a:p>
            <a:r>
              <a:rPr lang="en-US" sz="3200" b="1" dirty="0">
                <a:solidFill>
                  <a:srgbClr val="0070C0"/>
                </a:solidFill>
                <a:latin typeface="+mj-lt"/>
                <a:cs typeface="Calibri" pitchFamily="34" charset="0"/>
              </a:rPr>
              <a:t>   </a:t>
            </a:r>
            <a:r>
              <a:rPr lang="en-US" sz="3200" b="1" dirty="0">
                <a:solidFill>
                  <a:srgbClr val="1C11FD"/>
                </a:solidFill>
                <a:latin typeface="+mj-lt"/>
                <a:cs typeface="Calibri" pitchFamily="34" charset="0"/>
              </a:rPr>
              <a:t>Other Topics we did not discuss</a:t>
            </a:r>
          </a:p>
        </p:txBody>
      </p:sp>
      <p:sp>
        <p:nvSpPr>
          <p:cNvPr id="5" name="Content Placeholder 2">
            <a:extLst>
              <a:ext uri="{FF2B5EF4-FFF2-40B4-BE49-F238E27FC236}">
                <a16:creationId xmlns:a16="http://schemas.microsoft.com/office/drawing/2014/main" id="{06740563-9015-E087-9F28-5055737E0828}"/>
              </a:ext>
            </a:extLst>
          </p:cNvPr>
          <p:cNvSpPr txBox="1">
            <a:spLocks/>
          </p:cNvSpPr>
          <p:nvPr/>
        </p:nvSpPr>
        <p:spPr>
          <a:xfrm>
            <a:off x="420788" y="1024825"/>
            <a:ext cx="8538258" cy="5334000"/>
          </a:xfrm>
          <a:prstGeom prst="rect">
            <a:avLst/>
          </a:prstGeom>
        </p:spPr>
        <p:txBody>
          <a:bodyPr/>
          <a:lstStyle>
            <a:lvl1pPr marL="337491" indent="-337491" algn="l" defTabSz="454261" rtl="0" eaLnBrk="0" fontAlgn="base" hangingPunct="0">
              <a:spcBef>
                <a:spcPts val="797"/>
              </a:spcBef>
              <a:spcAft>
                <a:spcPct val="0"/>
              </a:spcAft>
              <a:buClr>
                <a:srgbClr val="000000"/>
              </a:buClr>
              <a:buSzPct val="100000"/>
              <a:buFont typeface="Arial" charset="0"/>
              <a:buChar char="•"/>
              <a:defRPr sz="3200">
                <a:solidFill>
                  <a:srgbClr val="000000"/>
                </a:solidFill>
                <a:latin typeface="+mn-lt"/>
                <a:ea typeface="+mn-ea"/>
                <a:cs typeface="+mn-cs"/>
              </a:defRPr>
            </a:lvl1pPr>
            <a:lvl2pPr marL="737637" indent="-280531" algn="l" defTabSz="454261" rtl="0" eaLnBrk="0" fontAlgn="base" hangingPunct="0">
              <a:spcBef>
                <a:spcPts val="695"/>
              </a:spcBef>
              <a:spcAft>
                <a:spcPct val="0"/>
              </a:spcAft>
              <a:buClr>
                <a:srgbClr val="000000"/>
              </a:buClr>
              <a:buSzPct val="100000"/>
              <a:buFont typeface="Arial" charset="0"/>
              <a:buChar char="–"/>
              <a:defRPr sz="2800">
                <a:solidFill>
                  <a:srgbClr val="000000"/>
                </a:solidFill>
                <a:latin typeface="+mn-lt"/>
                <a:ea typeface="+mn-ea"/>
                <a:cs typeface="+mn-cs"/>
              </a:defRPr>
            </a:lvl2pPr>
            <a:lvl3pPr marL="1140635" indent="-226419" algn="l" defTabSz="454261" rtl="0" eaLnBrk="0" fontAlgn="base" hangingPunct="0">
              <a:spcBef>
                <a:spcPts val="606"/>
              </a:spcBef>
              <a:spcAft>
                <a:spcPct val="0"/>
              </a:spcAft>
              <a:buClr>
                <a:srgbClr val="000000"/>
              </a:buClr>
              <a:buSzPct val="100000"/>
              <a:buFont typeface="Arial" charset="0"/>
              <a:buChar char="•"/>
              <a:defRPr sz="2400">
                <a:solidFill>
                  <a:srgbClr val="000000"/>
                </a:solidFill>
                <a:latin typeface="+mn-lt"/>
                <a:ea typeface="+mn-ea"/>
                <a:cs typeface="+mn-cs"/>
              </a:defRPr>
            </a:lvl3pPr>
            <a:lvl4pPr marL="1597741" indent="-226419" algn="l" defTabSz="454261" rtl="0" eaLnBrk="0" fontAlgn="base" hangingPunct="0">
              <a:spcBef>
                <a:spcPts val="505"/>
              </a:spcBef>
              <a:spcAft>
                <a:spcPct val="0"/>
              </a:spcAft>
              <a:buClr>
                <a:srgbClr val="000000"/>
              </a:buClr>
              <a:buSzPct val="100000"/>
              <a:buFont typeface="Arial" charset="0"/>
              <a:buChar char="–"/>
              <a:defRPr sz="2000">
                <a:solidFill>
                  <a:srgbClr val="000000"/>
                </a:solidFill>
                <a:latin typeface="+mn-lt"/>
                <a:ea typeface="+mn-ea"/>
                <a:cs typeface="+mn-cs"/>
              </a:defRPr>
            </a:lvl4pPr>
            <a:lvl5pPr marL="2053427" indent="-226419" algn="l" defTabSz="454261" rtl="0" eaLnBrk="0" fontAlgn="base" hangingPunct="0">
              <a:spcBef>
                <a:spcPts val="505"/>
              </a:spcBef>
              <a:spcAft>
                <a:spcPct val="0"/>
              </a:spcAft>
              <a:buClr>
                <a:srgbClr val="000000"/>
              </a:buClr>
              <a:buSzPct val="100000"/>
              <a:buFont typeface="Arial" charset="0"/>
              <a:buChar char="»"/>
              <a:defRPr sz="2000">
                <a:solidFill>
                  <a:srgbClr val="000000"/>
                </a:solidFill>
                <a:latin typeface="+mn-lt"/>
                <a:ea typeface="+mn-ea"/>
                <a:cs typeface="+mn-cs"/>
              </a:defRPr>
            </a:lvl5pPr>
            <a:lvl6pPr marL="2512936" indent="-228448" algn="l" defTabSz="456896" rtl="0" fontAlgn="base">
              <a:spcBef>
                <a:spcPts val="500"/>
              </a:spcBef>
              <a:spcAft>
                <a:spcPct val="0"/>
              </a:spcAft>
              <a:buClr>
                <a:srgbClr val="000000"/>
              </a:buClr>
              <a:buSzPct val="100000"/>
              <a:buFont typeface="Arial" pitchFamily="-112" charset="0"/>
              <a:buChar char="»"/>
              <a:defRPr sz="2000">
                <a:solidFill>
                  <a:srgbClr val="000000"/>
                </a:solidFill>
                <a:latin typeface="+mn-lt"/>
                <a:ea typeface="+mn-ea"/>
                <a:cs typeface="+mn-cs"/>
              </a:defRPr>
            </a:lvl6pPr>
            <a:lvl7pPr marL="2969835" indent="-228448" algn="l" defTabSz="456896" rtl="0" fontAlgn="base">
              <a:spcBef>
                <a:spcPts val="500"/>
              </a:spcBef>
              <a:spcAft>
                <a:spcPct val="0"/>
              </a:spcAft>
              <a:buClr>
                <a:srgbClr val="000000"/>
              </a:buClr>
              <a:buSzPct val="100000"/>
              <a:buFont typeface="Arial" pitchFamily="-112" charset="0"/>
              <a:buChar char="»"/>
              <a:defRPr sz="2000">
                <a:solidFill>
                  <a:srgbClr val="000000"/>
                </a:solidFill>
                <a:latin typeface="+mn-lt"/>
                <a:ea typeface="+mn-ea"/>
                <a:cs typeface="+mn-cs"/>
              </a:defRPr>
            </a:lvl7pPr>
            <a:lvl8pPr marL="3426731" indent="-228448" algn="l" defTabSz="456896" rtl="0" fontAlgn="base">
              <a:spcBef>
                <a:spcPts val="500"/>
              </a:spcBef>
              <a:spcAft>
                <a:spcPct val="0"/>
              </a:spcAft>
              <a:buClr>
                <a:srgbClr val="000000"/>
              </a:buClr>
              <a:buSzPct val="100000"/>
              <a:buFont typeface="Arial" pitchFamily="-112" charset="0"/>
              <a:buChar char="»"/>
              <a:defRPr sz="2000">
                <a:solidFill>
                  <a:srgbClr val="000000"/>
                </a:solidFill>
                <a:latin typeface="+mn-lt"/>
                <a:ea typeface="+mn-ea"/>
                <a:cs typeface="+mn-cs"/>
              </a:defRPr>
            </a:lvl8pPr>
            <a:lvl9pPr marL="3883629" indent="-228448" algn="l" defTabSz="456896" rtl="0" fontAlgn="base">
              <a:spcBef>
                <a:spcPts val="500"/>
              </a:spcBef>
              <a:spcAft>
                <a:spcPct val="0"/>
              </a:spcAft>
              <a:buClr>
                <a:srgbClr val="000000"/>
              </a:buClr>
              <a:buSzPct val="100000"/>
              <a:buFont typeface="Arial" pitchFamily="-112" charset="0"/>
              <a:buChar char="»"/>
              <a:defRPr sz="2000">
                <a:solidFill>
                  <a:srgbClr val="000000"/>
                </a:solidFill>
                <a:latin typeface="+mn-lt"/>
                <a:ea typeface="+mn-ea"/>
                <a:cs typeface="+mn-cs"/>
              </a:defRPr>
            </a:lvl9pPr>
          </a:lstStyle>
          <a:p>
            <a:pPr>
              <a:spcBef>
                <a:spcPts val="600"/>
              </a:spcBef>
              <a:spcAft>
                <a:spcPts val="600"/>
              </a:spcAft>
            </a:pPr>
            <a:r>
              <a:rPr lang="en-US" sz="2000" kern="0" dirty="0"/>
              <a:t> Exotic atoms</a:t>
            </a:r>
          </a:p>
          <a:p>
            <a:pPr lvl="1">
              <a:spcBef>
                <a:spcPts val="0"/>
              </a:spcBef>
              <a:spcAft>
                <a:spcPts val="600"/>
              </a:spcAft>
            </a:pPr>
            <a:r>
              <a:rPr lang="en-US" sz="1600" kern="0" dirty="0">
                <a:solidFill>
                  <a:srgbClr val="1C11FD"/>
                </a:solidFill>
              </a:rPr>
              <a:t>Muonium (test fund. const: R</a:t>
            </a:r>
            <a:r>
              <a:rPr lang="en-US" sz="2400" kern="0" baseline="-25000" dirty="0">
                <a:solidFill>
                  <a:srgbClr val="1C11FD"/>
                </a:solidFill>
              </a:rPr>
              <a:t>∞</a:t>
            </a:r>
            <a:r>
              <a:rPr lang="en-US" sz="1600" kern="0" dirty="0">
                <a:solidFill>
                  <a:srgbClr val="1C11FD"/>
                </a:solidFill>
              </a:rPr>
              <a:t>, </a:t>
            </a:r>
            <a:r>
              <a:rPr lang="en-US" sz="1600" kern="0" dirty="0">
                <a:solidFill>
                  <a:srgbClr val="1C11FD"/>
                </a:solidFill>
                <a:latin typeface="Symbol" panose="05050102010706020507" pitchFamily="18" charset="2"/>
              </a:rPr>
              <a:t>a</a:t>
            </a:r>
            <a:r>
              <a:rPr lang="en-US" sz="1600" kern="0" dirty="0">
                <a:solidFill>
                  <a:srgbClr val="1C11FD"/>
                </a:solidFill>
              </a:rPr>
              <a:t>, m</a:t>
            </a:r>
            <a:r>
              <a:rPr lang="en-US" sz="1600" kern="0" baseline="-10000" dirty="0">
                <a:solidFill>
                  <a:srgbClr val="1C11FD"/>
                </a:solidFill>
                <a:latin typeface="Symbol" panose="05050102010706020507" pitchFamily="18" charset="2"/>
              </a:rPr>
              <a:t>m</a:t>
            </a:r>
            <a:r>
              <a:rPr lang="en-US" sz="1600" kern="0" dirty="0">
                <a:solidFill>
                  <a:srgbClr val="1C11FD"/>
                </a:solidFill>
              </a:rPr>
              <a:t> ) + test of QCD and fund. symmetries</a:t>
            </a:r>
          </a:p>
          <a:p>
            <a:pPr lvl="1">
              <a:spcBef>
                <a:spcPts val="0"/>
              </a:spcBef>
              <a:spcAft>
                <a:spcPts val="600"/>
              </a:spcAft>
            </a:pPr>
            <a:r>
              <a:rPr lang="en-US" sz="1600" kern="0" dirty="0">
                <a:solidFill>
                  <a:schemeClr val="tx1"/>
                </a:solidFill>
              </a:rPr>
              <a:t>Positronium (pure onium: test of QED)</a:t>
            </a:r>
          </a:p>
          <a:p>
            <a:pPr lvl="1">
              <a:spcBef>
                <a:spcPts val="0"/>
              </a:spcBef>
              <a:spcAft>
                <a:spcPts val="600"/>
              </a:spcAft>
            </a:pPr>
            <a:r>
              <a:rPr lang="en-US" sz="1600" kern="0" dirty="0">
                <a:solidFill>
                  <a:schemeClr val="tx1"/>
                </a:solidFill>
              </a:rPr>
              <a:t>Antihydrogen</a:t>
            </a:r>
          </a:p>
          <a:p>
            <a:pPr>
              <a:spcBef>
                <a:spcPts val="600"/>
              </a:spcBef>
              <a:spcAft>
                <a:spcPts val="600"/>
              </a:spcAft>
            </a:pPr>
            <a:r>
              <a:rPr lang="en-US" sz="2000" kern="0" dirty="0">
                <a:solidFill>
                  <a:schemeClr val="tx1"/>
                </a:solidFill>
              </a:rPr>
              <a:t>Forbidden Decays </a:t>
            </a:r>
            <a:endParaRPr lang="en-US" sz="2000" kern="0" dirty="0">
              <a:solidFill>
                <a:srgbClr val="1C11FD"/>
              </a:solidFill>
            </a:endParaRPr>
          </a:p>
          <a:p>
            <a:pPr lvl="1">
              <a:spcBef>
                <a:spcPts val="0"/>
              </a:spcBef>
              <a:spcAft>
                <a:spcPts val="600"/>
              </a:spcAft>
            </a:pPr>
            <a:r>
              <a:rPr lang="en-US" sz="1600" kern="0" dirty="0">
                <a:solidFill>
                  <a:srgbClr val="1C11FD"/>
                </a:solidFill>
              </a:rPr>
              <a:t>MEG	</a:t>
            </a:r>
            <a:r>
              <a:rPr lang="en-US" sz="1800" dirty="0">
                <a:solidFill>
                  <a:srgbClr val="FF0000"/>
                </a:solidFill>
                <a:latin typeface="Symbol" panose="05050102010706020507" pitchFamily="18" charset="2"/>
              </a:rPr>
              <a:t>m</a:t>
            </a:r>
            <a:r>
              <a:rPr lang="en-US" sz="1800" baseline="30000" dirty="0">
                <a:solidFill>
                  <a:srgbClr val="FF0000"/>
                </a:solidFill>
                <a:latin typeface="Symbol" panose="05050102010706020507" pitchFamily="18" charset="2"/>
              </a:rPr>
              <a:t>+</a:t>
            </a:r>
            <a:r>
              <a:rPr lang="en-US" sz="1800" dirty="0">
                <a:solidFill>
                  <a:srgbClr val="FF0000"/>
                </a:solidFill>
                <a:latin typeface="Symbol" panose="05050102010706020507" pitchFamily="18" charset="2"/>
              </a:rPr>
              <a:t> </a:t>
            </a:r>
            <a:r>
              <a:rPr lang="en-US" sz="1800" dirty="0">
                <a:solidFill>
                  <a:srgbClr val="FF0000"/>
                </a:solidFill>
                <a:latin typeface="Symbol" panose="05050102010706020507" pitchFamily="18" charset="2"/>
                <a:sym typeface="Symbol" panose="05050102010706020507" pitchFamily="18" charset="2"/>
              </a:rPr>
              <a:t></a:t>
            </a:r>
            <a:r>
              <a:rPr lang="en-US" sz="1800" dirty="0">
                <a:solidFill>
                  <a:srgbClr val="FF0000"/>
                </a:solidFill>
                <a:latin typeface="Symbol" panose="05050102010706020507" pitchFamily="18" charset="2"/>
              </a:rPr>
              <a:t> </a:t>
            </a:r>
            <a:r>
              <a:rPr lang="en-US" sz="1800" dirty="0">
                <a:solidFill>
                  <a:srgbClr val="FF0000"/>
                </a:solidFill>
                <a:latin typeface="+mn-lt"/>
              </a:rPr>
              <a:t>e</a:t>
            </a:r>
            <a:r>
              <a:rPr lang="en-US" sz="1800" baseline="30000" dirty="0">
                <a:solidFill>
                  <a:srgbClr val="FF0000"/>
                </a:solidFill>
                <a:latin typeface="Symbol" panose="05050102010706020507" pitchFamily="18" charset="2"/>
              </a:rPr>
              <a:t>+</a:t>
            </a:r>
            <a:r>
              <a:rPr lang="en-US" sz="1800" dirty="0">
                <a:solidFill>
                  <a:srgbClr val="FF0000"/>
                </a:solidFill>
                <a:latin typeface="Symbol" panose="05050102010706020507" pitchFamily="18" charset="2"/>
              </a:rPr>
              <a:t> + g</a:t>
            </a:r>
            <a:r>
              <a:rPr lang="en-US" sz="1800" dirty="0">
                <a:solidFill>
                  <a:srgbClr val="1C11FD"/>
                </a:solidFill>
                <a:latin typeface="Symbol" panose="05050102010706020507" pitchFamily="18" charset="2"/>
              </a:rPr>
              <a:t>  (</a:t>
            </a:r>
            <a:r>
              <a:rPr lang="en-US" sz="1600" dirty="0" err="1">
                <a:solidFill>
                  <a:srgbClr val="1C11FD"/>
                </a:solidFill>
              </a:rPr>
              <a:t>cLFV</a:t>
            </a:r>
            <a:r>
              <a:rPr lang="en-US" sz="1600" dirty="0">
                <a:solidFill>
                  <a:srgbClr val="1C11FD"/>
                </a:solidFill>
              </a:rPr>
              <a:t>)				</a:t>
            </a:r>
            <a:r>
              <a:rPr lang="en-US" sz="1800" dirty="0">
                <a:solidFill>
                  <a:srgbClr val="1C11FD"/>
                </a:solidFill>
                <a:latin typeface="Symbol" panose="05050102010706020507" pitchFamily="18" charset="2"/>
              </a:rPr>
              <a:t>	</a:t>
            </a:r>
            <a:r>
              <a:rPr lang="en-US" sz="1600" dirty="0">
                <a:solidFill>
                  <a:srgbClr val="1C11FD"/>
                </a:solidFill>
              </a:rPr>
              <a:t>PSI</a:t>
            </a:r>
            <a:endParaRPr lang="en-US" sz="1600" kern="0" dirty="0">
              <a:solidFill>
                <a:srgbClr val="1C11FD"/>
              </a:solidFill>
            </a:endParaRPr>
          </a:p>
          <a:p>
            <a:pPr lvl="1">
              <a:spcBef>
                <a:spcPts val="0"/>
              </a:spcBef>
              <a:spcAft>
                <a:spcPts val="600"/>
              </a:spcAft>
            </a:pPr>
            <a:r>
              <a:rPr lang="en-US" sz="1600" kern="0" dirty="0">
                <a:solidFill>
                  <a:srgbClr val="1C11FD"/>
                </a:solidFill>
              </a:rPr>
              <a:t>Mu3e	</a:t>
            </a:r>
            <a:r>
              <a:rPr lang="en-US" sz="1800" dirty="0">
                <a:solidFill>
                  <a:srgbClr val="FF0000"/>
                </a:solidFill>
                <a:latin typeface="Symbol" panose="05050102010706020507" pitchFamily="18" charset="2"/>
              </a:rPr>
              <a:t>m</a:t>
            </a:r>
            <a:r>
              <a:rPr lang="en-US" sz="1800" baseline="30000" dirty="0">
                <a:solidFill>
                  <a:srgbClr val="FF0000"/>
                </a:solidFill>
                <a:latin typeface="Symbol" panose="05050102010706020507" pitchFamily="18" charset="2"/>
              </a:rPr>
              <a:t>+</a:t>
            </a:r>
            <a:r>
              <a:rPr lang="en-US" sz="1800" dirty="0">
                <a:solidFill>
                  <a:srgbClr val="FF0000"/>
                </a:solidFill>
                <a:latin typeface="Symbol" panose="05050102010706020507" pitchFamily="18" charset="2"/>
              </a:rPr>
              <a:t> </a:t>
            </a:r>
            <a:r>
              <a:rPr lang="en-US" sz="1800" dirty="0">
                <a:solidFill>
                  <a:srgbClr val="FF0000"/>
                </a:solidFill>
                <a:latin typeface="Symbol" panose="05050102010706020507" pitchFamily="18" charset="2"/>
                <a:sym typeface="Symbol" panose="05050102010706020507" pitchFamily="18" charset="2"/>
              </a:rPr>
              <a:t></a:t>
            </a:r>
            <a:r>
              <a:rPr lang="en-US" sz="1800" dirty="0">
                <a:solidFill>
                  <a:srgbClr val="FF0000"/>
                </a:solidFill>
                <a:latin typeface="Symbol" panose="05050102010706020507" pitchFamily="18" charset="2"/>
              </a:rPr>
              <a:t> </a:t>
            </a:r>
            <a:r>
              <a:rPr lang="en-US" sz="1800" dirty="0">
                <a:solidFill>
                  <a:srgbClr val="FF0000"/>
                </a:solidFill>
                <a:latin typeface="+mn-lt"/>
              </a:rPr>
              <a:t>e</a:t>
            </a:r>
            <a:r>
              <a:rPr lang="en-US" sz="1800" baseline="30000" dirty="0">
                <a:solidFill>
                  <a:srgbClr val="FF0000"/>
                </a:solidFill>
                <a:latin typeface="Symbol" panose="05050102010706020507" pitchFamily="18" charset="2"/>
              </a:rPr>
              <a:t>+</a:t>
            </a:r>
            <a:r>
              <a:rPr lang="en-US" sz="1800" dirty="0">
                <a:solidFill>
                  <a:srgbClr val="FF0000"/>
                </a:solidFill>
                <a:latin typeface="Symbol" panose="05050102010706020507" pitchFamily="18" charset="2"/>
              </a:rPr>
              <a:t> + </a:t>
            </a:r>
            <a:r>
              <a:rPr lang="en-US" sz="1800" dirty="0">
                <a:solidFill>
                  <a:srgbClr val="FF0000"/>
                </a:solidFill>
                <a:latin typeface="+mn-lt"/>
              </a:rPr>
              <a:t>e</a:t>
            </a:r>
            <a:r>
              <a:rPr lang="en-US" sz="1800" baseline="30000" dirty="0">
                <a:solidFill>
                  <a:srgbClr val="FF0000"/>
                </a:solidFill>
                <a:latin typeface="Symbol" panose="05050102010706020507" pitchFamily="18" charset="2"/>
              </a:rPr>
              <a:t>-</a:t>
            </a:r>
            <a:r>
              <a:rPr lang="en-US" sz="1800" dirty="0">
                <a:solidFill>
                  <a:srgbClr val="FF0000"/>
                </a:solidFill>
                <a:latin typeface="Symbol" panose="05050102010706020507" pitchFamily="18" charset="2"/>
              </a:rPr>
              <a:t> + </a:t>
            </a:r>
            <a:r>
              <a:rPr lang="en-US" sz="1800" dirty="0">
                <a:solidFill>
                  <a:srgbClr val="FF0000"/>
                </a:solidFill>
                <a:latin typeface="+mn-lt"/>
              </a:rPr>
              <a:t>e</a:t>
            </a:r>
            <a:r>
              <a:rPr lang="en-US" sz="1800" baseline="30000" dirty="0">
                <a:solidFill>
                  <a:srgbClr val="FF0000"/>
                </a:solidFill>
                <a:latin typeface="Symbol" panose="05050102010706020507" pitchFamily="18" charset="2"/>
              </a:rPr>
              <a:t>+</a:t>
            </a:r>
            <a:r>
              <a:rPr lang="en-US" sz="1800" dirty="0">
                <a:solidFill>
                  <a:srgbClr val="1C11FD"/>
                </a:solidFill>
                <a:latin typeface="Symbol" panose="05050102010706020507" pitchFamily="18" charset="2"/>
              </a:rPr>
              <a:t>	</a:t>
            </a:r>
            <a:r>
              <a:rPr lang="en-US" sz="1600" dirty="0">
                <a:solidFill>
                  <a:srgbClr val="1C11FD"/>
                </a:solidFill>
              </a:rPr>
              <a:t> 					PSI</a:t>
            </a:r>
          </a:p>
          <a:p>
            <a:pPr lvl="1">
              <a:spcBef>
                <a:spcPts val="0"/>
              </a:spcBef>
              <a:spcAft>
                <a:spcPts val="600"/>
              </a:spcAft>
            </a:pPr>
            <a:r>
              <a:rPr lang="en-US" sz="1600" kern="0" dirty="0">
                <a:solidFill>
                  <a:schemeClr val="tx1"/>
                </a:solidFill>
              </a:rPr>
              <a:t>Mu2e</a:t>
            </a:r>
            <a:r>
              <a:rPr lang="en-US" sz="1600" kern="0" dirty="0">
                <a:solidFill>
                  <a:srgbClr val="1C11FD"/>
                </a:solidFill>
              </a:rPr>
              <a:t>	</a:t>
            </a:r>
            <a:r>
              <a:rPr lang="en-US" sz="1800" dirty="0">
                <a:solidFill>
                  <a:srgbClr val="FF0000"/>
                </a:solidFill>
                <a:latin typeface="Symbol" panose="05050102010706020507" pitchFamily="18" charset="2"/>
              </a:rPr>
              <a:t>m</a:t>
            </a:r>
            <a:r>
              <a:rPr lang="en-US" sz="1800" baseline="30000" dirty="0">
                <a:solidFill>
                  <a:srgbClr val="FF0000"/>
                </a:solidFill>
                <a:latin typeface="Symbol" panose="05050102010706020507" pitchFamily="18" charset="2"/>
              </a:rPr>
              <a:t>-</a:t>
            </a:r>
            <a:r>
              <a:rPr lang="en-US" sz="1800" dirty="0">
                <a:solidFill>
                  <a:srgbClr val="FF0000"/>
                </a:solidFill>
                <a:latin typeface="Symbol" panose="05050102010706020507" pitchFamily="18" charset="2"/>
              </a:rPr>
              <a:t>N</a:t>
            </a:r>
            <a:r>
              <a:rPr lang="en-US" sz="1800" dirty="0">
                <a:solidFill>
                  <a:srgbClr val="FF0000"/>
                </a:solidFill>
                <a:latin typeface="Symbol" panose="05050102010706020507" pitchFamily="18" charset="2"/>
                <a:sym typeface="Symbol" panose="05050102010706020507" pitchFamily="18" charset="2"/>
              </a:rPr>
              <a:t></a:t>
            </a:r>
            <a:r>
              <a:rPr lang="en-US" sz="1800" dirty="0">
                <a:solidFill>
                  <a:srgbClr val="FF0000"/>
                </a:solidFill>
                <a:latin typeface="Symbol" panose="05050102010706020507" pitchFamily="18" charset="2"/>
              </a:rPr>
              <a:t> </a:t>
            </a:r>
            <a:r>
              <a:rPr lang="en-US" sz="1800" dirty="0">
                <a:solidFill>
                  <a:srgbClr val="FF0000"/>
                </a:solidFill>
                <a:latin typeface="+mn-lt"/>
              </a:rPr>
              <a:t>e</a:t>
            </a:r>
            <a:r>
              <a:rPr lang="en-US" sz="1800" baseline="30000" dirty="0">
                <a:solidFill>
                  <a:srgbClr val="FF0000"/>
                </a:solidFill>
                <a:latin typeface="Symbol" panose="05050102010706020507" pitchFamily="18" charset="2"/>
              </a:rPr>
              <a:t>-</a:t>
            </a:r>
            <a:r>
              <a:rPr lang="en-US" sz="1800" dirty="0">
                <a:solidFill>
                  <a:srgbClr val="FF0000"/>
                </a:solidFill>
                <a:latin typeface="Symbol" panose="05050102010706020507" pitchFamily="18" charset="2"/>
              </a:rPr>
              <a:t>N</a:t>
            </a:r>
            <a:r>
              <a:rPr lang="en-US" sz="1800" dirty="0">
                <a:solidFill>
                  <a:srgbClr val="1C11FD"/>
                </a:solidFill>
                <a:latin typeface="Symbol" panose="05050102010706020507" pitchFamily="18" charset="2"/>
              </a:rPr>
              <a:t>							</a:t>
            </a:r>
            <a:r>
              <a:rPr lang="en-US" sz="1600" dirty="0">
                <a:solidFill>
                  <a:schemeClr val="tx1"/>
                </a:solidFill>
              </a:rPr>
              <a:t>Fermilab, J-PARC</a:t>
            </a:r>
          </a:p>
          <a:p>
            <a:pPr>
              <a:spcBef>
                <a:spcPts val="600"/>
              </a:spcBef>
              <a:spcAft>
                <a:spcPts val="600"/>
              </a:spcAft>
            </a:pPr>
            <a:r>
              <a:rPr lang="en-US" sz="2000" kern="0" dirty="0">
                <a:solidFill>
                  <a:schemeClr val="tx1"/>
                </a:solidFill>
              </a:rPr>
              <a:t>Electric Dipole Moments</a:t>
            </a:r>
          </a:p>
          <a:p>
            <a:pPr lvl="1">
              <a:spcBef>
                <a:spcPts val="0"/>
              </a:spcBef>
              <a:spcAft>
                <a:spcPts val="600"/>
              </a:spcAft>
            </a:pPr>
            <a:r>
              <a:rPr lang="en-US" sz="1600" kern="0" dirty="0">
                <a:solidFill>
                  <a:srgbClr val="1C11FD"/>
                </a:solidFill>
              </a:rPr>
              <a:t>n2EDM (sensitive probe for CP-violation)			PSI (UCN source)</a:t>
            </a:r>
          </a:p>
          <a:p>
            <a:pPr lvl="1">
              <a:spcBef>
                <a:spcPts val="0"/>
              </a:spcBef>
              <a:spcAft>
                <a:spcPts val="600"/>
              </a:spcAft>
            </a:pPr>
            <a:r>
              <a:rPr lang="en-US" sz="1600" kern="0" dirty="0" err="1">
                <a:solidFill>
                  <a:schemeClr val="tx1"/>
                </a:solidFill>
              </a:rPr>
              <a:t>nEDM</a:t>
            </a:r>
            <a:r>
              <a:rPr lang="en-US" sz="1600" kern="0" dirty="0">
                <a:solidFill>
                  <a:schemeClr val="tx1"/>
                </a:solidFill>
              </a:rPr>
              <a:t>  also at Munich, </a:t>
            </a:r>
            <a:r>
              <a:rPr lang="en-US" sz="1600" kern="0" dirty="0" err="1">
                <a:solidFill>
                  <a:schemeClr val="tx1"/>
                </a:solidFill>
              </a:rPr>
              <a:t>Gatchina</a:t>
            </a:r>
            <a:r>
              <a:rPr lang="en-US" sz="1600" kern="0" dirty="0">
                <a:solidFill>
                  <a:schemeClr val="tx1"/>
                </a:solidFill>
              </a:rPr>
              <a:t>, TRIUMF, LANL, SNS, J-PARC</a:t>
            </a:r>
          </a:p>
          <a:p>
            <a:pPr lvl="1">
              <a:spcBef>
                <a:spcPts val="0"/>
              </a:spcBef>
              <a:spcAft>
                <a:spcPts val="600"/>
              </a:spcAft>
            </a:pPr>
            <a:r>
              <a:rPr lang="en-US" sz="1600" kern="0" dirty="0" err="1">
                <a:solidFill>
                  <a:srgbClr val="1C11FD"/>
                </a:solidFill>
              </a:rPr>
              <a:t>muEDM</a:t>
            </a:r>
            <a:r>
              <a:rPr lang="en-US" sz="1600" kern="0" dirty="0">
                <a:solidFill>
                  <a:srgbClr val="1C11FD"/>
                </a:solidFill>
              </a:rPr>
              <a:t> 									PSI</a:t>
            </a:r>
          </a:p>
          <a:p>
            <a:pPr>
              <a:spcBef>
                <a:spcPts val="600"/>
              </a:spcBef>
              <a:spcAft>
                <a:spcPts val="600"/>
              </a:spcAft>
            </a:pPr>
            <a:r>
              <a:rPr lang="en-US" sz="2000" kern="0" dirty="0">
                <a:solidFill>
                  <a:schemeClr val="tx1"/>
                </a:solidFill>
              </a:rPr>
              <a:t>Others</a:t>
            </a:r>
          </a:p>
          <a:p>
            <a:pPr lvl="1">
              <a:spcBef>
                <a:spcPts val="0"/>
              </a:spcBef>
              <a:spcAft>
                <a:spcPts val="600"/>
              </a:spcAft>
            </a:pPr>
            <a:r>
              <a:rPr lang="en-US" sz="1600" kern="0" dirty="0">
                <a:solidFill>
                  <a:schemeClr val="tx1"/>
                </a:solidFill>
              </a:rPr>
              <a:t>Muon g-2 (connection to dark photons?)</a:t>
            </a:r>
          </a:p>
          <a:p>
            <a:pPr lvl="1">
              <a:spcBef>
                <a:spcPts val="0"/>
              </a:spcBef>
              <a:spcAft>
                <a:spcPts val="600"/>
              </a:spcAft>
            </a:pPr>
            <a:r>
              <a:rPr lang="en-US" sz="1600" kern="0" dirty="0">
                <a:solidFill>
                  <a:schemeClr val="tx1"/>
                </a:solidFill>
              </a:rPr>
              <a:t>Electron g-2 (most precisely measured quantity in </a:t>
            </a:r>
            <a:r>
              <a:rPr lang="en-US" sz="1600" kern="0">
                <a:solidFill>
                  <a:schemeClr val="tx1"/>
                </a:solidFill>
              </a:rPr>
              <a:t>EPP agrees </a:t>
            </a:r>
            <a:r>
              <a:rPr lang="en-US" sz="1600" kern="0" dirty="0">
                <a:solidFill>
                  <a:schemeClr val="tx1"/>
                </a:solidFill>
              </a:rPr>
              <a:t>with SM to 1/10</a:t>
            </a:r>
            <a:r>
              <a:rPr lang="en-US" sz="1600" kern="0" baseline="30000" dirty="0">
                <a:solidFill>
                  <a:schemeClr val="tx1"/>
                </a:solidFill>
              </a:rPr>
              <a:t>12</a:t>
            </a:r>
            <a:r>
              <a:rPr lang="en-US" sz="1600" kern="0" dirty="0">
                <a:solidFill>
                  <a:schemeClr val="tx1"/>
                </a:solidFill>
              </a:rPr>
              <a:t>) </a:t>
            </a:r>
          </a:p>
          <a:p>
            <a:pPr lvl="1">
              <a:spcBef>
                <a:spcPts val="0"/>
              </a:spcBef>
              <a:spcAft>
                <a:spcPts val="600"/>
              </a:spcAft>
            </a:pPr>
            <a:r>
              <a:rPr lang="en-US" sz="1600" kern="0" dirty="0">
                <a:solidFill>
                  <a:schemeClr val="tx1"/>
                </a:solidFill>
              </a:rPr>
              <a:t>….</a:t>
            </a:r>
          </a:p>
          <a:p>
            <a:pPr lvl="1">
              <a:spcBef>
                <a:spcPts val="600"/>
              </a:spcBef>
              <a:spcAft>
                <a:spcPts val="0"/>
              </a:spcAft>
            </a:pPr>
            <a:endParaRPr lang="en-US" sz="1600" kern="0" dirty="0">
              <a:solidFill>
                <a:srgbClr val="1C11FD"/>
              </a:solidFill>
            </a:endParaRPr>
          </a:p>
        </p:txBody>
      </p:sp>
      <p:pic>
        <p:nvPicPr>
          <p:cNvPr id="2" name="Picture 1">
            <a:extLst>
              <a:ext uri="{FF2B5EF4-FFF2-40B4-BE49-F238E27FC236}">
                <a16:creationId xmlns:a16="http://schemas.microsoft.com/office/drawing/2014/main" id="{A36DA0E6-F143-9DE5-57AB-091EDE4A3CAC}"/>
              </a:ext>
            </a:extLst>
          </p:cNvPr>
          <p:cNvPicPr>
            <a:picLocks noChangeAspect="1"/>
          </p:cNvPicPr>
          <p:nvPr/>
        </p:nvPicPr>
        <p:blipFill>
          <a:blip r:embed="rId5"/>
          <a:stretch>
            <a:fillRect/>
          </a:stretch>
        </p:blipFill>
        <p:spPr>
          <a:xfrm>
            <a:off x="7315200" y="1981587"/>
            <a:ext cx="1153119" cy="1210246"/>
          </a:xfrm>
          <a:prstGeom prst="rect">
            <a:avLst/>
          </a:prstGeom>
        </p:spPr>
      </p:pic>
      <p:pic>
        <p:nvPicPr>
          <p:cNvPr id="6" name="Picture 5">
            <a:extLst>
              <a:ext uri="{FF2B5EF4-FFF2-40B4-BE49-F238E27FC236}">
                <a16:creationId xmlns:a16="http://schemas.microsoft.com/office/drawing/2014/main" id="{8752030F-5057-C073-53C7-9752C172C0B0}"/>
              </a:ext>
            </a:extLst>
          </p:cNvPr>
          <p:cNvPicPr>
            <a:picLocks noChangeAspect="1"/>
          </p:cNvPicPr>
          <p:nvPr/>
        </p:nvPicPr>
        <p:blipFill>
          <a:blip r:embed="rId6"/>
          <a:stretch>
            <a:fillRect/>
          </a:stretch>
        </p:blipFill>
        <p:spPr>
          <a:xfrm>
            <a:off x="7720382" y="817963"/>
            <a:ext cx="1299688" cy="681196"/>
          </a:xfrm>
          <a:prstGeom prst="rect">
            <a:avLst/>
          </a:prstGeom>
        </p:spPr>
      </p:pic>
    </p:spTree>
    <p:extLst>
      <p:ext uri="{BB962C8B-B14F-4D97-AF65-F5344CB8AC3E}">
        <p14:creationId xmlns:p14="http://schemas.microsoft.com/office/powerpoint/2010/main" val="2565798175"/>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80D5E5-F103-14CF-242A-54021B992F09}"/>
            </a:ext>
          </a:extLst>
        </p:cNvPr>
        <p:cNvGrpSpPr/>
        <p:nvPr/>
      </p:nvGrpSpPr>
      <p:grpSpPr>
        <a:xfrm>
          <a:off x="0" y="0"/>
          <a:ext cx="0" cy="0"/>
          <a:chOff x="0" y="0"/>
          <a:chExt cx="0" cy="0"/>
        </a:xfrm>
      </p:grpSpPr>
      <p:sp>
        <p:nvSpPr>
          <p:cNvPr id="37890" name="Rectangle 2">
            <a:extLst>
              <a:ext uri="{FF2B5EF4-FFF2-40B4-BE49-F238E27FC236}">
                <a16:creationId xmlns:a16="http://schemas.microsoft.com/office/drawing/2014/main" id="{E5A201A3-B23F-7612-18AC-C96103BC8CEE}"/>
              </a:ext>
            </a:extLst>
          </p:cNvPr>
          <p:cNvSpPr>
            <a:spLocks/>
          </p:cNvSpPr>
          <p:nvPr/>
        </p:nvSpPr>
        <p:spPr bwMode="auto">
          <a:xfrm>
            <a:off x="277092" y="838200"/>
            <a:ext cx="8384886" cy="59660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0" bIns="0"/>
          <a:lstStyle>
            <a:lvl1pPr marL="238125" indent="-238125" defTabSz="506413" eaLnBrk="0" hangingPunct="0">
              <a:defRPr sz="2700" u="sng">
                <a:solidFill>
                  <a:schemeClr val="tx1"/>
                </a:solidFill>
                <a:latin typeface="Arial" charset="0"/>
                <a:ea typeface="ＭＳ Ｐゴシック" pitchFamily="34" charset="-128"/>
              </a:defRPr>
            </a:lvl1pPr>
            <a:lvl2pPr marL="37931725" indent="-37474525" defTabSz="506413" eaLnBrk="0" hangingPunct="0">
              <a:defRPr sz="2700" u="sng">
                <a:solidFill>
                  <a:schemeClr val="tx1"/>
                </a:solidFill>
                <a:latin typeface="Arial" charset="0"/>
                <a:ea typeface="ＭＳ Ｐゴシック" pitchFamily="34" charset="-128"/>
              </a:defRPr>
            </a:lvl2pPr>
            <a:lvl3pPr eaLnBrk="0" hangingPunct="0">
              <a:defRPr sz="2700" u="sng">
                <a:solidFill>
                  <a:schemeClr val="tx1"/>
                </a:solidFill>
                <a:latin typeface="Arial" charset="0"/>
                <a:ea typeface="ＭＳ Ｐゴシック" pitchFamily="34" charset="-128"/>
              </a:defRPr>
            </a:lvl3pPr>
            <a:lvl4pPr eaLnBrk="0" hangingPunct="0">
              <a:defRPr sz="2700" u="sng">
                <a:solidFill>
                  <a:schemeClr val="tx1"/>
                </a:solidFill>
                <a:latin typeface="Arial" charset="0"/>
                <a:ea typeface="ＭＳ Ｐゴシック" pitchFamily="34" charset="-128"/>
              </a:defRPr>
            </a:lvl4pPr>
            <a:lvl5pPr eaLnBrk="0" hangingPunct="0">
              <a:defRPr sz="2700" u="sng">
                <a:solidFill>
                  <a:schemeClr val="tx1"/>
                </a:solidFill>
                <a:latin typeface="Arial" charset="0"/>
                <a:ea typeface="ＭＳ Ｐゴシック" pitchFamily="34" charset="-128"/>
              </a:defRPr>
            </a:lvl5pPr>
            <a:lvl6pPr marL="457200" eaLnBrk="0" fontAlgn="base" hangingPunct="0">
              <a:spcBef>
                <a:spcPct val="0"/>
              </a:spcBef>
              <a:spcAft>
                <a:spcPct val="0"/>
              </a:spcAft>
              <a:defRPr sz="2700" u="sng">
                <a:solidFill>
                  <a:schemeClr val="tx1"/>
                </a:solidFill>
                <a:latin typeface="Arial" charset="0"/>
                <a:ea typeface="ＭＳ Ｐゴシック" pitchFamily="34" charset="-128"/>
              </a:defRPr>
            </a:lvl6pPr>
            <a:lvl7pPr marL="914400" eaLnBrk="0" fontAlgn="base" hangingPunct="0">
              <a:spcBef>
                <a:spcPct val="0"/>
              </a:spcBef>
              <a:spcAft>
                <a:spcPct val="0"/>
              </a:spcAft>
              <a:defRPr sz="2700" u="sng">
                <a:solidFill>
                  <a:schemeClr val="tx1"/>
                </a:solidFill>
                <a:latin typeface="Arial" charset="0"/>
                <a:ea typeface="ＭＳ Ｐゴシック" pitchFamily="34" charset="-128"/>
              </a:defRPr>
            </a:lvl7pPr>
            <a:lvl8pPr marL="1371600" eaLnBrk="0" fontAlgn="base" hangingPunct="0">
              <a:spcBef>
                <a:spcPct val="0"/>
              </a:spcBef>
              <a:spcAft>
                <a:spcPct val="0"/>
              </a:spcAft>
              <a:defRPr sz="2700" u="sng">
                <a:solidFill>
                  <a:schemeClr val="tx1"/>
                </a:solidFill>
                <a:latin typeface="Arial" charset="0"/>
                <a:ea typeface="ＭＳ Ｐゴシック" pitchFamily="34" charset="-128"/>
              </a:defRPr>
            </a:lvl8pPr>
            <a:lvl9pPr marL="1828800" eaLnBrk="0" fontAlgn="base" hangingPunct="0">
              <a:spcBef>
                <a:spcPct val="0"/>
              </a:spcBef>
              <a:spcAft>
                <a:spcPct val="0"/>
              </a:spcAft>
              <a:defRPr sz="2700" u="sng">
                <a:solidFill>
                  <a:schemeClr val="tx1"/>
                </a:solidFill>
                <a:latin typeface="Arial" charset="0"/>
                <a:ea typeface="ＭＳ Ｐゴシック" pitchFamily="34" charset="-128"/>
              </a:defRPr>
            </a:lvl9pPr>
          </a:lstStyle>
          <a:p>
            <a:pPr algn="l">
              <a:spcBef>
                <a:spcPts val="600"/>
              </a:spcBef>
              <a:spcAft>
                <a:spcPts val="600"/>
              </a:spcAft>
              <a:buClr>
                <a:srgbClr val="3333CC"/>
              </a:buClr>
              <a:buSzPct val="100000"/>
              <a:buFont typeface="Wingdings" pitchFamily="2" charset="2"/>
              <a:buChar char="§"/>
            </a:pPr>
            <a:endParaRPr lang="en-US" altLang="en-US" sz="2000" u="none" dirty="0">
              <a:solidFill>
                <a:srgbClr val="000000"/>
              </a:solidFill>
              <a:cs typeface="+mn-cs"/>
            </a:endParaRPr>
          </a:p>
        </p:txBody>
      </p:sp>
      <p:sp>
        <p:nvSpPr>
          <p:cNvPr id="6" name="Rectangle 2">
            <a:extLst>
              <a:ext uri="{FF2B5EF4-FFF2-40B4-BE49-F238E27FC236}">
                <a16:creationId xmlns:a16="http://schemas.microsoft.com/office/drawing/2014/main" id="{BD9D1224-4B76-EDD1-4240-2B883FFE5F68}"/>
              </a:ext>
            </a:extLst>
          </p:cNvPr>
          <p:cNvSpPr>
            <a:spLocks noChangeArrowheads="1"/>
          </p:cNvSpPr>
          <p:nvPr/>
        </p:nvSpPr>
        <p:spPr bwMode="auto">
          <a:xfrm>
            <a:off x="254496" y="2286000"/>
            <a:ext cx="8889504" cy="762000"/>
          </a:xfrm>
          <a:prstGeom prst="rect">
            <a:avLst/>
          </a:prstGeom>
          <a:noFill/>
          <a:ln w="9525">
            <a:noFill/>
            <a:miter lim="800000"/>
            <a:headEnd/>
            <a:tailEnd/>
          </a:ln>
        </p:spPr>
        <p:txBody>
          <a:bodyPr lIns="91349" tIns="45673" rIns="91349" bIns="45673" anchor="ctr"/>
          <a:lstStyle/>
          <a:p>
            <a:r>
              <a:rPr lang="en-US" sz="4800" b="1" dirty="0">
                <a:latin typeface="+mj-lt"/>
                <a:cs typeface="Calibri" pitchFamily="34" charset="0"/>
              </a:rPr>
              <a:t>Thank you</a:t>
            </a:r>
          </a:p>
        </p:txBody>
      </p:sp>
    </p:spTree>
    <p:extLst>
      <p:ext uri="{BB962C8B-B14F-4D97-AF65-F5344CB8AC3E}">
        <p14:creationId xmlns:p14="http://schemas.microsoft.com/office/powerpoint/2010/main" val="1870361941"/>
      </p:ext>
    </p:extLst>
  </p:cSld>
  <p:clrMapOvr>
    <a:masterClrMapping/>
  </p:clrMapOvr>
  <p:transition/>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p:cNvSpPr>
          <p:nvPr/>
        </p:nvSpPr>
        <p:spPr bwMode="auto">
          <a:xfrm>
            <a:off x="277092" y="838200"/>
            <a:ext cx="8384886" cy="59660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0" bIns="0"/>
          <a:lstStyle>
            <a:lvl1pPr marL="238125" indent="-238125" defTabSz="506413" eaLnBrk="0" hangingPunct="0">
              <a:defRPr sz="2700" u="sng">
                <a:solidFill>
                  <a:schemeClr val="tx1"/>
                </a:solidFill>
                <a:latin typeface="Arial" charset="0"/>
                <a:ea typeface="ＭＳ Ｐゴシック" pitchFamily="34" charset="-128"/>
              </a:defRPr>
            </a:lvl1pPr>
            <a:lvl2pPr marL="37931725" indent="-37474525" defTabSz="506413" eaLnBrk="0" hangingPunct="0">
              <a:defRPr sz="2700" u="sng">
                <a:solidFill>
                  <a:schemeClr val="tx1"/>
                </a:solidFill>
                <a:latin typeface="Arial" charset="0"/>
                <a:ea typeface="ＭＳ Ｐゴシック" pitchFamily="34" charset="-128"/>
              </a:defRPr>
            </a:lvl2pPr>
            <a:lvl3pPr eaLnBrk="0" hangingPunct="0">
              <a:defRPr sz="2700" u="sng">
                <a:solidFill>
                  <a:schemeClr val="tx1"/>
                </a:solidFill>
                <a:latin typeface="Arial" charset="0"/>
                <a:ea typeface="ＭＳ Ｐゴシック" pitchFamily="34" charset="-128"/>
              </a:defRPr>
            </a:lvl3pPr>
            <a:lvl4pPr eaLnBrk="0" hangingPunct="0">
              <a:defRPr sz="2700" u="sng">
                <a:solidFill>
                  <a:schemeClr val="tx1"/>
                </a:solidFill>
                <a:latin typeface="Arial" charset="0"/>
                <a:ea typeface="ＭＳ Ｐゴシック" pitchFamily="34" charset="-128"/>
              </a:defRPr>
            </a:lvl4pPr>
            <a:lvl5pPr eaLnBrk="0" hangingPunct="0">
              <a:defRPr sz="2700" u="sng">
                <a:solidFill>
                  <a:schemeClr val="tx1"/>
                </a:solidFill>
                <a:latin typeface="Arial" charset="0"/>
                <a:ea typeface="ＭＳ Ｐゴシック" pitchFamily="34" charset="-128"/>
              </a:defRPr>
            </a:lvl5pPr>
            <a:lvl6pPr marL="457200" eaLnBrk="0" fontAlgn="base" hangingPunct="0">
              <a:spcBef>
                <a:spcPct val="0"/>
              </a:spcBef>
              <a:spcAft>
                <a:spcPct val="0"/>
              </a:spcAft>
              <a:defRPr sz="2700" u="sng">
                <a:solidFill>
                  <a:schemeClr val="tx1"/>
                </a:solidFill>
                <a:latin typeface="Arial" charset="0"/>
                <a:ea typeface="ＭＳ Ｐゴシック" pitchFamily="34" charset="-128"/>
              </a:defRPr>
            </a:lvl6pPr>
            <a:lvl7pPr marL="914400" eaLnBrk="0" fontAlgn="base" hangingPunct="0">
              <a:spcBef>
                <a:spcPct val="0"/>
              </a:spcBef>
              <a:spcAft>
                <a:spcPct val="0"/>
              </a:spcAft>
              <a:defRPr sz="2700" u="sng">
                <a:solidFill>
                  <a:schemeClr val="tx1"/>
                </a:solidFill>
                <a:latin typeface="Arial" charset="0"/>
                <a:ea typeface="ＭＳ Ｐゴシック" pitchFamily="34" charset="-128"/>
              </a:defRPr>
            </a:lvl7pPr>
            <a:lvl8pPr marL="1371600" eaLnBrk="0" fontAlgn="base" hangingPunct="0">
              <a:spcBef>
                <a:spcPct val="0"/>
              </a:spcBef>
              <a:spcAft>
                <a:spcPct val="0"/>
              </a:spcAft>
              <a:defRPr sz="2700" u="sng">
                <a:solidFill>
                  <a:schemeClr val="tx1"/>
                </a:solidFill>
                <a:latin typeface="Arial" charset="0"/>
                <a:ea typeface="ＭＳ Ｐゴシック" pitchFamily="34" charset="-128"/>
              </a:defRPr>
            </a:lvl8pPr>
            <a:lvl9pPr marL="1828800" eaLnBrk="0" fontAlgn="base" hangingPunct="0">
              <a:spcBef>
                <a:spcPct val="0"/>
              </a:spcBef>
              <a:spcAft>
                <a:spcPct val="0"/>
              </a:spcAft>
              <a:defRPr sz="2700" u="sng">
                <a:solidFill>
                  <a:schemeClr val="tx1"/>
                </a:solidFill>
                <a:latin typeface="Arial" charset="0"/>
                <a:ea typeface="ＭＳ Ｐゴシック" pitchFamily="34" charset="-128"/>
              </a:defRPr>
            </a:lvl9pPr>
          </a:lstStyle>
          <a:p>
            <a:pPr algn="l">
              <a:spcBef>
                <a:spcPts val="600"/>
              </a:spcBef>
              <a:spcAft>
                <a:spcPts val="600"/>
              </a:spcAft>
              <a:buClr>
                <a:srgbClr val="3333CC"/>
              </a:buClr>
              <a:buSzPct val="100000"/>
              <a:buFont typeface="Wingdings" pitchFamily="2" charset="2"/>
              <a:buChar char="§"/>
            </a:pPr>
            <a:endParaRPr lang="en-US" altLang="en-US" sz="2000" u="none" dirty="0">
              <a:solidFill>
                <a:srgbClr val="000000"/>
              </a:solidFill>
              <a:cs typeface="+mn-cs"/>
            </a:endParaRPr>
          </a:p>
        </p:txBody>
      </p:sp>
      <p:sp>
        <p:nvSpPr>
          <p:cNvPr id="6" name="Rectangle 2"/>
          <p:cNvSpPr>
            <a:spLocks noChangeArrowheads="1"/>
          </p:cNvSpPr>
          <p:nvPr/>
        </p:nvSpPr>
        <p:spPr bwMode="auto">
          <a:xfrm>
            <a:off x="254496" y="2286000"/>
            <a:ext cx="8889504" cy="762000"/>
          </a:xfrm>
          <a:prstGeom prst="rect">
            <a:avLst/>
          </a:prstGeom>
          <a:noFill/>
          <a:ln w="9525">
            <a:noFill/>
            <a:miter lim="800000"/>
            <a:headEnd/>
            <a:tailEnd/>
          </a:ln>
        </p:spPr>
        <p:txBody>
          <a:bodyPr lIns="91349" tIns="45673" rIns="91349" bIns="45673" anchor="ctr"/>
          <a:lstStyle/>
          <a:p>
            <a:r>
              <a:rPr lang="en-US" sz="4800" b="1" dirty="0">
                <a:solidFill>
                  <a:srgbClr val="1C11FD"/>
                </a:solidFill>
                <a:latin typeface="+mj-lt"/>
                <a:cs typeface="Calibri" pitchFamily="34" charset="0"/>
              </a:rPr>
              <a:t>Backup slides</a:t>
            </a:r>
          </a:p>
        </p:txBody>
      </p:sp>
    </p:spTree>
    <p:extLst>
      <p:ext uri="{BB962C8B-B14F-4D97-AF65-F5344CB8AC3E}">
        <p14:creationId xmlns:p14="http://schemas.microsoft.com/office/powerpoint/2010/main" val="3921509075"/>
      </p:ext>
    </p:extLst>
  </p:cSld>
  <p:clrMapOvr>
    <a:masterClrMapping/>
  </p:clrMapOvr>
  <p:transition/>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2"/>
          <p:cNvSpPr>
            <a:spLocks noChangeArrowheads="1"/>
          </p:cNvSpPr>
          <p:nvPr/>
        </p:nvSpPr>
        <p:spPr bwMode="auto">
          <a:xfrm>
            <a:off x="0" y="0"/>
            <a:ext cx="9144000" cy="762000"/>
          </a:xfrm>
          <a:prstGeom prst="rect">
            <a:avLst/>
          </a:prstGeom>
          <a:noFill/>
          <a:ln w="9525">
            <a:noFill/>
            <a:miter lim="800000"/>
            <a:headEnd/>
            <a:tailEnd/>
          </a:ln>
        </p:spPr>
        <p:txBody>
          <a:bodyPr lIns="91349" tIns="45673" rIns="91349" bIns="45673" anchor="ctr"/>
          <a:lstStyle/>
          <a:p>
            <a:r>
              <a:rPr lang="en-US" sz="3200" b="1" dirty="0">
                <a:solidFill>
                  <a:srgbClr val="1C11FD"/>
                </a:solidFill>
                <a:latin typeface="+mj-lt"/>
                <a:cs typeface="Calibri" pitchFamily="34" charset="0"/>
              </a:rPr>
              <a:t>Redoing electron scattering at lower Q</a:t>
            </a:r>
            <a:r>
              <a:rPr lang="en-US" sz="3200" b="1" baseline="30000" dirty="0">
                <a:solidFill>
                  <a:srgbClr val="1C11FD"/>
                </a:solidFill>
                <a:latin typeface="+mj-lt"/>
                <a:cs typeface="Calibri" pitchFamily="34" charset="0"/>
              </a:rPr>
              <a:t>2</a:t>
            </a:r>
            <a:r>
              <a:rPr lang="en-US" sz="3200" b="1" dirty="0">
                <a:solidFill>
                  <a:srgbClr val="1C11FD"/>
                </a:solidFill>
                <a:latin typeface="+mj-lt"/>
                <a:cs typeface="Calibri" pitchFamily="34" charset="0"/>
              </a:rPr>
              <a:t> </a:t>
            </a:r>
          </a:p>
        </p:txBody>
      </p:sp>
      <p:sp>
        <p:nvSpPr>
          <p:cNvPr id="6" name="TextBox 5"/>
          <p:cNvSpPr txBox="1"/>
          <p:nvPr/>
        </p:nvSpPr>
        <p:spPr>
          <a:xfrm>
            <a:off x="160492" y="914400"/>
            <a:ext cx="8759820" cy="5293662"/>
          </a:xfrm>
          <a:prstGeom prst="rect">
            <a:avLst/>
          </a:prstGeom>
          <a:noFill/>
        </p:spPr>
        <p:txBody>
          <a:bodyPr wrap="square" lIns="91349" tIns="45673" rIns="91349" bIns="45673" rtlCol="0">
            <a:spAutoFit/>
          </a:bodyPr>
          <a:lstStyle/>
          <a:p>
            <a:pPr marL="285461" indent="-285461" algn="l">
              <a:spcBef>
                <a:spcPts val="600"/>
              </a:spcBef>
              <a:buFont typeface="Arial" panose="020B0604020202020204" pitchFamily="34" charset="0"/>
              <a:buChar char="•"/>
            </a:pPr>
            <a:r>
              <a:rPr lang="en-US" dirty="0">
                <a:latin typeface="+mn-lt"/>
              </a:rPr>
              <a:t>Jlab: </a:t>
            </a:r>
            <a:r>
              <a:rPr lang="en-US" dirty="0" err="1">
                <a:latin typeface="+mn-lt"/>
              </a:rPr>
              <a:t>PRad</a:t>
            </a:r>
            <a:r>
              <a:rPr lang="en-US" dirty="0">
                <a:latin typeface="+mn-lt"/>
              </a:rPr>
              <a:t> (</a:t>
            </a:r>
            <a:r>
              <a:rPr lang="en-US" dirty="0" err="1">
                <a:latin typeface="+mn-lt"/>
              </a:rPr>
              <a:t>PRad</a:t>
            </a:r>
            <a:r>
              <a:rPr lang="en-US" dirty="0">
                <a:latin typeface="+mn-lt"/>
              </a:rPr>
              <a:t>-II approved)</a:t>
            </a:r>
            <a:endParaRPr lang="en-US" sz="2000" dirty="0"/>
          </a:p>
          <a:p>
            <a:pPr marL="799638" lvl="1" indent="-342900" algn="l">
              <a:spcBef>
                <a:spcPts val="600"/>
              </a:spcBef>
              <a:buFont typeface="Symbol" panose="05050102010706020507" pitchFamily="18" charset="2"/>
              <a:buChar char="-"/>
            </a:pPr>
            <a:r>
              <a:rPr lang="en-US" sz="1600" dirty="0"/>
              <a:t>low intensity beam in Hall B @ </a:t>
            </a:r>
            <a:r>
              <a:rPr lang="en-US" sz="1600" dirty="0" err="1"/>
              <a:t>JLab</a:t>
            </a:r>
            <a:r>
              <a:rPr lang="en-US" sz="1600" dirty="0"/>
              <a:t> into windowless gas target  (1.3 billion H events)</a:t>
            </a:r>
          </a:p>
          <a:p>
            <a:pPr marL="799638" lvl="1" indent="-342900" algn="l">
              <a:spcBef>
                <a:spcPts val="600"/>
              </a:spcBef>
              <a:buFont typeface="Symbol" panose="05050102010706020507" pitchFamily="18" charset="2"/>
              <a:buChar char="-"/>
            </a:pPr>
            <a:r>
              <a:rPr lang="en-US" sz="1600" dirty="0">
                <a:latin typeface="+mn-lt"/>
              </a:rPr>
              <a:t>G</a:t>
            </a:r>
            <a:r>
              <a:rPr lang="en-US" sz="1600" baseline="-25000" dirty="0">
                <a:latin typeface="+mn-lt"/>
              </a:rPr>
              <a:t>E</a:t>
            </a:r>
            <a:r>
              <a:rPr lang="en-US" sz="1600" dirty="0">
                <a:latin typeface="+mn-lt"/>
              </a:rPr>
              <a:t> slope favors smaller radius</a:t>
            </a:r>
          </a:p>
          <a:p>
            <a:pPr marL="799638" lvl="1" indent="-342900" algn="l">
              <a:spcBef>
                <a:spcPts val="600"/>
              </a:spcBef>
              <a:buFont typeface="Symbol" panose="05050102010706020507" pitchFamily="18" charset="2"/>
              <a:buChar char="-"/>
            </a:pPr>
            <a:r>
              <a:rPr lang="en-US" sz="1600" dirty="0" err="1">
                <a:latin typeface="+mn-lt"/>
              </a:rPr>
              <a:t>PRad</a:t>
            </a:r>
            <a:r>
              <a:rPr lang="en-US" sz="1600" dirty="0">
                <a:latin typeface="+mn-lt"/>
              </a:rPr>
              <a:t>-II: planned total uncertainties 0.054%, reach </a:t>
            </a:r>
            <a:r>
              <a:rPr lang="en-US" sz="1600" dirty="0"/>
              <a:t>Q</a:t>
            </a:r>
            <a:r>
              <a:rPr lang="en-US" sz="1600" baseline="30000" dirty="0"/>
              <a:t>2</a:t>
            </a:r>
            <a:r>
              <a:rPr lang="en-US" sz="1600" dirty="0"/>
              <a:t> = 10</a:t>
            </a:r>
            <a:r>
              <a:rPr lang="en-US" sz="1600" baseline="30000" dirty="0"/>
              <a:t>-5</a:t>
            </a:r>
            <a:r>
              <a:rPr lang="en-US" sz="1600" dirty="0"/>
              <a:t> GeV</a:t>
            </a:r>
            <a:r>
              <a:rPr lang="en-US" sz="1600" baseline="30000" dirty="0"/>
              <a:t>2</a:t>
            </a:r>
            <a:r>
              <a:rPr lang="en-US" sz="1600" dirty="0"/>
              <a:t>/c</a:t>
            </a:r>
            <a:r>
              <a:rPr lang="en-US" sz="1600" baseline="30000" dirty="0"/>
              <a:t>2</a:t>
            </a:r>
            <a:br>
              <a:rPr lang="en-US" sz="1600" dirty="0">
                <a:latin typeface="+mn-lt"/>
              </a:rPr>
            </a:br>
            <a:r>
              <a:rPr lang="en-US" sz="800" dirty="0">
                <a:latin typeface="+mn-lt"/>
              </a:rPr>
              <a:t>  </a:t>
            </a:r>
            <a:endParaRPr lang="en-US" sz="900" dirty="0">
              <a:latin typeface="+mn-lt"/>
            </a:endParaRPr>
          </a:p>
          <a:p>
            <a:pPr marL="285461" indent="-285461" algn="l">
              <a:spcBef>
                <a:spcPts val="600"/>
              </a:spcBef>
              <a:buFont typeface="Arial" panose="020B0604020202020204" pitchFamily="34" charset="0"/>
              <a:buChar char="•"/>
            </a:pPr>
            <a:r>
              <a:rPr lang="en-US" dirty="0"/>
              <a:t>Mainz: ISR</a:t>
            </a:r>
            <a:endParaRPr lang="en-US" sz="2000" dirty="0"/>
          </a:p>
          <a:p>
            <a:pPr marL="799638" lvl="1" indent="-342900" algn="l">
              <a:spcBef>
                <a:spcPts val="600"/>
              </a:spcBef>
              <a:buFont typeface="Symbol" panose="05050102010706020507" pitchFamily="18" charset="2"/>
              <a:buChar char="-"/>
            </a:pPr>
            <a:r>
              <a:rPr lang="en-US" sz="1600" dirty="0"/>
              <a:t>exploit information in radiative tail</a:t>
            </a:r>
          </a:p>
          <a:p>
            <a:pPr marL="799638" lvl="1" indent="-342900" algn="l">
              <a:spcBef>
                <a:spcPts val="600"/>
              </a:spcBef>
              <a:buFont typeface="Symbol" panose="05050102010706020507" pitchFamily="18" charset="2"/>
              <a:buChar char="-"/>
            </a:pPr>
            <a:r>
              <a:rPr lang="en-US" sz="1600" dirty="0"/>
              <a:t>dominated by coherent sum of ISR and FSR</a:t>
            </a:r>
          </a:p>
          <a:p>
            <a:pPr marL="799638" lvl="1" indent="-342900" algn="l">
              <a:spcBef>
                <a:spcPts val="600"/>
              </a:spcBef>
              <a:buFont typeface="Symbol" panose="05050102010706020507" pitchFamily="18" charset="2"/>
              <a:buChar char="-"/>
            </a:pPr>
            <a:r>
              <a:rPr lang="en-US" sz="1600" dirty="0"/>
              <a:t>investigate G</a:t>
            </a:r>
            <a:r>
              <a:rPr lang="en-US" sz="1600" baseline="-25000" dirty="0"/>
              <a:t>E</a:t>
            </a:r>
            <a:r>
              <a:rPr lang="en-US" sz="1600" dirty="0"/>
              <a:t> down to Q</a:t>
            </a:r>
            <a:r>
              <a:rPr lang="en-US" sz="1600" baseline="30000" dirty="0"/>
              <a:t>2</a:t>
            </a:r>
            <a:r>
              <a:rPr lang="en-US" sz="1600" dirty="0"/>
              <a:t> = 10</a:t>
            </a:r>
            <a:r>
              <a:rPr lang="en-US" sz="1600" baseline="30000" dirty="0"/>
              <a:t>-4</a:t>
            </a:r>
            <a:r>
              <a:rPr lang="en-US" sz="1600" dirty="0"/>
              <a:t> GeV</a:t>
            </a:r>
            <a:r>
              <a:rPr lang="en-US" sz="1600" baseline="30000" dirty="0"/>
              <a:t>2</a:t>
            </a:r>
            <a:r>
              <a:rPr lang="en-US" sz="1600" dirty="0"/>
              <a:t>/c</a:t>
            </a:r>
            <a:r>
              <a:rPr lang="en-US" sz="1600" baseline="30000" dirty="0"/>
              <a:t>2</a:t>
            </a:r>
            <a:r>
              <a:rPr lang="en-US" sz="1600" dirty="0"/>
              <a:t> </a:t>
            </a:r>
          </a:p>
          <a:p>
            <a:pPr marL="799638" lvl="1" indent="-342900" algn="l">
              <a:spcBef>
                <a:spcPts val="600"/>
              </a:spcBef>
              <a:buFont typeface="Symbol" panose="05050102010706020507" pitchFamily="18" charset="2"/>
              <a:buChar char="-"/>
            </a:pPr>
            <a:r>
              <a:rPr lang="en-US" sz="1600" dirty="0"/>
              <a:t>results not precise enough </a:t>
            </a:r>
            <a:r>
              <a:rPr lang="en-US" sz="1600" dirty="0">
                <a:sym typeface="Symbol"/>
              </a:rPr>
              <a:t> </a:t>
            </a:r>
            <a:r>
              <a:rPr lang="en-US" sz="1600" dirty="0"/>
              <a:t>upgrades underway</a:t>
            </a:r>
            <a:br>
              <a:rPr lang="en-US" sz="1600" dirty="0"/>
            </a:br>
            <a:endParaRPr lang="en-US" dirty="0"/>
          </a:p>
          <a:p>
            <a:pPr marL="285461" indent="-285461" algn="l">
              <a:spcBef>
                <a:spcPts val="600"/>
              </a:spcBef>
              <a:buFont typeface="Arial" panose="020B0604020202020204" pitchFamily="34" charset="0"/>
              <a:buChar char="•"/>
            </a:pPr>
            <a:r>
              <a:rPr lang="en-US" dirty="0"/>
              <a:t>LPSC, Grenoble</a:t>
            </a:r>
            <a:r>
              <a:rPr lang="en-US" dirty="0">
                <a:latin typeface="+mn-lt"/>
              </a:rPr>
              <a:t>: </a:t>
            </a:r>
            <a:r>
              <a:rPr lang="en-US" dirty="0" err="1">
                <a:latin typeface="+mn-lt"/>
              </a:rPr>
              <a:t>ProRad</a:t>
            </a:r>
            <a:endParaRPr lang="en-US" sz="2000" dirty="0"/>
          </a:p>
          <a:p>
            <a:pPr marL="799638" lvl="1" indent="-342900" algn="l">
              <a:spcBef>
                <a:spcPts val="600"/>
              </a:spcBef>
              <a:buFont typeface="Symbol" panose="05050102010706020507" pitchFamily="18" charset="2"/>
              <a:buChar char="-"/>
            </a:pPr>
            <a:r>
              <a:rPr lang="en-US" sz="1600" dirty="0"/>
              <a:t>New accelerator to be built in France</a:t>
            </a:r>
          </a:p>
          <a:p>
            <a:pPr marL="799638" lvl="1" indent="-342900" algn="l">
              <a:spcBef>
                <a:spcPts val="600"/>
              </a:spcBef>
              <a:buFont typeface="Symbol" panose="05050102010706020507" pitchFamily="18" charset="2"/>
              <a:buChar char="-"/>
            </a:pPr>
            <a:r>
              <a:rPr lang="en-US" sz="1600" dirty="0"/>
              <a:t>constrain Q</a:t>
            </a:r>
            <a:r>
              <a:rPr lang="en-US" sz="1600" baseline="30000" dirty="0"/>
              <a:t>2</a:t>
            </a:r>
            <a:r>
              <a:rPr lang="en-US" sz="1600" dirty="0"/>
              <a:t>-dependence of G</a:t>
            </a:r>
            <a:r>
              <a:rPr lang="en-US" sz="1600" baseline="-25000" dirty="0"/>
              <a:t>E</a:t>
            </a:r>
            <a:r>
              <a:rPr lang="en-US" sz="1600" dirty="0"/>
              <a:t> </a:t>
            </a:r>
            <a:br>
              <a:rPr lang="en-US" sz="1600" dirty="0"/>
            </a:br>
            <a:r>
              <a:rPr lang="en-US" sz="1600" dirty="0"/>
              <a:t>and extrapolation to zero</a:t>
            </a:r>
          </a:p>
          <a:p>
            <a:pPr marL="799638" lvl="1" indent="-342900" algn="l">
              <a:spcBef>
                <a:spcPts val="600"/>
              </a:spcBef>
              <a:buFont typeface="Symbol" panose="05050102010706020507" pitchFamily="18" charset="2"/>
              <a:buChar char="-"/>
            </a:pPr>
            <a:r>
              <a:rPr lang="en-US" sz="1600" dirty="0"/>
              <a:t>non-magnetic spectrometer, frozen </a:t>
            </a:r>
            <a:br>
              <a:rPr lang="en-US" sz="1600" dirty="0"/>
            </a:br>
            <a:r>
              <a:rPr lang="en-US" sz="1600" dirty="0"/>
              <a:t>hydrogen wire / film target</a:t>
            </a:r>
          </a:p>
        </p:txBody>
      </p:sp>
      <p:pic>
        <p:nvPicPr>
          <p:cNvPr id="26627" name="Picture 3" descr="C:\Users\lorenzon\Documents\talks\MUSE\Mainz-ISR.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24512" y="2363605"/>
            <a:ext cx="3214688" cy="1370195"/>
          </a:xfrm>
          <a:prstGeom prst="rect">
            <a:avLst/>
          </a:prstGeom>
          <a:noFill/>
          <a:extLst>
            <a:ext uri="{909E8E84-426E-40DD-AFC4-6F175D3DCCD1}">
              <a14:hiddenFill xmlns:a14="http://schemas.microsoft.com/office/drawing/2010/main">
                <a:solidFill>
                  <a:srgbClr val="FFFFFF"/>
                </a:solidFill>
              </a14:hiddenFill>
            </a:ext>
          </a:extLst>
        </p:spPr>
      </p:pic>
      <p:pic>
        <p:nvPicPr>
          <p:cNvPr id="26628"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409527" y="4191000"/>
            <a:ext cx="3439073" cy="26076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Slide Number Placeholder 34"/>
          <p:cNvSpPr txBox="1">
            <a:spLocks/>
          </p:cNvSpPr>
          <p:nvPr/>
        </p:nvSpPr>
        <p:spPr bwMode="auto">
          <a:xfrm>
            <a:off x="8901113" y="6618288"/>
            <a:ext cx="244475" cy="241300"/>
          </a:xfrm>
          <a:prstGeom prst="rect">
            <a:avLst/>
          </a:prstGeom>
          <a:noFill/>
          <a:ln w="12700">
            <a:noFill/>
            <a:miter lim="800000"/>
            <a:headEnd/>
            <a:tailEnd/>
          </a:ln>
          <a:effectLst/>
        </p:spPr>
        <p:txBody>
          <a:bodyPr vert="horz" wrap="none" lIns="91349" tIns="45673" rIns="91349" bIns="45673" numCol="1" anchor="t" anchorCtr="0" compatLnSpc="1">
            <a:prstTxWarp prst="textNoShape">
              <a:avLst/>
            </a:prstTxWarp>
          </a:bodyPr>
          <a:lstStyle>
            <a:defPPr>
              <a:defRPr lang="en-US"/>
            </a:defPPr>
            <a:lvl1pPr algn="ctr" rtl="0" fontAlgn="base">
              <a:spcBef>
                <a:spcPct val="0"/>
              </a:spcBef>
              <a:spcAft>
                <a:spcPct val="0"/>
              </a:spcAft>
              <a:tabLst>
                <a:tab pos="748543" algn="l"/>
              </a:tabLst>
              <a:defRPr sz="1100" kern="1200">
                <a:solidFill>
                  <a:schemeClr val="tx1"/>
                </a:solidFill>
                <a:latin typeface="Helvetica" charset="0"/>
                <a:ea typeface="+mn-ea"/>
                <a:cs typeface="Helvetica" charset="0"/>
                <a:sym typeface="Helvetica" charset="0"/>
              </a:defRPr>
            </a:lvl1pPr>
            <a:lvl2pPr marL="456738" algn="ctr" rtl="0" fontAlgn="base">
              <a:spcBef>
                <a:spcPct val="0"/>
              </a:spcBef>
              <a:spcAft>
                <a:spcPct val="0"/>
              </a:spcAft>
              <a:defRPr kern="1200">
                <a:solidFill>
                  <a:schemeClr val="tx1"/>
                </a:solidFill>
                <a:latin typeface="Helvetica" charset="0"/>
                <a:ea typeface="ヒラギノ角ゴ ProN W3"/>
                <a:cs typeface="ヒラギノ角ゴ ProN W3"/>
                <a:sym typeface="Helvetica" charset="0"/>
              </a:defRPr>
            </a:lvl2pPr>
            <a:lvl3pPr marL="913474" algn="ctr" rtl="0" fontAlgn="base">
              <a:spcBef>
                <a:spcPct val="0"/>
              </a:spcBef>
              <a:spcAft>
                <a:spcPct val="0"/>
              </a:spcAft>
              <a:defRPr kern="1200">
                <a:solidFill>
                  <a:schemeClr val="tx1"/>
                </a:solidFill>
                <a:latin typeface="Helvetica" charset="0"/>
                <a:ea typeface="ヒラギノ角ゴ ProN W3"/>
                <a:cs typeface="ヒラギノ角ゴ ProN W3"/>
                <a:sym typeface="Helvetica" charset="0"/>
              </a:defRPr>
            </a:lvl3pPr>
            <a:lvl4pPr marL="1370213" algn="ctr" rtl="0" fontAlgn="base">
              <a:spcBef>
                <a:spcPct val="0"/>
              </a:spcBef>
              <a:spcAft>
                <a:spcPct val="0"/>
              </a:spcAft>
              <a:defRPr kern="1200">
                <a:solidFill>
                  <a:schemeClr val="tx1"/>
                </a:solidFill>
                <a:latin typeface="Helvetica" charset="0"/>
                <a:ea typeface="ヒラギノ角ゴ ProN W3"/>
                <a:cs typeface="ヒラギノ角ゴ ProN W3"/>
                <a:sym typeface="Helvetica" charset="0"/>
              </a:defRPr>
            </a:lvl4pPr>
            <a:lvl5pPr marL="1826949" algn="ctr" rtl="0" fontAlgn="base">
              <a:spcBef>
                <a:spcPct val="0"/>
              </a:spcBef>
              <a:spcAft>
                <a:spcPct val="0"/>
              </a:spcAft>
              <a:defRPr kern="1200">
                <a:solidFill>
                  <a:schemeClr val="tx1"/>
                </a:solidFill>
                <a:latin typeface="Helvetica" charset="0"/>
                <a:ea typeface="ヒラギノ角ゴ ProN W3"/>
                <a:cs typeface="ヒラギノ角ゴ ProN W3"/>
                <a:sym typeface="Helvetica" charset="0"/>
              </a:defRPr>
            </a:lvl5pPr>
            <a:lvl6pPr marL="2283689" algn="l" defTabSz="913474" rtl="0" eaLnBrk="1" latinLnBrk="0" hangingPunct="1">
              <a:defRPr kern="1200">
                <a:solidFill>
                  <a:schemeClr val="tx1"/>
                </a:solidFill>
                <a:latin typeface="Helvetica" charset="0"/>
                <a:ea typeface="ヒラギノ角ゴ ProN W3"/>
                <a:cs typeface="ヒラギノ角ゴ ProN W3"/>
                <a:sym typeface="Helvetica" charset="0"/>
              </a:defRPr>
            </a:lvl6pPr>
            <a:lvl7pPr marL="2740422" algn="l" defTabSz="913474" rtl="0" eaLnBrk="1" latinLnBrk="0" hangingPunct="1">
              <a:defRPr kern="1200">
                <a:solidFill>
                  <a:schemeClr val="tx1"/>
                </a:solidFill>
                <a:latin typeface="Helvetica" charset="0"/>
                <a:ea typeface="ヒラギノ角ゴ ProN W3"/>
                <a:cs typeface="ヒラギノ角ゴ ProN W3"/>
                <a:sym typeface="Helvetica" charset="0"/>
              </a:defRPr>
            </a:lvl7pPr>
            <a:lvl8pPr marL="3197160" algn="l" defTabSz="913474" rtl="0" eaLnBrk="1" latinLnBrk="0" hangingPunct="1">
              <a:defRPr kern="1200">
                <a:solidFill>
                  <a:schemeClr val="tx1"/>
                </a:solidFill>
                <a:latin typeface="Helvetica" charset="0"/>
                <a:ea typeface="ヒラギノ角ゴ ProN W3"/>
                <a:cs typeface="ヒラギノ角ゴ ProN W3"/>
                <a:sym typeface="Helvetica" charset="0"/>
              </a:defRPr>
            </a:lvl8pPr>
            <a:lvl9pPr marL="3653896" algn="l" defTabSz="913474" rtl="0" eaLnBrk="1" latinLnBrk="0" hangingPunct="1">
              <a:defRPr kern="1200">
                <a:solidFill>
                  <a:schemeClr val="tx1"/>
                </a:solidFill>
                <a:latin typeface="Helvetica" charset="0"/>
                <a:ea typeface="ヒラギノ角ゴ ProN W3"/>
                <a:cs typeface="ヒラギノ角ゴ ProN W3"/>
                <a:sym typeface="Helvetic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tab pos="748543" algn="l"/>
              </a:tabLst>
              <a:defRPr/>
            </a:pPr>
            <a:fld id="{B7904B64-8782-488E-B9CE-B57B49B52B68}" type="slidenum">
              <a:rPr kumimoji="0" lang="en-US" sz="1100" b="0" i="0" u="none" strike="noStrike" kern="1200" cap="none" spc="0" normalizeH="0" baseline="0" noProof="0" smtClean="0">
                <a:ln>
                  <a:noFill/>
                </a:ln>
                <a:solidFill>
                  <a:srgbClr val="000000"/>
                </a:solidFill>
                <a:effectLst/>
                <a:uLnTx/>
                <a:uFillTx/>
                <a:latin typeface="Helvetica" charset="0"/>
                <a:cs typeface="Helvetica" charset="0"/>
                <a:sym typeface="Helvetica" charset="0"/>
              </a:rPr>
              <a:pPr marL="0" marR="0" lvl="0" indent="0" algn="ctr" defTabSz="914400" rtl="0" eaLnBrk="1" fontAlgn="base" latinLnBrk="0" hangingPunct="1">
                <a:lnSpc>
                  <a:spcPct val="100000"/>
                </a:lnSpc>
                <a:spcBef>
                  <a:spcPct val="0"/>
                </a:spcBef>
                <a:spcAft>
                  <a:spcPct val="0"/>
                </a:spcAft>
                <a:buClrTx/>
                <a:buSzTx/>
                <a:buFontTx/>
                <a:buNone/>
                <a:tabLst>
                  <a:tab pos="748543" algn="l"/>
                </a:tabLst>
                <a:defRPr/>
              </a:pPr>
              <a:t>79</a:t>
            </a:fld>
            <a:endParaRPr kumimoji="0" lang="en-US" sz="1100" b="0" i="0" u="none" strike="noStrike" kern="1200" cap="none" spc="0" normalizeH="0" baseline="0" noProof="0" dirty="0">
              <a:ln>
                <a:noFill/>
              </a:ln>
              <a:solidFill>
                <a:srgbClr val="000000"/>
              </a:solidFill>
              <a:effectLst/>
              <a:uLnTx/>
              <a:uFillTx/>
              <a:latin typeface="Helvetica" charset="0"/>
              <a:cs typeface="Helvetica" charset="0"/>
              <a:sym typeface="Helvetica" charset="0"/>
            </a:endParaRPr>
          </a:p>
        </p:txBody>
      </p:sp>
    </p:spTree>
    <p:extLst>
      <p:ext uri="{BB962C8B-B14F-4D97-AF65-F5344CB8AC3E}">
        <p14:creationId xmlns:p14="http://schemas.microsoft.com/office/powerpoint/2010/main" val="27730561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0" y="0"/>
            <a:ext cx="9144000" cy="1066800"/>
          </a:xfrm>
          <a:prstGeom prst="rect">
            <a:avLst/>
          </a:prstGeom>
          <a:noFill/>
          <a:ln w="9525">
            <a:noFill/>
            <a:miter lim="800000"/>
            <a:headEnd/>
            <a:tailEnd/>
          </a:ln>
        </p:spPr>
        <p:txBody>
          <a:bodyPr lIns="91349" tIns="45673" rIns="91349" bIns="45673" anchor="ctr"/>
          <a:lstStyle/>
          <a:p>
            <a:r>
              <a:rPr lang="en-US" sz="3600" b="1" dirty="0">
                <a:solidFill>
                  <a:srgbClr val="1C11FD"/>
                </a:solidFill>
                <a:latin typeface="+mj-lt"/>
                <a:cs typeface="Calibri" pitchFamily="34" charset="0"/>
              </a:rPr>
              <a:t>… is simply inaccurate…</a:t>
            </a:r>
          </a:p>
        </p:txBody>
      </p:sp>
      <p:sp>
        <p:nvSpPr>
          <p:cNvPr id="7" name="TextBox 6"/>
          <p:cNvSpPr txBox="1"/>
          <p:nvPr/>
        </p:nvSpPr>
        <p:spPr>
          <a:xfrm>
            <a:off x="304800" y="1085850"/>
            <a:ext cx="5105400" cy="723275"/>
          </a:xfrm>
          <a:prstGeom prst="rect">
            <a:avLst/>
          </a:prstGeom>
          <a:noFill/>
        </p:spPr>
        <p:txBody>
          <a:bodyPr wrap="square" rtlCol="0">
            <a:spAutoFit/>
          </a:bodyPr>
          <a:lstStyle/>
          <a:p>
            <a:pPr algn="l">
              <a:spcBef>
                <a:spcPts val="600"/>
              </a:spcBef>
            </a:pPr>
            <a:r>
              <a:rPr lang="en-US" b="1" dirty="0">
                <a:latin typeface="+mn-lt"/>
              </a:rPr>
              <a:t>Bohr model           </a:t>
            </a:r>
            <a:r>
              <a:rPr lang="en-US" dirty="0">
                <a:latin typeface="+mn-lt"/>
              </a:rPr>
              <a:t>→       </a:t>
            </a:r>
            <a:r>
              <a:rPr lang="en-US" b="1" dirty="0">
                <a:latin typeface="+mn-lt"/>
              </a:rPr>
              <a:t>Quantum Mechanics</a:t>
            </a:r>
          </a:p>
          <a:p>
            <a:pPr algn="l">
              <a:spcBef>
                <a:spcPts val="600"/>
              </a:spcBef>
            </a:pPr>
            <a:r>
              <a:rPr lang="en-US" dirty="0">
                <a:latin typeface="+mn-lt"/>
              </a:rPr>
              <a:t>“planetary orbits”    →       “wave function”</a:t>
            </a:r>
          </a:p>
        </p:txBody>
      </p:sp>
      <p:pic>
        <p:nvPicPr>
          <p:cNvPr id="4915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4863" y="2124075"/>
            <a:ext cx="7534275" cy="4124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a:extLst>
              <a:ext uri="{FF2B5EF4-FFF2-40B4-BE49-F238E27FC236}">
                <a16:creationId xmlns:a16="http://schemas.microsoft.com/office/drawing/2014/main" id="{46683106-8743-AD2B-48AF-56ED910B47FD}"/>
              </a:ext>
            </a:extLst>
          </p:cNvPr>
          <p:cNvSpPr txBox="1"/>
          <p:nvPr/>
        </p:nvSpPr>
        <p:spPr>
          <a:xfrm>
            <a:off x="6324600" y="2590800"/>
            <a:ext cx="2286000" cy="646331"/>
          </a:xfrm>
          <a:prstGeom prst="rect">
            <a:avLst/>
          </a:prstGeom>
          <a:noFill/>
        </p:spPr>
        <p:txBody>
          <a:bodyPr wrap="square" rtlCol="0">
            <a:spAutoFit/>
          </a:bodyPr>
          <a:lstStyle/>
          <a:p>
            <a:r>
              <a:rPr lang="en-US" b="1" dirty="0">
                <a:solidFill>
                  <a:srgbClr val="7030A0"/>
                </a:solidFill>
                <a:latin typeface="+mn-lt"/>
              </a:rPr>
              <a:t>Hydrogen Wave Function</a:t>
            </a:r>
          </a:p>
        </p:txBody>
      </p:sp>
      <p:sp>
        <p:nvSpPr>
          <p:cNvPr id="3" name="TextBox 2">
            <a:extLst>
              <a:ext uri="{FF2B5EF4-FFF2-40B4-BE49-F238E27FC236}">
                <a16:creationId xmlns:a16="http://schemas.microsoft.com/office/drawing/2014/main" id="{8EE063A5-D89E-65EC-86E8-5A144B51F6BB}"/>
              </a:ext>
            </a:extLst>
          </p:cNvPr>
          <p:cNvSpPr txBox="1"/>
          <p:nvPr/>
        </p:nvSpPr>
        <p:spPr>
          <a:xfrm>
            <a:off x="228600" y="3048000"/>
            <a:ext cx="2133600" cy="523220"/>
          </a:xfrm>
          <a:prstGeom prst="rect">
            <a:avLst/>
          </a:prstGeom>
          <a:noFill/>
          <a:ln>
            <a:solidFill>
              <a:srgbClr val="FFC000"/>
            </a:solidFill>
          </a:ln>
        </p:spPr>
        <p:txBody>
          <a:bodyPr wrap="square" rtlCol="0">
            <a:spAutoFit/>
          </a:bodyPr>
          <a:lstStyle/>
          <a:p>
            <a:r>
              <a:rPr lang="en-US" sz="1400" dirty="0">
                <a:latin typeface="+mn-lt"/>
              </a:rPr>
              <a:t>p-states: probability density: </a:t>
            </a:r>
            <a:r>
              <a:rPr lang="en-US" sz="1400" b="1" dirty="0">
                <a:solidFill>
                  <a:srgbClr val="EBB315"/>
                </a:solidFill>
                <a:latin typeface="+mn-lt"/>
              </a:rPr>
              <a:t>ZERO</a:t>
            </a:r>
            <a:r>
              <a:rPr lang="en-US" sz="1400" dirty="0">
                <a:latin typeface="+mn-lt"/>
              </a:rPr>
              <a:t> at origin</a:t>
            </a:r>
          </a:p>
        </p:txBody>
      </p:sp>
      <p:cxnSp>
        <p:nvCxnSpPr>
          <p:cNvPr id="5" name="Straight Arrow Connector 4">
            <a:extLst>
              <a:ext uri="{FF2B5EF4-FFF2-40B4-BE49-F238E27FC236}">
                <a16:creationId xmlns:a16="http://schemas.microsoft.com/office/drawing/2014/main" id="{B42788AB-8133-0E31-465D-38920720DFC5}"/>
              </a:ext>
            </a:extLst>
          </p:cNvPr>
          <p:cNvCxnSpPr>
            <a:cxnSpLocks/>
          </p:cNvCxnSpPr>
          <p:nvPr/>
        </p:nvCxnSpPr>
        <p:spPr bwMode="auto">
          <a:xfrm>
            <a:off x="2362200" y="3571220"/>
            <a:ext cx="457200" cy="219105"/>
          </a:xfrm>
          <a:prstGeom prst="straightConnector1">
            <a:avLst/>
          </a:prstGeom>
          <a:solidFill>
            <a:srgbClr val="FFFFFF"/>
          </a:solidFill>
          <a:ln w="25400" cap="flat" cmpd="sng" algn="ctr">
            <a:solidFill>
              <a:srgbClr val="FFC000"/>
            </a:solidFill>
            <a:prstDash val="solid"/>
            <a:round/>
            <a:headEnd type="none" w="med" len="med"/>
            <a:tailEnd type="triangle"/>
          </a:ln>
          <a:effectLst/>
        </p:spPr>
      </p:cxnSp>
      <p:sp>
        <p:nvSpPr>
          <p:cNvPr id="10" name="Slide Number Placeholder 1">
            <a:extLst>
              <a:ext uri="{FF2B5EF4-FFF2-40B4-BE49-F238E27FC236}">
                <a16:creationId xmlns:a16="http://schemas.microsoft.com/office/drawing/2014/main" id="{B7D71D46-1E95-E0D9-9F49-91D39A1DD702}"/>
              </a:ext>
            </a:extLst>
          </p:cNvPr>
          <p:cNvSpPr>
            <a:spLocks noGrp="1"/>
          </p:cNvSpPr>
          <p:nvPr>
            <p:ph type="sldNum" sz="quarter" idx="10"/>
          </p:nvPr>
        </p:nvSpPr>
        <p:spPr>
          <a:xfrm>
            <a:off x="8901122" y="6618291"/>
            <a:ext cx="244475" cy="241300"/>
          </a:xfrm>
        </p:spPr>
        <p:txBody>
          <a:bodyPr/>
          <a:lstStyle/>
          <a:p>
            <a:pPr>
              <a:defRPr/>
            </a:pPr>
            <a:fld id="{2F954390-7186-42D5-8CA0-4FBB614EFE2A}" type="slidenum">
              <a:rPr lang="en-US" smtClean="0"/>
              <a:pPr>
                <a:defRPr/>
              </a:pPr>
              <a:t>8</a:t>
            </a:fld>
            <a:endParaRPr lang="en-US" dirty="0"/>
          </a:p>
        </p:txBody>
      </p:sp>
    </p:spTree>
    <p:extLst>
      <p:ext uri="{BB962C8B-B14F-4D97-AF65-F5344CB8AC3E}">
        <p14:creationId xmlns:p14="http://schemas.microsoft.com/office/powerpoint/2010/main" val="1140780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2"/>
          <p:cNvSpPr>
            <a:spLocks noChangeArrowheads="1"/>
          </p:cNvSpPr>
          <p:nvPr/>
        </p:nvSpPr>
        <p:spPr bwMode="auto">
          <a:xfrm>
            <a:off x="0" y="0"/>
            <a:ext cx="9144000" cy="1066800"/>
          </a:xfrm>
          <a:prstGeom prst="rect">
            <a:avLst/>
          </a:prstGeom>
          <a:noFill/>
          <a:ln w="9525">
            <a:noFill/>
            <a:miter lim="800000"/>
            <a:headEnd/>
            <a:tailEnd/>
          </a:ln>
        </p:spPr>
        <p:txBody>
          <a:bodyPr lIns="91349" tIns="45673" rIns="91349" bIns="45673" anchor="ctr"/>
          <a:lstStyle/>
          <a:p>
            <a:r>
              <a:rPr lang="en-US" sz="4000" b="1" dirty="0">
                <a:solidFill>
                  <a:srgbClr val="1C11FD"/>
                </a:solidFill>
                <a:latin typeface="+mj-lt"/>
                <a:cs typeface="Calibri" pitchFamily="34" charset="0"/>
              </a:rPr>
              <a:t>Relativistic Correction </a:t>
            </a:r>
          </a:p>
        </p:txBody>
      </p:sp>
      <p:grpSp>
        <p:nvGrpSpPr>
          <p:cNvPr id="11" name="Group 10">
            <a:extLst>
              <a:ext uri="{FF2B5EF4-FFF2-40B4-BE49-F238E27FC236}">
                <a16:creationId xmlns:a16="http://schemas.microsoft.com/office/drawing/2014/main" id="{414622B8-442C-515D-C940-0DA2BE3D8455}"/>
              </a:ext>
            </a:extLst>
          </p:cNvPr>
          <p:cNvGrpSpPr>
            <a:grpSpLocks noChangeAspect="1"/>
          </p:cNvGrpSpPr>
          <p:nvPr/>
        </p:nvGrpSpPr>
        <p:grpSpPr>
          <a:xfrm>
            <a:off x="-76200" y="1828800"/>
            <a:ext cx="5567224" cy="4953000"/>
            <a:chOff x="41031" y="1381904"/>
            <a:chExt cx="5898241" cy="5247496"/>
          </a:xfrm>
        </p:grpSpPr>
        <p:grpSp>
          <p:nvGrpSpPr>
            <p:cNvPr id="3" name="Group 2">
              <a:extLst>
                <a:ext uri="{FF2B5EF4-FFF2-40B4-BE49-F238E27FC236}">
                  <a16:creationId xmlns:a16="http://schemas.microsoft.com/office/drawing/2014/main" id="{34BEBA0D-FCB4-A515-A7C5-E5F99668C4D2}"/>
                </a:ext>
              </a:extLst>
            </p:cNvPr>
            <p:cNvGrpSpPr>
              <a:grpSpLocks noChangeAspect="1"/>
            </p:cNvGrpSpPr>
            <p:nvPr/>
          </p:nvGrpSpPr>
          <p:grpSpPr>
            <a:xfrm>
              <a:off x="41031" y="1381904"/>
              <a:ext cx="5898241" cy="5247496"/>
              <a:chOff x="1676400" y="2057400"/>
              <a:chExt cx="5224626" cy="4648200"/>
            </a:xfrm>
          </p:grpSpPr>
          <p:pic>
            <p:nvPicPr>
              <p:cNvPr id="4" name="Picture 3">
                <a:extLst>
                  <a:ext uri="{FF2B5EF4-FFF2-40B4-BE49-F238E27FC236}">
                    <a16:creationId xmlns:a16="http://schemas.microsoft.com/office/drawing/2014/main" id="{245841F7-670C-9DD0-4B6B-EB70D88C657B}"/>
                  </a:ext>
                </a:extLst>
              </p:cNvPr>
              <p:cNvPicPr>
                <a:picLocks noChangeAspect="1"/>
              </p:cNvPicPr>
              <p:nvPr/>
            </p:nvPicPr>
            <p:blipFill>
              <a:blip r:embed="rId3"/>
              <a:stretch>
                <a:fillRect/>
              </a:stretch>
            </p:blipFill>
            <p:spPr>
              <a:xfrm>
                <a:off x="1676400" y="2057400"/>
                <a:ext cx="5224626" cy="4648200"/>
              </a:xfrm>
              <a:prstGeom prst="rect">
                <a:avLst/>
              </a:prstGeom>
            </p:spPr>
          </p:pic>
          <p:sp>
            <p:nvSpPr>
              <p:cNvPr id="6" name="Rectangle 5">
                <a:extLst>
                  <a:ext uri="{FF2B5EF4-FFF2-40B4-BE49-F238E27FC236}">
                    <a16:creationId xmlns:a16="http://schemas.microsoft.com/office/drawing/2014/main" id="{09D8292C-C656-3107-822F-863BFA445864}"/>
                  </a:ext>
                </a:extLst>
              </p:cNvPr>
              <p:cNvSpPr/>
              <p:nvPr/>
            </p:nvSpPr>
            <p:spPr bwMode="auto">
              <a:xfrm>
                <a:off x="5082427" y="2286000"/>
                <a:ext cx="1734542" cy="4267200"/>
              </a:xfrm>
              <a:prstGeom prst="rect">
                <a:avLst/>
              </a:prstGeom>
              <a:solidFill>
                <a:srgbClr val="FFFFFF"/>
              </a:solidFill>
              <a:ln w="254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tab pos="749300" algn="l"/>
                  </a:tabLst>
                </a:pPr>
                <a:endParaRPr kumimoji="0" lang="en-US" sz="1800" b="0" i="0" u="none" strike="noStrike" cap="none" normalizeH="0" baseline="0">
                  <a:ln>
                    <a:noFill/>
                  </a:ln>
                  <a:solidFill>
                    <a:schemeClr val="tx1"/>
                  </a:solidFill>
                  <a:effectLst/>
                  <a:latin typeface="Helvetica" charset="0"/>
                  <a:ea typeface="ヒラギノ角ゴ ProN W3" charset="0"/>
                  <a:cs typeface="ヒラギノ角ゴ ProN W3" charset="0"/>
                  <a:sym typeface="Helvetica" charset="0"/>
                </a:endParaRPr>
              </a:p>
            </p:txBody>
          </p:sp>
        </p:grpSp>
        <p:pic>
          <p:nvPicPr>
            <p:cNvPr id="8" name="Picture 7">
              <a:extLst>
                <a:ext uri="{FF2B5EF4-FFF2-40B4-BE49-F238E27FC236}">
                  <a16:creationId xmlns:a16="http://schemas.microsoft.com/office/drawing/2014/main" id="{B7029825-26A6-870F-6E28-5649771E3564}"/>
                </a:ext>
              </a:extLst>
            </p:cNvPr>
            <p:cNvPicPr>
              <a:picLocks noChangeAspect="1"/>
            </p:cNvPicPr>
            <p:nvPr/>
          </p:nvPicPr>
          <p:blipFill>
            <a:blip r:embed="rId4"/>
            <a:stretch>
              <a:fillRect/>
            </a:stretch>
          </p:blipFill>
          <p:spPr>
            <a:xfrm>
              <a:off x="76200" y="1609653"/>
              <a:ext cx="4920961" cy="4486347"/>
            </a:xfrm>
            <a:prstGeom prst="rect">
              <a:avLst/>
            </a:prstGeom>
          </p:spPr>
        </p:pic>
        <p:sp>
          <p:nvSpPr>
            <p:cNvPr id="10" name="Rectangle 9">
              <a:extLst>
                <a:ext uri="{FF2B5EF4-FFF2-40B4-BE49-F238E27FC236}">
                  <a16:creationId xmlns:a16="http://schemas.microsoft.com/office/drawing/2014/main" id="{79A6CF55-2611-6F89-E651-DB97E2781802}"/>
                </a:ext>
              </a:extLst>
            </p:cNvPr>
            <p:cNvSpPr/>
            <p:nvPr/>
          </p:nvSpPr>
          <p:spPr bwMode="auto">
            <a:xfrm>
              <a:off x="152400" y="6096000"/>
              <a:ext cx="609600" cy="361351"/>
            </a:xfrm>
            <a:prstGeom prst="rect">
              <a:avLst/>
            </a:prstGeom>
            <a:solidFill>
              <a:srgbClr val="FFFFFF"/>
            </a:solidFill>
            <a:ln w="254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tab pos="749300" algn="l"/>
                </a:tabLst>
              </a:pPr>
              <a:endParaRPr kumimoji="0" lang="en-US" sz="1800" b="0" i="0" u="none" strike="noStrike" cap="none" normalizeH="0" baseline="0">
                <a:ln>
                  <a:noFill/>
                </a:ln>
                <a:solidFill>
                  <a:schemeClr val="tx1"/>
                </a:solidFill>
                <a:effectLst/>
                <a:latin typeface="Helvetica" charset="0"/>
                <a:ea typeface="ヒラギノ角ゴ ProN W3" charset="0"/>
                <a:cs typeface="ヒラギノ角ゴ ProN W3" charset="0"/>
                <a:sym typeface="Helvetica" charset="0"/>
              </a:endParaRPr>
            </a:p>
          </p:txBody>
        </p:sp>
      </p:grpSp>
      <p:sp>
        <p:nvSpPr>
          <p:cNvPr id="12" name="TextBox 11">
            <a:extLst>
              <a:ext uri="{FF2B5EF4-FFF2-40B4-BE49-F238E27FC236}">
                <a16:creationId xmlns:a16="http://schemas.microsoft.com/office/drawing/2014/main" id="{27FE8DC1-E18B-0414-8B33-E5D6208CE1B3}"/>
              </a:ext>
            </a:extLst>
          </p:cNvPr>
          <p:cNvSpPr txBox="1"/>
          <p:nvPr/>
        </p:nvSpPr>
        <p:spPr>
          <a:xfrm>
            <a:off x="2876971" y="1066800"/>
            <a:ext cx="6190829" cy="1723454"/>
          </a:xfrm>
          <a:prstGeom prst="rect">
            <a:avLst/>
          </a:prstGeom>
          <a:noFill/>
        </p:spPr>
        <p:txBody>
          <a:bodyPr wrap="square" lIns="91349" tIns="45673" rIns="91349" bIns="45673" rtlCol="0">
            <a:spAutoFit/>
          </a:bodyPr>
          <a:lstStyle/>
          <a:p>
            <a:pPr algn="l">
              <a:spcBef>
                <a:spcPts val="600"/>
              </a:spcBef>
            </a:pPr>
            <a:r>
              <a:rPr lang="en-US" sz="2000" dirty="0">
                <a:solidFill>
                  <a:srgbClr val="1C11FD"/>
                </a:solidFill>
                <a:latin typeface="+mj-lt"/>
              </a:rPr>
              <a:t>Dirac introduces correction for relativistic treatment of electron KE and spin-orbit interaction:</a:t>
            </a:r>
          </a:p>
          <a:p>
            <a:pPr marL="342900" indent="-342900" algn="l">
              <a:spcBef>
                <a:spcPts val="600"/>
              </a:spcBef>
              <a:buFont typeface="Arial" panose="020B0604020202020204" pitchFamily="34" charset="0"/>
              <a:buChar char="•"/>
            </a:pPr>
            <a:endParaRPr lang="en-US" sz="2000" dirty="0">
              <a:solidFill>
                <a:srgbClr val="1C11FD"/>
              </a:solidFill>
              <a:latin typeface="+mj-lt"/>
            </a:endParaRPr>
          </a:p>
          <a:p>
            <a:pPr algn="l">
              <a:spcBef>
                <a:spcPts val="600"/>
              </a:spcBef>
            </a:pPr>
            <a:r>
              <a:rPr lang="en-US" sz="1100" dirty="0">
                <a:solidFill>
                  <a:srgbClr val="1C11FD"/>
                </a:solidFill>
                <a:latin typeface="+mj-lt"/>
              </a:rPr>
              <a:t>   </a:t>
            </a:r>
            <a:endParaRPr lang="en-US" sz="2000" dirty="0">
              <a:solidFill>
                <a:srgbClr val="1C11FD"/>
              </a:solidFill>
              <a:latin typeface="+mj-lt"/>
            </a:endParaRPr>
          </a:p>
          <a:p>
            <a:pPr algn="l">
              <a:spcBef>
                <a:spcPts val="600"/>
              </a:spcBef>
            </a:pPr>
            <a:endParaRPr lang="en-US" sz="2000" dirty="0">
              <a:latin typeface="+mj-lt"/>
            </a:endParaRPr>
          </a:p>
        </p:txBody>
      </p:sp>
      <p:graphicFrame>
        <p:nvGraphicFramePr>
          <p:cNvPr id="13" name="Object 12">
            <a:extLst>
              <a:ext uri="{FF2B5EF4-FFF2-40B4-BE49-F238E27FC236}">
                <a16:creationId xmlns:a16="http://schemas.microsoft.com/office/drawing/2014/main" id="{338D324D-575F-3A16-7DAF-0C6FA395D935}"/>
              </a:ext>
            </a:extLst>
          </p:cNvPr>
          <p:cNvGraphicFramePr>
            <a:graphicFrameLocks noChangeAspect="1"/>
          </p:cNvGraphicFramePr>
          <p:nvPr>
            <p:extLst>
              <p:ext uri="{D42A27DB-BD31-4B8C-83A1-F6EECF244321}">
                <p14:modId xmlns:p14="http://schemas.microsoft.com/office/powerpoint/2010/main" val="1656194587"/>
              </p:ext>
            </p:extLst>
          </p:nvPr>
        </p:nvGraphicFramePr>
        <p:xfrm>
          <a:off x="3943350" y="1752600"/>
          <a:ext cx="5200650" cy="1393825"/>
        </p:xfrm>
        <a:graphic>
          <a:graphicData uri="http://schemas.openxmlformats.org/presentationml/2006/ole">
            <mc:AlternateContent xmlns:mc="http://schemas.openxmlformats.org/markup-compatibility/2006">
              <mc:Choice xmlns:v="urn:schemas-microsoft-com:vml" Requires="v">
                <p:oleObj name="Equation" r:id="rId5" imgW="3035160" imgH="812520" progId="Equation.DSMT4">
                  <p:embed/>
                </p:oleObj>
              </mc:Choice>
              <mc:Fallback>
                <p:oleObj name="Equation" r:id="rId5" imgW="3035160" imgH="812520" progId="Equation.DSMT4">
                  <p:embed/>
                  <p:pic>
                    <p:nvPicPr>
                      <p:cNvPr id="9" name="Object 8">
                        <a:extLst>
                          <a:ext uri="{FF2B5EF4-FFF2-40B4-BE49-F238E27FC236}">
                            <a16:creationId xmlns:a16="http://schemas.microsoft.com/office/drawing/2014/main" id="{BACAE17A-FC8B-5995-AB4D-59B7BF0C97C3}"/>
                          </a:ext>
                        </a:extLst>
                      </p:cNvPr>
                      <p:cNvPicPr/>
                      <p:nvPr/>
                    </p:nvPicPr>
                    <p:blipFill>
                      <a:blip r:embed="rId6"/>
                      <a:stretch>
                        <a:fillRect/>
                      </a:stretch>
                    </p:blipFill>
                    <p:spPr>
                      <a:xfrm>
                        <a:off x="3943350" y="1752600"/>
                        <a:ext cx="5200650" cy="1393825"/>
                      </a:xfrm>
                      <a:prstGeom prst="rect">
                        <a:avLst/>
                      </a:prstGeom>
                    </p:spPr>
                  </p:pic>
                </p:oleObj>
              </mc:Fallback>
            </mc:AlternateContent>
          </a:graphicData>
        </a:graphic>
      </p:graphicFrame>
      <p:sp>
        <p:nvSpPr>
          <p:cNvPr id="15" name="TextBox 14">
            <a:extLst>
              <a:ext uri="{FF2B5EF4-FFF2-40B4-BE49-F238E27FC236}">
                <a16:creationId xmlns:a16="http://schemas.microsoft.com/office/drawing/2014/main" id="{4E0EF598-AA4A-2029-FABD-F7D76A2469AC}"/>
              </a:ext>
            </a:extLst>
          </p:cNvPr>
          <p:cNvSpPr txBox="1"/>
          <p:nvPr/>
        </p:nvSpPr>
        <p:spPr>
          <a:xfrm>
            <a:off x="4648200" y="3457164"/>
            <a:ext cx="4413492" cy="3046893"/>
          </a:xfrm>
          <a:prstGeom prst="rect">
            <a:avLst/>
          </a:prstGeom>
          <a:noFill/>
        </p:spPr>
        <p:txBody>
          <a:bodyPr wrap="square" lIns="91349" tIns="45673" rIns="91349" bIns="45673" rtlCol="0">
            <a:spAutoFit/>
          </a:bodyPr>
          <a:lstStyle/>
          <a:p>
            <a:pPr marL="342900" indent="-342900" algn="l">
              <a:spcBef>
                <a:spcPts val="600"/>
              </a:spcBef>
              <a:buFont typeface="Arial" panose="020B0604020202020204" pitchFamily="34" charset="0"/>
              <a:buChar char="•"/>
            </a:pPr>
            <a:r>
              <a:rPr lang="en-US" dirty="0">
                <a:latin typeface="+mn-lt"/>
              </a:rPr>
              <a:t>relativistic effect leads to </a:t>
            </a:r>
            <a:r>
              <a:rPr lang="en-US" dirty="0">
                <a:solidFill>
                  <a:srgbClr val="FF0000"/>
                </a:solidFill>
                <a:latin typeface="+mn-lt"/>
              </a:rPr>
              <a:t>fine structure </a:t>
            </a:r>
            <a:r>
              <a:rPr lang="en-US" dirty="0">
                <a:latin typeface="+mn-lt"/>
              </a:rPr>
              <a:t>of H atom:</a:t>
            </a:r>
          </a:p>
          <a:p>
            <a:pPr marL="971088" lvl="1" indent="-514350" algn="l">
              <a:spcBef>
                <a:spcPts val="600"/>
              </a:spcBef>
              <a:buFont typeface="Arial" panose="020B0604020202020204" pitchFamily="34" charset="0"/>
              <a:buChar char="−"/>
            </a:pPr>
            <a:r>
              <a:rPr lang="en-US" dirty="0">
                <a:latin typeface="+mn-lt"/>
              </a:rPr>
              <a:t>2P</a:t>
            </a:r>
            <a:r>
              <a:rPr lang="en-US" baseline="-25000" dirty="0">
                <a:latin typeface="+mn-lt"/>
              </a:rPr>
              <a:t>3/2 </a:t>
            </a:r>
            <a:r>
              <a:rPr lang="en-US" dirty="0">
                <a:latin typeface="+mn-lt"/>
              </a:rPr>
              <a:t>and 2P</a:t>
            </a:r>
            <a:r>
              <a:rPr lang="en-US" baseline="-25000" dirty="0">
                <a:latin typeface="+mn-lt"/>
              </a:rPr>
              <a:t>1/2</a:t>
            </a:r>
            <a:r>
              <a:rPr lang="en-US" dirty="0">
                <a:latin typeface="+mn-lt"/>
              </a:rPr>
              <a:t> split</a:t>
            </a:r>
          </a:p>
          <a:p>
            <a:pPr marL="971088" lvl="1" indent="-514350" algn="l">
              <a:spcBef>
                <a:spcPts val="600"/>
              </a:spcBef>
              <a:buFont typeface="Arial" panose="020B0604020202020204" pitchFamily="34" charset="0"/>
              <a:buChar char="−"/>
            </a:pPr>
            <a:r>
              <a:rPr lang="en-US" dirty="0">
                <a:latin typeface="+mn-lt"/>
              </a:rPr>
              <a:t>2S</a:t>
            </a:r>
            <a:r>
              <a:rPr lang="en-US" baseline="-25000" dirty="0">
                <a:latin typeface="+mn-lt"/>
              </a:rPr>
              <a:t>1/2 </a:t>
            </a:r>
            <a:r>
              <a:rPr lang="en-US" dirty="0">
                <a:latin typeface="+mn-lt"/>
              </a:rPr>
              <a:t>and 2P</a:t>
            </a:r>
            <a:r>
              <a:rPr lang="en-US" baseline="-25000" dirty="0">
                <a:latin typeface="+mn-lt"/>
              </a:rPr>
              <a:t>1/2 </a:t>
            </a:r>
            <a:r>
              <a:rPr lang="en-US" dirty="0">
                <a:latin typeface="+mn-lt"/>
              </a:rPr>
              <a:t> are same</a:t>
            </a:r>
            <a:endParaRPr lang="en-US" sz="1050" dirty="0">
              <a:latin typeface="+mn-lt"/>
            </a:endParaRPr>
          </a:p>
          <a:p>
            <a:pPr marL="342900" indent="-342900" algn="l">
              <a:spcBef>
                <a:spcPts val="600"/>
              </a:spcBef>
              <a:buFont typeface="Arial" panose="020B0604020202020204" pitchFamily="34" charset="0"/>
              <a:buChar char="•"/>
            </a:pPr>
            <a:r>
              <a:rPr lang="en-US" dirty="0">
                <a:latin typeface="+mn-lt"/>
              </a:rPr>
              <a:t>rule:</a:t>
            </a:r>
          </a:p>
          <a:p>
            <a:pPr marL="971088" lvl="1" indent="-514350" algn="l">
              <a:spcBef>
                <a:spcPts val="600"/>
              </a:spcBef>
              <a:buFont typeface="Arial" panose="020B0604020202020204" pitchFamily="34" charset="0"/>
              <a:buChar char="−"/>
            </a:pPr>
            <a:r>
              <a:rPr lang="en-US" dirty="0">
                <a:latin typeface="+mn-lt"/>
              </a:rPr>
              <a:t>levels split with same </a:t>
            </a:r>
            <a:r>
              <a:rPr lang="en-US" i="1" dirty="0">
                <a:latin typeface="+mn-lt"/>
              </a:rPr>
              <a:t>n</a:t>
            </a:r>
            <a:r>
              <a:rPr lang="en-US" dirty="0">
                <a:latin typeface="+mn-lt"/>
              </a:rPr>
              <a:t> but different </a:t>
            </a:r>
            <a:r>
              <a:rPr lang="en-US" i="1" dirty="0">
                <a:latin typeface="+mn-lt"/>
              </a:rPr>
              <a:t>j</a:t>
            </a:r>
            <a:r>
              <a:rPr lang="en-US" dirty="0">
                <a:latin typeface="+mn-lt"/>
              </a:rPr>
              <a:t> </a:t>
            </a:r>
            <a:r>
              <a:rPr lang="en-US" sz="1600" dirty="0">
                <a:latin typeface="+mn-lt"/>
              </a:rPr>
              <a:t>(=</a:t>
            </a:r>
            <a:r>
              <a:rPr lang="en-US" sz="1600" i="1" dirty="0" err="1">
                <a:latin typeface="+mn-lt"/>
              </a:rPr>
              <a:t>l+s</a:t>
            </a:r>
            <a:r>
              <a:rPr lang="en-US" sz="1600" dirty="0">
                <a:latin typeface="+mn-lt"/>
              </a:rPr>
              <a:t>: OAM + spin)</a:t>
            </a:r>
            <a:r>
              <a:rPr lang="en-US" dirty="0">
                <a:latin typeface="+mn-lt"/>
              </a:rPr>
              <a:t> </a:t>
            </a:r>
            <a:endParaRPr lang="en-US" sz="1050" dirty="0">
              <a:latin typeface="+mn-lt"/>
            </a:endParaRPr>
          </a:p>
          <a:p>
            <a:pPr marL="342900" indent="-342900" algn="l">
              <a:spcBef>
                <a:spcPts val="600"/>
              </a:spcBef>
              <a:buFont typeface="Arial" panose="020B0604020202020204" pitchFamily="34" charset="0"/>
              <a:buChar char="•"/>
            </a:pPr>
            <a:r>
              <a:rPr lang="en-US" dirty="0">
                <a:latin typeface="+mn-lt"/>
              </a:rPr>
              <a:t>remember: </a:t>
            </a:r>
            <a:r>
              <a:rPr lang="en-US" sz="1600" dirty="0">
                <a:latin typeface="+mn-lt"/>
              </a:rPr>
              <a:t>E(eV)</a:t>
            </a:r>
            <a:r>
              <a:rPr lang="en-US" sz="1600" dirty="0">
                <a:latin typeface="+mj-lt"/>
              </a:rPr>
              <a:t> • </a:t>
            </a:r>
            <a:r>
              <a:rPr lang="en-US" dirty="0">
                <a:latin typeface="Symbol" panose="05050102010706020507" pitchFamily="18" charset="2"/>
              </a:rPr>
              <a:t>l</a:t>
            </a:r>
            <a:r>
              <a:rPr lang="en-US" sz="1600" dirty="0">
                <a:latin typeface="+mn-lt"/>
              </a:rPr>
              <a:t>(nm) = 1240 eV nm</a:t>
            </a:r>
          </a:p>
          <a:p>
            <a:pPr marL="971088" lvl="1" indent="-514350" algn="l">
              <a:spcBef>
                <a:spcPts val="600"/>
              </a:spcBef>
              <a:buFont typeface="Arial" panose="020B0604020202020204" pitchFamily="34" charset="0"/>
              <a:buChar char="−"/>
            </a:pPr>
            <a:r>
              <a:rPr lang="en-US" sz="1600" dirty="0">
                <a:latin typeface="+mn-lt"/>
              </a:rPr>
              <a:t>4.5 x 10</a:t>
            </a:r>
            <a:r>
              <a:rPr lang="en-US" sz="1600" baseline="30000" dirty="0">
                <a:latin typeface="+mn-lt"/>
              </a:rPr>
              <a:t>-5</a:t>
            </a:r>
            <a:r>
              <a:rPr lang="en-US" sz="1600" dirty="0">
                <a:latin typeface="+mn-lt"/>
              </a:rPr>
              <a:t> eV splitting  (</a:t>
            </a:r>
            <a:r>
              <a:rPr lang="en-US" sz="1600" dirty="0">
                <a:latin typeface="+mj-lt"/>
              </a:rPr>
              <a:t>→ </a:t>
            </a:r>
            <a:r>
              <a:rPr lang="en-US" sz="1600" dirty="0">
                <a:latin typeface="Symbol" panose="05050102010706020507" pitchFamily="18" charset="2"/>
              </a:rPr>
              <a:t>Dl </a:t>
            </a:r>
            <a:r>
              <a:rPr lang="en-US" sz="1600" dirty="0">
                <a:latin typeface="+mn-lt"/>
              </a:rPr>
              <a:t>= ?)</a:t>
            </a:r>
          </a:p>
        </p:txBody>
      </p:sp>
      <p:sp>
        <p:nvSpPr>
          <p:cNvPr id="17" name="Slide Number Placeholder 1">
            <a:extLst>
              <a:ext uri="{FF2B5EF4-FFF2-40B4-BE49-F238E27FC236}">
                <a16:creationId xmlns:a16="http://schemas.microsoft.com/office/drawing/2014/main" id="{83E16D0B-2955-5F72-5036-7D32ED973C6A}"/>
              </a:ext>
            </a:extLst>
          </p:cNvPr>
          <p:cNvSpPr>
            <a:spLocks noGrp="1"/>
          </p:cNvSpPr>
          <p:nvPr>
            <p:ph type="sldNum" sz="quarter" idx="10"/>
          </p:nvPr>
        </p:nvSpPr>
        <p:spPr>
          <a:xfrm>
            <a:off x="8901122" y="6618291"/>
            <a:ext cx="244475" cy="241300"/>
          </a:xfrm>
        </p:spPr>
        <p:txBody>
          <a:bodyPr/>
          <a:lstStyle/>
          <a:p>
            <a:pPr>
              <a:defRPr/>
            </a:pPr>
            <a:fld id="{2F954390-7186-42D5-8CA0-4FBB614EFE2A}" type="slidenum">
              <a:rPr lang="en-US" smtClean="0"/>
              <a:pPr>
                <a:defRPr/>
              </a:pPr>
              <a:t>9</a:t>
            </a:fld>
            <a:endParaRPr lang="en-US" dirty="0"/>
          </a:p>
        </p:txBody>
      </p:sp>
    </p:spTree>
    <p:extLst>
      <p:ext uri="{BB962C8B-B14F-4D97-AF65-F5344CB8AC3E}">
        <p14:creationId xmlns:p14="http://schemas.microsoft.com/office/powerpoint/2010/main" val="1379923582"/>
      </p:ext>
    </p:extLst>
  </p:cSld>
  <p:clrMapOvr>
    <a:masterClrMapping/>
  </p:clrMapOvr>
</p:sld>
</file>

<file path=ppt/theme/theme1.xml><?xml version="1.0" encoding="utf-8"?>
<a:theme xmlns:a="http://schemas.openxmlformats.org/drawingml/2006/main" name="E906 Title &amp; Box">
  <a:themeElements>
    <a:clrScheme name="">
      <a:dk1>
        <a:srgbClr val="000000"/>
      </a:dk1>
      <a:lt1>
        <a:srgbClr val="FFFFFF"/>
      </a:lt1>
      <a:dk2>
        <a:srgbClr val="000000"/>
      </a:dk2>
      <a:lt2>
        <a:srgbClr val="999999"/>
      </a:lt2>
      <a:accent1>
        <a:srgbClr val="FFFFFF"/>
      </a:accent1>
      <a:accent2>
        <a:srgbClr val="333399"/>
      </a:accent2>
      <a:accent3>
        <a:srgbClr val="FFFFFF"/>
      </a:accent3>
      <a:accent4>
        <a:srgbClr val="000000"/>
      </a:accent4>
      <a:accent5>
        <a:srgbClr val="FFFFFF"/>
      </a:accent5>
      <a:accent6>
        <a:srgbClr val="2D2D8A"/>
      </a:accent6>
      <a:hlink>
        <a:srgbClr val="009999"/>
      </a:hlink>
      <a:folHlink>
        <a:srgbClr val="99CC00"/>
      </a:folHlink>
    </a:clrScheme>
    <a:fontScheme name="E906 Title &amp; Box">
      <a:majorFont>
        <a:latin typeface="Arial"/>
        <a:ea typeface="ヒラギノ角ゴ ProN W6"/>
        <a:cs typeface="ヒラギノ角ゴ ProN W6"/>
      </a:majorFont>
      <a:minorFont>
        <a:latin typeface="Arial"/>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FFFF"/>
        </a:solidFill>
        <a:ln w="254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tab pos="749300" algn="l"/>
          </a:tabLst>
          <a:defRPr kumimoji="0" lang="en-US" sz="1800" b="0" i="0" u="none" strike="noStrike" cap="none" normalizeH="0" baseline="0" smtClean="0">
            <a:ln>
              <a:noFill/>
            </a:ln>
            <a:solidFill>
              <a:schemeClr val="tx1"/>
            </a:solidFill>
            <a:effectLst/>
            <a:latin typeface="Helvetica" charset="0"/>
            <a:ea typeface="ヒラギノ角ゴ ProN W3" charset="0"/>
            <a:cs typeface="ヒラギノ角ゴ ProN W3" charset="0"/>
            <a:sym typeface="Helvetica" charset="0"/>
          </a:defRPr>
        </a:defPPr>
      </a:lstStyle>
    </a:spDef>
    <a:lnDef>
      <a:spPr bwMode="auto">
        <a:xfrm>
          <a:off x="0" y="0"/>
          <a:ext cx="1" cy="1"/>
        </a:xfrm>
        <a:custGeom>
          <a:avLst/>
          <a:gdLst/>
          <a:ahLst/>
          <a:cxnLst/>
          <a:rect l="0" t="0" r="0" b="0"/>
          <a:pathLst/>
        </a:custGeom>
        <a:solidFill>
          <a:srgbClr val="FFFFFF"/>
        </a:solidFill>
        <a:ln w="254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tab pos="749300" algn="l"/>
          </a:tabLst>
          <a:defRPr kumimoji="0" lang="en-US" sz="1800" b="0" i="0" u="none" strike="noStrike" cap="none" normalizeH="0" baseline="0" smtClean="0">
            <a:ln>
              <a:noFill/>
            </a:ln>
            <a:solidFill>
              <a:schemeClr val="tx1"/>
            </a:solidFill>
            <a:effectLst/>
            <a:latin typeface="Helvetica" charset="0"/>
            <a:ea typeface="ヒラギノ角ゴ ProN W3" charset="0"/>
            <a:cs typeface="ヒラギノ角ゴ ProN W3" charset="0"/>
            <a:sym typeface="Helvetica" charset="0"/>
          </a:defRPr>
        </a:defPPr>
      </a:lstStyle>
    </a:lnDef>
  </a:objectDefaults>
  <a:extraClrSchemeLst>
    <a:extraClrScheme>
      <a:clrScheme name="E906 Title &amp; Box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5_Power Point (Basic)">
  <a:themeElements>
    <a:clrScheme name="">
      <a:dk1>
        <a:srgbClr val="000000"/>
      </a:dk1>
      <a:lt1>
        <a:srgbClr val="FFFFFF"/>
      </a:lt1>
      <a:dk2>
        <a:srgbClr val="000000"/>
      </a:dk2>
      <a:lt2>
        <a:srgbClr val="CECECE"/>
      </a:lt2>
      <a:accent1>
        <a:srgbClr val="333333"/>
      </a:accent1>
      <a:accent2>
        <a:srgbClr val="474747"/>
      </a:accent2>
      <a:accent3>
        <a:srgbClr val="FFFFFF"/>
      </a:accent3>
      <a:accent4>
        <a:srgbClr val="000000"/>
      </a:accent4>
      <a:accent5>
        <a:srgbClr val="ADADAD"/>
      </a:accent5>
      <a:accent6>
        <a:srgbClr val="3F3F3F"/>
      </a:accent6>
      <a:hlink>
        <a:srgbClr val="676767"/>
      </a:hlink>
      <a:folHlink>
        <a:srgbClr val="DADADA"/>
      </a:folHlink>
    </a:clrScheme>
    <a:fontScheme name="Power Point (Basic).po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Power Point (Basic).pot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ower Point (Basic).pot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Power Point (Basic).pot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ower Point (Basic).pot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ower Point (Basic).pot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ower Point (Basic).pot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Power Point (Basic).pot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1_GEM_Kohl">
  <a:themeElements>
    <a:clrScheme name="GEM_Koh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GEM_Koh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sng" strike="noStrike" cap="none" normalizeH="0" baseline="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sng" strike="noStrike" cap="none" normalizeH="0" baseline="0">
            <a:ln>
              <a:noFill/>
            </a:ln>
            <a:solidFill>
              <a:schemeClr val="tx1"/>
            </a:solidFill>
            <a:effectLst/>
            <a:latin typeface="Arial" charset="0"/>
          </a:defRPr>
        </a:defPPr>
      </a:lstStyle>
    </a:lnDef>
  </a:objectDefaults>
  <a:extraClrSchemeLst>
    <a:extraClrScheme>
      <a:clrScheme name="GEM_Koh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GEM_Kohl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GEM_Kohl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GEM_Kohl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GEM_Kohl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GEM_Kohl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GEM_Kohl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GEM_Kohl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GEM_Kohl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GEM_Kohl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GEM_Kohl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GEM_Kohl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a:ln>
              <a:noFill/>
            </a:ln>
            <a:solidFill>
              <a:schemeClr val="tx1"/>
            </a:solidFill>
            <a:effectLst/>
            <a:latin typeface="Arial" pitchFamily="-65"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a:ln>
              <a:noFill/>
            </a:ln>
            <a:solidFill>
              <a:schemeClr val="tx1"/>
            </a:solidFill>
            <a:effectLst/>
            <a:latin typeface="Arial" pitchFamily="-65"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12_GEM_Kohl">
  <a:themeElements>
    <a:clrScheme name="GEM_Koh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GEM_Koh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sng" strike="noStrike" cap="none" normalizeH="0" baseline="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sng" strike="noStrike" cap="none" normalizeH="0" baseline="0">
            <a:ln>
              <a:noFill/>
            </a:ln>
            <a:solidFill>
              <a:schemeClr val="tx1"/>
            </a:solidFill>
            <a:effectLst/>
            <a:latin typeface="Arial" charset="0"/>
          </a:defRPr>
        </a:defPPr>
      </a:lstStyle>
    </a:lnDef>
  </a:objectDefaults>
  <a:extraClrSchemeLst>
    <a:extraClrScheme>
      <a:clrScheme name="GEM_Koh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GEM_Kohl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GEM_Kohl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GEM_Kohl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GEM_Kohl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GEM_Kohl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GEM_Kohl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GEM_Kohl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GEM_Kohl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GEM_Kohl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GEM_Kohl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GEM_Kohl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Power Point (Basic)">
  <a:themeElements>
    <a:clrScheme name="">
      <a:dk1>
        <a:srgbClr val="000000"/>
      </a:dk1>
      <a:lt1>
        <a:srgbClr val="FFFFFF"/>
      </a:lt1>
      <a:dk2>
        <a:srgbClr val="000000"/>
      </a:dk2>
      <a:lt2>
        <a:srgbClr val="CECECE"/>
      </a:lt2>
      <a:accent1>
        <a:srgbClr val="333333"/>
      </a:accent1>
      <a:accent2>
        <a:srgbClr val="474747"/>
      </a:accent2>
      <a:accent3>
        <a:srgbClr val="FFFFFF"/>
      </a:accent3>
      <a:accent4>
        <a:srgbClr val="000000"/>
      </a:accent4>
      <a:accent5>
        <a:srgbClr val="ADADAD"/>
      </a:accent5>
      <a:accent6>
        <a:srgbClr val="3F3F3F"/>
      </a:accent6>
      <a:hlink>
        <a:srgbClr val="676767"/>
      </a:hlink>
      <a:folHlink>
        <a:srgbClr val="DADADA"/>
      </a:folHlink>
    </a:clrScheme>
    <a:fontScheme name="Power Point (Basic).po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Power Point (Basic).pot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ower Point (Basic).pot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Power Point (Basic).pot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ower Point (Basic).pot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ower Point (Basic).pot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ower Point (Basic).pot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Power Point (Basic).pot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1_Power Point (Basic)">
  <a:themeElements>
    <a:clrScheme name="">
      <a:dk1>
        <a:srgbClr val="000000"/>
      </a:dk1>
      <a:lt1>
        <a:srgbClr val="FFFFFF"/>
      </a:lt1>
      <a:dk2>
        <a:srgbClr val="000000"/>
      </a:dk2>
      <a:lt2>
        <a:srgbClr val="CECECE"/>
      </a:lt2>
      <a:accent1>
        <a:srgbClr val="333333"/>
      </a:accent1>
      <a:accent2>
        <a:srgbClr val="474747"/>
      </a:accent2>
      <a:accent3>
        <a:srgbClr val="FFFFFF"/>
      </a:accent3>
      <a:accent4>
        <a:srgbClr val="000000"/>
      </a:accent4>
      <a:accent5>
        <a:srgbClr val="ADADAD"/>
      </a:accent5>
      <a:accent6>
        <a:srgbClr val="3F3F3F"/>
      </a:accent6>
      <a:hlink>
        <a:srgbClr val="676767"/>
      </a:hlink>
      <a:folHlink>
        <a:srgbClr val="DADADA"/>
      </a:folHlink>
    </a:clrScheme>
    <a:fontScheme name="Power Point (Basic).po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Power Point (Basic).pot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ower Point (Basic).pot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Power Point (Basic).pot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ower Point (Basic).pot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ower Point (Basic).pot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ower Point (Basic).pot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Power Point (Basic).pot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2_Power Point (Basic)">
  <a:themeElements>
    <a:clrScheme name="">
      <a:dk1>
        <a:srgbClr val="000000"/>
      </a:dk1>
      <a:lt1>
        <a:srgbClr val="FFFFFF"/>
      </a:lt1>
      <a:dk2>
        <a:srgbClr val="000000"/>
      </a:dk2>
      <a:lt2>
        <a:srgbClr val="CECECE"/>
      </a:lt2>
      <a:accent1>
        <a:srgbClr val="333333"/>
      </a:accent1>
      <a:accent2>
        <a:srgbClr val="474747"/>
      </a:accent2>
      <a:accent3>
        <a:srgbClr val="FFFFFF"/>
      </a:accent3>
      <a:accent4>
        <a:srgbClr val="000000"/>
      </a:accent4>
      <a:accent5>
        <a:srgbClr val="ADADAD"/>
      </a:accent5>
      <a:accent6>
        <a:srgbClr val="3F3F3F"/>
      </a:accent6>
      <a:hlink>
        <a:srgbClr val="676767"/>
      </a:hlink>
      <a:folHlink>
        <a:srgbClr val="DADADA"/>
      </a:folHlink>
    </a:clrScheme>
    <a:fontScheme name="Power Point (Basic).po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Power Point (Basic).pot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ower Point (Basic).pot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Power Point (Basic).pot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ower Point (Basic).pot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ower Point (Basic).pot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ower Point (Basic).pot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Power Point (Basic).pot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3_Power Point (Basic)">
  <a:themeElements>
    <a:clrScheme name="">
      <a:dk1>
        <a:srgbClr val="000000"/>
      </a:dk1>
      <a:lt1>
        <a:srgbClr val="FFFFFF"/>
      </a:lt1>
      <a:dk2>
        <a:srgbClr val="000000"/>
      </a:dk2>
      <a:lt2>
        <a:srgbClr val="CECECE"/>
      </a:lt2>
      <a:accent1>
        <a:srgbClr val="333333"/>
      </a:accent1>
      <a:accent2>
        <a:srgbClr val="474747"/>
      </a:accent2>
      <a:accent3>
        <a:srgbClr val="FFFFFF"/>
      </a:accent3>
      <a:accent4>
        <a:srgbClr val="000000"/>
      </a:accent4>
      <a:accent5>
        <a:srgbClr val="ADADAD"/>
      </a:accent5>
      <a:accent6>
        <a:srgbClr val="3F3F3F"/>
      </a:accent6>
      <a:hlink>
        <a:srgbClr val="676767"/>
      </a:hlink>
      <a:folHlink>
        <a:srgbClr val="DADADA"/>
      </a:folHlink>
    </a:clrScheme>
    <a:fontScheme name="Power Point (Basic).po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Power Point (Basic).pot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ower Point (Basic).pot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Power Point (Basic).pot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ower Point (Basic).pot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ower Point (Basic).pot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ower Point (Basic).pot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Power Point (Basic).pot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4_Power Point (Basic)">
  <a:themeElements>
    <a:clrScheme name="">
      <a:dk1>
        <a:srgbClr val="000000"/>
      </a:dk1>
      <a:lt1>
        <a:srgbClr val="FFFFFF"/>
      </a:lt1>
      <a:dk2>
        <a:srgbClr val="000000"/>
      </a:dk2>
      <a:lt2>
        <a:srgbClr val="CECECE"/>
      </a:lt2>
      <a:accent1>
        <a:srgbClr val="333333"/>
      </a:accent1>
      <a:accent2>
        <a:srgbClr val="474747"/>
      </a:accent2>
      <a:accent3>
        <a:srgbClr val="FFFFFF"/>
      </a:accent3>
      <a:accent4>
        <a:srgbClr val="000000"/>
      </a:accent4>
      <a:accent5>
        <a:srgbClr val="ADADAD"/>
      </a:accent5>
      <a:accent6>
        <a:srgbClr val="3F3F3F"/>
      </a:accent6>
      <a:hlink>
        <a:srgbClr val="676767"/>
      </a:hlink>
      <a:folHlink>
        <a:srgbClr val="DADADA"/>
      </a:folHlink>
    </a:clrScheme>
    <a:fontScheme name="Power Point (Basic).po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Power Point (Basic).pot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ower Point (Basic).pot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Power Point (Basic).pot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ower Point (Basic).pot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ower Point (Basic).pot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ower Point (Basic).pot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Power Point (Basic).pot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40430</TotalTime>
  <Pages>0</Pages>
  <Words>5473</Words>
  <Characters>0</Characters>
  <Application>Microsoft Office PowerPoint</Application>
  <PresentationFormat>On-screen Show (4:3)</PresentationFormat>
  <Lines>0</Lines>
  <Paragraphs>779</Paragraphs>
  <Slides>79</Slides>
  <Notes>69</Notes>
  <HiddenSlides>0</HiddenSlides>
  <MMClips>3</MMClips>
  <ScaleCrop>false</ScaleCrop>
  <HeadingPairs>
    <vt:vector size="8" baseType="variant">
      <vt:variant>
        <vt:lpstr>Fonts Used</vt:lpstr>
      </vt:variant>
      <vt:variant>
        <vt:i4>31</vt:i4>
      </vt:variant>
      <vt:variant>
        <vt:lpstr>Theme</vt:lpstr>
      </vt:variant>
      <vt:variant>
        <vt:i4>10</vt:i4>
      </vt:variant>
      <vt:variant>
        <vt:lpstr>Embedded OLE Servers</vt:lpstr>
      </vt:variant>
      <vt:variant>
        <vt:i4>1</vt:i4>
      </vt:variant>
      <vt:variant>
        <vt:lpstr>Slide Titles</vt:lpstr>
      </vt:variant>
      <vt:variant>
        <vt:i4>79</vt:i4>
      </vt:variant>
    </vt:vector>
  </HeadingPairs>
  <TitlesOfParts>
    <vt:vector size="121" baseType="lpstr">
      <vt:lpstr>Nunito-Italic</vt:lpstr>
      <vt:lpstr>Nunito-Regular</vt:lpstr>
      <vt:lpstr>AAAAAC+HelveticaNeue</vt:lpstr>
      <vt:lpstr>Zapf Dingbats</vt:lpstr>
      <vt:lpstr>Times New Roman</vt:lpstr>
      <vt:lpstr>Arial-BoldMT</vt:lpstr>
      <vt:lpstr>Calibri</vt:lpstr>
      <vt:lpstr>CMSY6</vt:lpstr>
      <vt:lpstr>CMSS8</vt:lpstr>
      <vt:lpstr>Courier New</vt:lpstr>
      <vt:lpstr>AAAAAI+Helvetica-Bold</vt:lpstr>
      <vt:lpstr>ヒラギノ角ゴ ProN W3</vt:lpstr>
      <vt:lpstr>AAAACE+Helvetica-Light</vt:lpstr>
      <vt:lpstr>CMSS9</vt:lpstr>
      <vt:lpstr>Wingdings</vt:lpstr>
      <vt:lpstr>ZapfDingbats</vt:lpstr>
      <vt:lpstr>Georgia</vt:lpstr>
      <vt:lpstr>CMSSI9</vt:lpstr>
      <vt:lpstr>DejaVu Serif</vt:lpstr>
      <vt:lpstr>Nunito-Bold</vt:lpstr>
      <vt:lpstr>Arial</vt:lpstr>
      <vt:lpstr>DejaVu Sans</vt:lpstr>
      <vt:lpstr>CMMI9</vt:lpstr>
      <vt:lpstr>Comic Sans MS</vt:lpstr>
      <vt:lpstr>Lucida Grande</vt:lpstr>
      <vt:lpstr>AAAAAH+Helvetica-Light</vt:lpstr>
      <vt:lpstr>Arial-BoldItalicMT</vt:lpstr>
      <vt:lpstr>Symbol</vt:lpstr>
      <vt:lpstr>Helvetica</vt:lpstr>
      <vt:lpstr>AAAAAB+HelveticaNeue</vt:lpstr>
      <vt:lpstr>Arial Unicode MS</vt:lpstr>
      <vt:lpstr>E906 Title &amp; Box</vt:lpstr>
      <vt:lpstr>11_GEM_Kohl</vt:lpstr>
      <vt:lpstr>1_Default Design</vt:lpstr>
      <vt:lpstr>12_GEM_Kohl</vt:lpstr>
      <vt:lpstr>Power Point (Basic)</vt:lpstr>
      <vt:lpstr>1_Power Point (Basic)</vt:lpstr>
      <vt:lpstr>2_Power Point (Basic)</vt:lpstr>
      <vt:lpstr>3_Power Point (Basic)</vt:lpstr>
      <vt:lpstr>4_Power Point (Basic)</vt:lpstr>
      <vt:lpstr>5_Power Point (Basic)</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Unsupported Windows form Pleats</vt:lpstr>
      <vt:lpstr>Flat Windows don’t form Pleats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 Update on Fermilab E906:   Drell-Yan Measurements of Nucleon and Nuclear Structure with the Fermilab Main Injector</dc:title>
  <dc:creator>Lorenzon, Wolfgang</dc:creator>
  <cp:lastModifiedBy>Lorenzon, Wolfgang</cp:lastModifiedBy>
  <cp:revision>765</cp:revision>
  <dcterms:modified xsi:type="dcterms:W3CDTF">2025-01-24T07:44:46Z</dcterms:modified>
</cp:coreProperties>
</file>