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84" r:id="rId2"/>
    <p:sldId id="280" r:id="rId3"/>
    <p:sldId id="281" r:id="rId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7" autoAdjust="0"/>
    <p:restoredTop sz="97505"/>
  </p:normalViewPr>
  <p:slideViewPr>
    <p:cSldViewPr>
      <p:cViewPr varScale="1">
        <p:scale>
          <a:sx n="120" d="100"/>
          <a:sy n="120" d="100"/>
        </p:scale>
        <p:origin x="288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12/10/24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 September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M. Calviani | TCD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49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2855640" y="6408000"/>
            <a:ext cx="2088232" cy="365125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CH"/>
              <a:t>13 September 2022</a:t>
            </a:r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5087888" y="6408000"/>
            <a:ext cx="5743595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en-US" dirty="0"/>
              <a:t>M. Calviani | TCD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5375920" y="6408000"/>
            <a:ext cx="545556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M. Calviani | TCD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905868" y="6408000"/>
            <a:ext cx="239804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 dirty="0"/>
              <a:t>11 </a:t>
            </a:r>
            <a:r>
              <a:rPr lang="de-CH" dirty="0" err="1"/>
              <a:t>Dec</a:t>
            </a:r>
            <a:r>
              <a:rPr lang="de-CH" dirty="0"/>
              <a:t>. 2024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56658-4EF5-C414-AF2E-2F70EE7163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Comments on MEDICIS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41603-886E-7088-C2AD-7EC2E1F70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180371"/>
            <a:ext cx="11376026" cy="803787"/>
          </a:xfrm>
        </p:spPr>
        <p:txBody>
          <a:bodyPr/>
          <a:lstStyle/>
          <a:p>
            <a:r>
              <a:rPr lang="en-CH" dirty="0"/>
              <a:t>S. Gilardoni, T. Stora, M. Lamont – CERN</a:t>
            </a:r>
          </a:p>
          <a:p>
            <a:r>
              <a:rPr lang="en-CH" dirty="0"/>
              <a:t>MEDICIS collaboration board Dec. 2024</a:t>
            </a:r>
          </a:p>
        </p:txBody>
      </p:sp>
    </p:spTree>
    <p:extLst>
      <p:ext uri="{BB962C8B-B14F-4D97-AF65-F5344CB8AC3E}">
        <p14:creationId xmlns:p14="http://schemas.microsoft.com/office/powerpoint/2010/main" val="1890960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D128A-2726-2FAA-5E4F-3DA5D39FFE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36160" y="6407314"/>
            <a:ext cx="3312368" cy="365125"/>
          </a:xfrm>
        </p:spPr>
        <p:txBody>
          <a:bodyPr/>
          <a:lstStyle/>
          <a:p>
            <a:pPr>
              <a:defRPr/>
            </a:pPr>
            <a:r>
              <a:rPr lang="de-CH" dirty="0"/>
              <a:t>MEDICIS CB - 11 </a:t>
            </a:r>
            <a:r>
              <a:rPr lang="de-CH" dirty="0" err="1"/>
              <a:t>December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4826C9-2283-197D-7F16-DB50DDCBD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542" y="1124744"/>
            <a:ext cx="11376024" cy="504056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en-GB" sz="2400" noProof="0" dirty="0"/>
              <a:t>Seeking approval for providing isotopes for clinical trials in external institutes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/>
              <a:t>Pre-discussion at Council this week with Director of Accelerators presentation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/>
              <a:t>Second step for approval </a:t>
            </a:r>
            <a:r>
              <a:rPr lang="en-GB" sz="1600" noProof="0" dirty="0">
                <a:sym typeface="Wingdings" pitchFamily="2" charset="2"/>
              </a:rPr>
              <a:t> </a:t>
            </a:r>
            <a:r>
              <a:rPr lang="en-GB" sz="1600" noProof="0" dirty="0"/>
              <a:t>document to be presented to Council in March 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/>
              <a:t>Document being prepared with Legal Service to explain scope, risks and legal framework for CERN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/>
              <a:t>Special framework being defined for recipients which are not members of the collaboration</a:t>
            </a:r>
          </a:p>
          <a:p>
            <a:pPr marL="781200" lvl="1" indent="-457200">
              <a:buFontTx/>
              <a:buChar char="-"/>
            </a:pPr>
            <a:r>
              <a:rPr lang="en-GB" sz="1600" b="1" noProof="0" dirty="0"/>
              <a:t>Important:</a:t>
            </a:r>
            <a:r>
              <a:rPr lang="en-GB" sz="1600" noProof="0" dirty="0"/>
              <a:t> CERN qualifies and measure the isotopes only for their transport, never for the final use.</a:t>
            </a:r>
            <a:br>
              <a:rPr lang="en-GB" sz="1600" noProof="0" dirty="0"/>
            </a:br>
            <a:r>
              <a:rPr lang="en-GB" sz="1600" noProof="0" dirty="0"/>
              <a:t>The isotope quality assurance control for their final use </a:t>
            </a:r>
            <a:r>
              <a:rPr lang="en-GB" sz="1600" b="1" noProof="0" dirty="0"/>
              <a:t>must</a:t>
            </a:r>
            <a:r>
              <a:rPr lang="en-GB" sz="1600" noProof="0" dirty="0"/>
              <a:t> happen in the receiving institutes.</a:t>
            </a:r>
          </a:p>
          <a:p>
            <a:pPr marL="457200" indent="-457200">
              <a:buFontTx/>
              <a:buChar char="-"/>
            </a:pPr>
            <a:r>
              <a:rPr lang="en-GB" sz="2400" noProof="0" dirty="0"/>
              <a:t>Seeking approval for operation until 2030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/>
              <a:t>Presentation in fall at the CMASC committee </a:t>
            </a:r>
            <a:r>
              <a:rPr lang="en-GB" sz="1600" noProof="0" dirty="0">
                <a:sym typeface="Wingdings" pitchFamily="2" charset="2"/>
              </a:rPr>
              <a:t> support to the extension request to be presented in the 2025 CERN financial exercise (MTP – Medium Term Plan). Exercise typically ending in March 2025.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>
                <a:sym typeface="Wingdings" pitchFamily="2" charset="2"/>
              </a:rPr>
              <a:t>CERN internal financial document including M and P being prepared with CERN management.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>
                <a:sym typeface="Wingdings" pitchFamily="2" charset="2"/>
              </a:rPr>
              <a:t>Decision on extension (positive or negative) expected during Q1 2025</a:t>
            </a:r>
          </a:p>
          <a:p>
            <a:pPr marL="781200" lvl="1" indent="-457200">
              <a:buFontTx/>
              <a:buChar char="-"/>
            </a:pPr>
            <a:r>
              <a:rPr lang="en-GB" sz="1600" noProof="0" dirty="0">
                <a:sym typeface="Wingdings" pitchFamily="2" charset="2"/>
              </a:rPr>
              <a:t>Defining in collaboration with KT a framework to provide isotopes to industry</a:t>
            </a:r>
          </a:p>
          <a:p>
            <a:pPr marL="781200" lvl="1" indent="-457200">
              <a:buFontTx/>
              <a:buChar char="-"/>
            </a:pPr>
            <a:endParaRPr lang="en-CH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7BF46B-3A27-769E-C933-F8D596005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MEDICIS future timeline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1B382-9AC1-D721-39F6-BA43D4318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379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20CB3-1F9D-AC0A-5129-7AC3CA41D49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08738"/>
            <a:ext cx="2087563" cy="365125"/>
          </a:xfrm>
        </p:spPr>
        <p:txBody>
          <a:bodyPr/>
          <a:lstStyle/>
          <a:p>
            <a:pPr>
              <a:defRPr/>
            </a:pPr>
            <a:r>
              <a:rPr lang="de-CH"/>
              <a:t>13 September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1B9AB-B160-1958-047E-D46DEE5B504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0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SY_STI-2022discussion-reorg" id="{E5384F44-1F0A-454E-9822-062154694389}" vid="{DF600051-3061-944B-AB4A-1795D47E56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216</Words>
  <Application>Microsoft Macintosh PowerPoint</Application>
  <DocSecurity>0</DocSecurity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 Theme</vt:lpstr>
      <vt:lpstr>Comments on MEDICIS future</vt:lpstr>
      <vt:lpstr>MEDICIS future timeline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SSG</dc:creator>
  <cp:keywords/>
  <dc:description/>
  <cp:lastModifiedBy>Mike Lamont</cp:lastModifiedBy>
  <cp:revision>6</cp:revision>
  <dcterms:created xsi:type="dcterms:W3CDTF">2024-12-10T08:02:34Z</dcterms:created>
  <dcterms:modified xsi:type="dcterms:W3CDTF">2024-12-10T10:33:24Z</dcterms:modified>
  <cp:category/>
  <dc:identifier/>
  <cp:contentStatus/>
  <dc:language/>
  <cp:version/>
</cp:coreProperties>
</file>