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6"/>
  </p:notesMasterIdLst>
  <p:handoutMasterIdLst>
    <p:handoutMasterId r:id="rId7"/>
  </p:handoutMasterIdLst>
  <p:sldIdLst>
    <p:sldId id="419" r:id="rId3"/>
    <p:sldId id="420" r:id="rId4"/>
    <p:sldId id="301" r:id="rId5"/>
  </p:sldIdLst>
  <p:sldSz cx="9144000" cy="6858000" type="screen4x3"/>
  <p:notesSz cx="9872663" cy="6797675"/>
  <p:defaultTextStyle>
    <a:defPPr>
      <a:defRPr lang="it-IT"/>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42C2"/>
    <a:srgbClr val="1025FF"/>
    <a:srgbClr val="800080"/>
    <a:srgbClr val="0008B5"/>
    <a:srgbClr val="0066FF"/>
    <a:srgbClr val="52D509"/>
    <a:srgbClr val="339933"/>
    <a:srgbClr val="9CFEA8"/>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09" autoAdjust="0"/>
    <p:restoredTop sz="94720" autoAdjust="0"/>
  </p:normalViewPr>
  <p:slideViewPr>
    <p:cSldViewPr>
      <p:cViewPr varScale="1">
        <p:scale>
          <a:sx n="84" d="100"/>
          <a:sy n="84" d="100"/>
        </p:scale>
        <p:origin x="1109"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6" y="3"/>
            <a:ext cx="4277270" cy="339654"/>
          </a:xfrm>
          <a:prstGeom prst="rect">
            <a:avLst/>
          </a:prstGeom>
        </p:spPr>
        <p:txBody>
          <a:bodyPr vert="horz" lIns="91666" tIns="45833" rIns="91666" bIns="45833" rtlCol="0"/>
          <a:lstStyle>
            <a:lvl1pPr algn="l">
              <a:defRPr sz="1200"/>
            </a:lvl1pPr>
          </a:lstStyle>
          <a:p>
            <a:endParaRPr lang="en-US"/>
          </a:p>
        </p:txBody>
      </p:sp>
      <p:sp>
        <p:nvSpPr>
          <p:cNvPr id="3" name="Date Placeholder 2"/>
          <p:cNvSpPr>
            <a:spLocks noGrp="1"/>
          </p:cNvSpPr>
          <p:nvPr>
            <p:ph type="dt" sz="quarter" idx="1"/>
          </p:nvPr>
        </p:nvSpPr>
        <p:spPr>
          <a:xfrm>
            <a:off x="5593188" y="3"/>
            <a:ext cx="4277270" cy="339654"/>
          </a:xfrm>
          <a:prstGeom prst="rect">
            <a:avLst/>
          </a:prstGeom>
        </p:spPr>
        <p:txBody>
          <a:bodyPr vert="horz" lIns="91666" tIns="45833" rIns="91666" bIns="45833" rtlCol="0"/>
          <a:lstStyle>
            <a:lvl1pPr algn="r">
              <a:defRPr sz="1200"/>
            </a:lvl1pPr>
          </a:lstStyle>
          <a:p>
            <a:fld id="{D2122ED0-17D5-184E-82F8-19F49C5645B0}" type="datetimeFigureOut">
              <a:rPr lang="en-US" smtClean="0"/>
              <a:pPr/>
              <a:t>10/10/2024</a:t>
            </a:fld>
            <a:endParaRPr lang="en-US"/>
          </a:p>
        </p:txBody>
      </p:sp>
      <p:sp>
        <p:nvSpPr>
          <p:cNvPr id="4" name="Footer Placeholder 3"/>
          <p:cNvSpPr>
            <a:spLocks noGrp="1"/>
          </p:cNvSpPr>
          <p:nvPr>
            <p:ph type="ftr" sz="quarter" idx="2"/>
          </p:nvPr>
        </p:nvSpPr>
        <p:spPr>
          <a:xfrm>
            <a:off x="6" y="6456873"/>
            <a:ext cx="4277270" cy="339654"/>
          </a:xfrm>
          <a:prstGeom prst="rect">
            <a:avLst/>
          </a:prstGeom>
        </p:spPr>
        <p:txBody>
          <a:bodyPr vert="horz" lIns="91666" tIns="45833" rIns="91666" bIns="45833" rtlCol="0" anchor="b"/>
          <a:lstStyle>
            <a:lvl1pPr algn="l">
              <a:defRPr sz="1200"/>
            </a:lvl1pPr>
          </a:lstStyle>
          <a:p>
            <a:endParaRPr lang="en-US"/>
          </a:p>
        </p:txBody>
      </p:sp>
      <p:sp>
        <p:nvSpPr>
          <p:cNvPr id="5" name="Slide Number Placeholder 4"/>
          <p:cNvSpPr>
            <a:spLocks noGrp="1"/>
          </p:cNvSpPr>
          <p:nvPr>
            <p:ph type="sldNum" sz="quarter" idx="3"/>
          </p:nvPr>
        </p:nvSpPr>
        <p:spPr>
          <a:xfrm>
            <a:off x="5593188" y="6456873"/>
            <a:ext cx="4277270" cy="339654"/>
          </a:xfrm>
          <a:prstGeom prst="rect">
            <a:avLst/>
          </a:prstGeom>
        </p:spPr>
        <p:txBody>
          <a:bodyPr vert="horz" lIns="91666" tIns="45833" rIns="91666" bIns="45833" rtlCol="0" anchor="b"/>
          <a:lstStyle>
            <a:lvl1pPr algn="r">
              <a:defRPr sz="1200"/>
            </a:lvl1pPr>
          </a:lstStyle>
          <a:p>
            <a:fld id="{F3BC8CFD-8617-7541-B59E-63EC8F7F052B}" type="slidenum">
              <a:rPr lang="en-US" smtClean="0"/>
              <a:pPr/>
              <a:t>‹#›</a:t>
            </a:fld>
            <a:endParaRPr lang="en-US"/>
          </a:p>
        </p:txBody>
      </p:sp>
    </p:spTree>
    <p:extLst>
      <p:ext uri="{BB962C8B-B14F-4D97-AF65-F5344CB8AC3E}">
        <p14:creationId xmlns:p14="http://schemas.microsoft.com/office/powerpoint/2010/main" val="37803031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0" y="0"/>
            <a:ext cx="4278153" cy="339884"/>
          </a:xfrm>
          <a:prstGeom prst="rect">
            <a:avLst/>
          </a:prstGeom>
          <a:noFill/>
          <a:ln w="9525">
            <a:noFill/>
            <a:miter lim="800000"/>
            <a:headEnd/>
            <a:tailEnd/>
          </a:ln>
          <a:effectLst/>
        </p:spPr>
        <p:txBody>
          <a:bodyPr vert="horz" wrap="square" lIns="94278" tIns="47139" rIns="94278" bIns="47139" numCol="1" anchor="t" anchorCtr="0" compatLnSpc="1">
            <a:prstTxWarp prst="textNoShape">
              <a:avLst/>
            </a:prstTxWarp>
          </a:bodyPr>
          <a:lstStyle>
            <a:lvl1pPr>
              <a:defRPr sz="1200"/>
            </a:lvl1pPr>
          </a:lstStyle>
          <a:p>
            <a:endParaRPr lang="it-IT"/>
          </a:p>
        </p:txBody>
      </p:sp>
      <p:sp>
        <p:nvSpPr>
          <p:cNvPr id="8195" name="Rectangle 3"/>
          <p:cNvSpPr>
            <a:spLocks noGrp="1" noChangeArrowheads="1"/>
          </p:cNvSpPr>
          <p:nvPr>
            <p:ph type="dt" idx="1"/>
          </p:nvPr>
        </p:nvSpPr>
        <p:spPr bwMode="auto">
          <a:xfrm>
            <a:off x="5592231" y="0"/>
            <a:ext cx="4278153" cy="339884"/>
          </a:xfrm>
          <a:prstGeom prst="rect">
            <a:avLst/>
          </a:prstGeom>
          <a:noFill/>
          <a:ln w="9525">
            <a:noFill/>
            <a:miter lim="800000"/>
            <a:headEnd/>
            <a:tailEnd/>
          </a:ln>
          <a:effectLst/>
        </p:spPr>
        <p:txBody>
          <a:bodyPr vert="horz" wrap="square" lIns="94278" tIns="47139" rIns="94278" bIns="47139" numCol="1" anchor="t" anchorCtr="0" compatLnSpc="1">
            <a:prstTxWarp prst="textNoShape">
              <a:avLst/>
            </a:prstTxWarp>
          </a:bodyPr>
          <a:lstStyle>
            <a:lvl1pPr algn="r">
              <a:defRPr sz="1200"/>
            </a:lvl1pPr>
          </a:lstStyle>
          <a:p>
            <a:endParaRPr lang="it-IT"/>
          </a:p>
        </p:txBody>
      </p:sp>
      <p:sp>
        <p:nvSpPr>
          <p:cNvPr id="8196" name="Rectangle 4"/>
          <p:cNvSpPr>
            <a:spLocks noGrp="1" noRot="1" noChangeAspect="1" noChangeArrowheads="1" noTextEdit="1"/>
          </p:cNvSpPr>
          <p:nvPr>
            <p:ph type="sldImg" idx="2"/>
          </p:nvPr>
        </p:nvSpPr>
        <p:spPr bwMode="auto">
          <a:xfrm>
            <a:off x="3238500" y="511175"/>
            <a:ext cx="3395663" cy="2547938"/>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87267" y="3228896"/>
            <a:ext cx="7898130" cy="3058954"/>
          </a:xfrm>
          <a:prstGeom prst="rect">
            <a:avLst/>
          </a:prstGeom>
          <a:noFill/>
          <a:ln w="9525">
            <a:noFill/>
            <a:miter lim="800000"/>
            <a:headEnd/>
            <a:tailEnd/>
          </a:ln>
          <a:effectLst/>
        </p:spPr>
        <p:txBody>
          <a:bodyPr vert="horz" wrap="square" lIns="94278" tIns="47139" rIns="94278" bIns="47139"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8198" name="Rectangle 6"/>
          <p:cNvSpPr>
            <a:spLocks noGrp="1" noChangeArrowheads="1"/>
          </p:cNvSpPr>
          <p:nvPr>
            <p:ph type="ftr" sz="quarter" idx="4"/>
          </p:nvPr>
        </p:nvSpPr>
        <p:spPr bwMode="auto">
          <a:xfrm>
            <a:off x="10" y="6456612"/>
            <a:ext cx="4278153" cy="339884"/>
          </a:xfrm>
          <a:prstGeom prst="rect">
            <a:avLst/>
          </a:prstGeom>
          <a:noFill/>
          <a:ln w="9525">
            <a:noFill/>
            <a:miter lim="800000"/>
            <a:headEnd/>
            <a:tailEnd/>
          </a:ln>
          <a:effectLst/>
        </p:spPr>
        <p:txBody>
          <a:bodyPr vert="horz" wrap="square" lIns="94278" tIns="47139" rIns="94278" bIns="47139" numCol="1" anchor="b" anchorCtr="0" compatLnSpc="1">
            <a:prstTxWarp prst="textNoShape">
              <a:avLst/>
            </a:prstTxWarp>
          </a:bodyPr>
          <a:lstStyle>
            <a:lvl1pPr>
              <a:defRPr sz="1200"/>
            </a:lvl1pPr>
          </a:lstStyle>
          <a:p>
            <a:endParaRPr lang="it-IT"/>
          </a:p>
        </p:txBody>
      </p:sp>
      <p:sp>
        <p:nvSpPr>
          <p:cNvPr id="8199" name="Rectangle 7"/>
          <p:cNvSpPr>
            <a:spLocks noGrp="1" noChangeArrowheads="1"/>
          </p:cNvSpPr>
          <p:nvPr>
            <p:ph type="sldNum" sz="quarter" idx="5"/>
          </p:nvPr>
        </p:nvSpPr>
        <p:spPr bwMode="auto">
          <a:xfrm>
            <a:off x="5592231" y="6456612"/>
            <a:ext cx="4278153" cy="339884"/>
          </a:xfrm>
          <a:prstGeom prst="rect">
            <a:avLst/>
          </a:prstGeom>
          <a:noFill/>
          <a:ln w="9525">
            <a:noFill/>
            <a:miter lim="800000"/>
            <a:headEnd/>
            <a:tailEnd/>
          </a:ln>
          <a:effectLst/>
        </p:spPr>
        <p:txBody>
          <a:bodyPr vert="horz" wrap="square" lIns="94278" tIns="47139" rIns="94278" bIns="47139" numCol="1" anchor="b" anchorCtr="0" compatLnSpc="1">
            <a:prstTxWarp prst="textNoShape">
              <a:avLst/>
            </a:prstTxWarp>
          </a:bodyPr>
          <a:lstStyle>
            <a:lvl1pPr algn="r">
              <a:defRPr sz="1200"/>
            </a:lvl1pPr>
          </a:lstStyle>
          <a:p>
            <a:fld id="{DA3FD72A-38AB-4DFD-A00C-C97357D42F77}" type="slidenum">
              <a:rPr lang="it-IT"/>
              <a:pPr/>
              <a:t>‹#›</a:t>
            </a:fld>
            <a:endParaRPr lang="it-IT"/>
          </a:p>
        </p:txBody>
      </p:sp>
    </p:spTree>
    <p:extLst>
      <p:ext uri="{BB962C8B-B14F-4D97-AF65-F5344CB8AC3E}">
        <p14:creationId xmlns:p14="http://schemas.microsoft.com/office/powerpoint/2010/main" val="1805884388"/>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A3FD72A-38AB-4DFD-A00C-C97357D42F77}" type="slidenum">
              <a:rPr lang="it-IT" smtClean="0"/>
              <a:pPr/>
              <a:t>1</a:t>
            </a:fld>
            <a:endParaRPr lang="it-IT"/>
          </a:p>
        </p:txBody>
      </p:sp>
    </p:spTree>
    <p:extLst>
      <p:ext uri="{BB962C8B-B14F-4D97-AF65-F5344CB8AC3E}">
        <p14:creationId xmlns:p14="http://schemas.microsoft.com/office/powerpoint/2010/main" val="3035915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r>
              <a:rPr lang="en-US"/>
              <a:t>23/05/2018</a:t>
            </a:r>
            <a:endParaRPr lang="it-IT"/>
          </a:p>
        </p:txBody>
      </p:sp>
      <p:sp>
        <p:nvSpPr>
          <p:cNvPr id="5" name="Footer Placeholder 4"/>
          <p:cNvSpPr>
            <a:spLocks noGrp="1"/>
          </p:cNvSpPr>
          <p:nvPr>
            <p:ph type="ftr" sz="quarter" idx="11"/>
          </p:nvPr>
        </p:nvSpPr>
        <p:spPr/>
        <p:txBody>
          <a:bodyPr/>
          <a:lstStyle>
            <a:lvl1pPr>
              <a:defRPr/>
            </a:lvl1pPr>
          </a:lstStyle>
          <a:p>
            <a:r>
              <a:rPr lang="en-US"/>
              <a:t>Clara Matteuzzi</a:t>
            </a:r>
            <a:endParaRPr lang="it-IT"/>
          </a:p>
        </p:txBody>
      </p:sp>
      <p:sp>
        <p:nvSpPr>
          <p:cNvPr id="6" name="Slide Number Placeholder 5"/>
          <p:cNvSpPr>
            <a:spLocks noGrp="1"/>
          </p:cNvSpPr>
          <p:nvPr>
            <p:ph type="sldNum" sz="quarter" idx="12"/>
          </p:nvPr>
        </p:nvSpPr>
        <p:spPr/>
        <p:txBody>
          <a:bodyPr/>
          <a:lstStyle>
            <a:lvl1pPr>
              <a:defRPr/>
            </a:lvl1pPr>
          </a:lstStyle>
          <a:p>
            <a:fld id="{D21F5BF1-97F2-4B1E-9F82-12C765CBB8D0}" type="slidenum">
              <a:rPr lang="it-IT"/>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23/05/2018</a:t>
            </a:r>
            <a:endParaRPr lang="it-IT"/>
          </a:p>
        </p:txBody>
      </p:sp>
      <p:sp>
        <p:nvSpPr>
          <p:cNvPr id="5" name="Footer Placeholder 4"/>
          <p:cNvSpPr>
            <a:spLocks noGrp="1"/>
          </p:cNvSpPr>
          <p:nvPr>
            <p:ph type="ftr" sz="quarter" idx="11"/>
          </p:nvPr>
        </p:nvSpPr>
        <p:spPr/>
        <p:txBody>
          <a:bodyPr/>
          <a:lstStyle>
            <a:lvl1pPr>
              <a:defRPr/>
            </a:lvl1pPr>
          </a:lstStyle>
          <a:p>
            <a:r>
              <a:rPr lang="en-US"/>
              <a:t>Clara Matteuzzi</a:t>
            </a:r>
            <a:endParaRPr lang="it-IT"/>
          </a:p>
        </p:txBody>
      </p:sp>
      <p:sp>
        <p:nvSpPr>
          <p:cNvPr id="6" name="Slide Number Placeholder 5"/>
          <p:cNvSpPr>
            <a:spLocks noGrp="1"/>
          </p:cNvSpPr>
          <p:nvPr>
            <p:ph type="sldNum" sz="quarter" idx="12"/>
          </p:nvPr>
        </p:nvSpPr>
        <p:spPr/>
        <p:txBody>
          <a:bodyPr/>
          <a:lstStyle>
            <a:lvl1pPr>
              <a:defRPr/>
            </a:lvl1pPr>
          </a:lstStyle>
          <a:p>
            <a:fld id="{CC2B2847-218B-4896-BDE4-1444A5851BED}" type="slidenum">
              <a:rPr lang="it-IT"/>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23/05/2018</a:t>
            </a:r>
            <a:endParaRPr lang="it-IT"/>
          </a:p>
        </p:txBody>
      </p:sp>
      <p:sp>
        <p:nvSpPr>
          <p:cNvPr id="5" name="Footer Placeholder 4"/>
          <p:cNvSpPr>
            <a:spLocks noGrp="1"/>
          </p:cNvSpPr>
          <p:nvPr>
            <p:ph type="ftr" sz="quarter" idx="11"/>
          </p:nvPr>
        </p:nvSpPr>
        <p:spPr/>
        <p:txBody>
          <a:bodyPr/>
          <a:lstStyle>
            <a:lvl1pPr>
              <a:defRPr/>
            </a:lvl1pPr>
          </a:lstStyle>
          <a:p>
            <a:r>
              <a:rPr lang="en-US"/>
              <a:t>Clara Matteuzzi</a:t>
            </a:r>
            <a:endParaRPr lang="it-IT"/>
          </a:p>
        </p:txBody>
      </p:sp>
      <p:sp>
        <p:nvSpPr>
          <p:cNvPr id="6" name="Slide Number Placeholder 5"/>
          <p:cNvSpPr>
            <a:spLocks noGrp="1"/>
          </p:cNvSpPr>
          <p:nvPr>
            <p:ph type="sldNum" sz="quarter" idx="12"/>
          </p:nvPr>
        </p:nvSpPr>
        <p:spPr/>
        <p:txBody>
          <a:bodyPr/>
          <a:lstStyle>
            <a:lvl1pPr>
              <a:defRPr/>
            </a:lvl1pPr>
          </a:lstStyle>
          <a:p>
            <a:fld id="{0A171D3E-65D5-4CBA-B09F-6CEF317C044D}" type="slidenum">
              <a:rPr lang="it-IT"/>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5225"/>
            <a:ext cx="2133600" cy="476250"/>
          </a:xfrm>
        </p:spPr>
        <p:txBody>
          <a:bodyPr/>
          <a:lstStyle>
            <a:lvl1pPr>
              <a:defRPr/>
            </a:lvl1pPr>
          </a:lstStyle>
          <a:p>
            <a:r>
              <a:rPr lang="en-US"/>
              <a:t>23/05/2018</a:t>
            </a:r>
            <a:endParaRPr lang="it-IT"/>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r>
              <a:rPr lang="en-US"/>
              <a:t>Clara Matteuzzi</a:t>
            </a:r>
            <a:endParaRPr lang="it-IT"/>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495C67C2-FC2E-45D7-BF9A-6C248B4E4EBE}" type="slidenum">
              <a:rPr lang="it-IT"/>
              <a:pPr/>
              <a:t>‹#›</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518868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GB"/>
              <a:t>Click to edit Master text styles</a:t>
            </a:r>
          </a:p>
        </p:txBody>
      </p:sp>
      <p:sp>
        <p:nvSpPr>
          <p:cNvPr id="8" name="Rectangle 7"/>
          <p:cNvSpPr/>
          <p:nvPr/>
        </p:nvSpPr>
        <p:spPr>
          <a:xfrm>
            <a:off x="-17761" y="0"/>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40841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GB"/>
              <a:t>Click to edit Master text styles</a:t>
            </a:r>
          </a:p>
        </p:txBody>
      </p:sp>
      <p:sp>
        <p:nvSpPr>
          <p:cNvPr id="5" name="Rettangolo 4"/>
          <p:cNvSpPr/>
          <p:nvPr/>
        </p:nvSpPr>
        <p:spPr>
          <a:xfrm>
            <a:off x="939205" y="370435"/>
            <a:ext cx="7381340" cy="1322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Immagin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04666" y="126536"/>
            <a:ext cx="1218833" cy="640294"/>
          </a:xfrm>
          <a:prstGeom prst="rect">
            <a:avLst/>
          </a:prstGeom>
        </p:spPr>
      </p:pic>
      <p:pic>
        <p:nvPicPr>
          <p:cNvPr id="11" name="Immagin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928" y="126536"/>
            <a:ext cx="1218833" cy="640294"/>
          </a:xfrm>
          <a:prstGeom prst="rect">
            <a:avLst/>
          </a:prstGeom>
        </p:spPr>
      </p:pic>
    </p:spTree>
    <p:extLst>
      <p:ext uri="{BB962C8B-B14F-4D97-AF65-F5344CB8AC3E}">
        <p14:creationId xmlns:p14="http://schemas.microsoft.com/office/powerpoint/2010/main" val="12238476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Title 1"/>
          <p:cNvSpPr>
            <a:spLocks noGrp="1"/>
          </p:cNvSpPr>
          <p:nvPr>
            <p:ph type="title"/>
          </p:nvPr>
        </p:nvSpPr>
        <p:spPr>
          <a:xfrm>
            <a:off x="228600" y="251752"/>
            <a:ext cx="7867064"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8" name="Date Placeholder 3"/>
          <p:cNvSpPr>
            <a:spLocks noGrp="1"/>
          </p:cNvSpPr>
          <p:nvPr>
            <p:ph type="dt" sz="half" idx="2"/>
          </p:nvPr>
        </p:nvSpPr>
        <p:spPr>
          <a:xfrm>
            <a:off x="736827" y="6504213"/>
            <a:ext cx="923816"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9A01EE42-7F83-534E-B698-AD3EA48F1EE6}" type="datetime1">
              <a:t>10/10/2024</a:t>
            </a:fld>
            <a:endParaRPr lang="x-none"/>
          </a:p>
        </p:txBody>
      </p:sp>
      <p:sp>
        <p:nvSpPr>
          <p:cNvPr id="9" name="Footer Placeholder 4"/>
          <p:cNvSpPr>
            <a:spLocks noGrp="1"/>
          </p:cNvSpPr>
          <p:nvPr>
            <p:ph type="ftr" sz="quarter" idx="3"/>
          </p:nvPr>
        </p:nvSpPr>
        <p:spPr>
          <a:xfrm>
            <a:off x="1897877" y="6504213"/>
            <a:ext cx="58948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r>
              <a:rPr lang="en-GB"/>
              <a:t>Marco Incagli - INFN Pisa</a:t>
            </a:r>
            <a:endParaRPr lang="x-none"/>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B75D61FF-D19A-E142-BB3A-E38F6365F9F7}" type="slidenum">
              <a:t>‹#›</a:t>
            </a:fld>
            <a:endParaRPr lang="x-none"/>
          </a:p>
        </p:txBody>
      </p:sp>
      <p:pic>
        <p:nvPicPr>
          <p:cNvPr id="11" name="Immagin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04666" y="126536"/>
            <a:ext cx="1218833" cy="640294"/>
          </a:xfrm>
          <a:prstGeom prst="rect">
            <a:avLst/>
          </a:prstGeom>
        </p:spPr>
      </p:pic>
    </p:spTree>
    <p:extLst>
      <p:ext uri="{BB962C8B-B14F-4D97-AF65-F5344CB8AC3E}">
        <p14:creationId xmlns:p14="http://schemas.microsoft.com/office/powerpoint/2010/main" val="2026042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1F9F12E4-D8DD-2844-917D-BB4A9C4CC36E}" type="datetime1">
              <a:t>10/10/2024</a:t>
            </a:fld>
            <a:endParaRPr lang="x-none"/>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r>
              <a:rPr lang="en-GB"/>
              <a:t>Marco Incagli - INFN Pisa</a:t>
            </a:r>
            <a:endParaRPr lang="x-none"/>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B75D61FF-D19A-E142-BB3A-E38F6365F9F7}" type="slidenum">
              <a:t>‹#›</a:t>
            </a:fld>
            <a:endParaRPr lang="x-none"/>
          </a:p>
        </p:txBody>
      </p:sp>
      <p:sp>
        <p:nvSpPr>
          <p:cNvPr id="14" name="Title 1"/>
          <p:cNvSpPr>
            <a:spLocks noGrp="1"/>
          </p:cNvSpPr>
          <p:nvPr>
            <p:ph type="title"/>
          </p:nvPr>
        </p:nvSpPr>
        <p:spPr>
          <a:xfrm>
            <a:off x="228600" y="251752"/>
            <a:ext cx="7919977"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pic>
        <p:nvPicPr>
          <p:cNvPr id="15" name="Immagin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2455856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fld id="{F3B207F8-3316-A545-A333-CFA3EA7C00A9}" type="datetime1">
              <a:t>10/10/2024</a:t>
            </a:fld>
            <a:endParaRPr lang="x-none"/>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r>
              <a:rPr lang="en-GB"/>
              <a:t>Marco Incagli - INFN Pisa</a:t>
            </a:r>
            <a:endParaRPr lang="x-none"/>
          </a:p>
        </p:txBody>
      </p:sp>
      <p:sp>
        <p:nvSpPr>
          <p:cNvPr id="7" name="Slide Number Placeholder 5"/>
          <p:cNvSpPr>
            <a:spLocks noGrp="1"/>
          </p:cNvSpPr>
          <p:nvPr>
            <p:ph type="sldNum" sz="quarter" idx="18"/>
          </p:nvPr>
        </p:nvSpPr>
        <p:spPr/>
        <p:txBody>
          <a:bodyPr/>
          <a:lstStyle>
            <a:lvl1pPr>
              <a:defRPr sz="1200" smtClean="0"/>
            </a:lvl1pPr>
          </a:lstStyle>
          <a:p>
            <a:fld id="{B75D61FF-D19A-E142-BB3A-E38F6365F9F7}" type="slidenum">
              <a:t>‹#›</a:t>
            </a:fld>
            <a:endParaRPr lang="x-none"/>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2189754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0E2DA63C-1582-DE4B-8E26-C3D950424AA0}" type="datetime1">
              <a:t>10/10/2024</a:t>
            </a:fld>
            <a:endParaRPr lang="x-none"/>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r>
              <a:rPr lang="en-GB"/>
              <a:t>Marco Incagli - INFN Pisa</a:t>
            </a:r>
            <a:endParaRPr lang="x-none"/>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B75D61FF-D19A-E142-BB3A-E38F6365F9F7}" type="slidenum">
              <a:t>‹#›</a:t>
            </a:fld>
            <a:endParaRPr lang="x-none"/>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1361865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fld id="{C7FC651A-0325-EA4F-B5B6-A11FAEC4D256}" type="datetime1">
              <a:t>10/10/2024</a:t>
            </a:fld>
            <a:endParaRPr lang="x-none"/>
          </a:p>
        </p:txBody>
      </p:sp>
      <p:sp>
        <p:nvSpPr>
          <p:cNvPr id="4" name="Footer Placeholder 3"/>
          <p:cNvSpPr>
            <a:spLocks noGrp="1"/>
          </p:cNvSpPr>
          <p:nvPr>
            <p:ph type="ftr" sz="quarter" idx="11"/>
          </p:nvPr>
        </p:nvSpPr>
        <p:spPr>
          <a:xfrm>
            <a:off x="1530602" y="6504213"/>
            <a:ext cx="6260399" cy="242873"/>
          </a:xfrm>
        </p:spPr>
        <p:txBody>
          <a:bodyPr/>
          <a:lstStyle/>
          <a:p>
            <a:r>
              <a:rPr lang="en-GB"/>
              <a:t>Marco Incagli - INFN Pisa</a:t>
            </a:r>
            <a:endParaRPr lang="x-none"/>
          </a:p>
        </p:txBody>
      </p:sp>
      <p:sp>
        <p:nvSpPr>
          <p:cNvPr id="5" name="Slide Number Placeholder 4"/>
          <p:cNvSpPr>
            <a:spLocks noGrp="1"/>
          </p:cNvSpPr>
          <p:nvPr>
            <p:ph type="sldNum" sz="quarter" idx="12"/>
          </p:nvPr>
        </p:nvSpPr>
        <p:spPr/>
        <p:txBody>
          <a:bodyPr/>
          <a:lstStyle/>
          <a:p>
            <a:fld id="{B75D61FF-D19A-E142-BB3A-E38F6365F9F7}" type="slidenum">
              <a:t>‹#›</a:t>
            </a:fld>
            <a:endParaRPr lang="x-none"/>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GB"/>
              <a:t>Click icon to add picture</a:t>
            </a:r>
            <a:endParaRPr lang="en-US"/>
          </a:p>
        </p:txBody>
      </p:sp>
    </p:spTree>
    <p:extLst>
      <p:ext uri="{BB962C8B-B14F-4D97-AF65-F5344CB8AC3E}">
        <p14:creationId xmlns:p14="http://schemas.microsoft.com/office/powerpoint/2010/main" val="3326072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1870DF3-19B3-3740-9BB1-070F93B3C9EE}" type="datetime1">
              <a:t>10/10/2024</a:t>
            </a:fld>
            <a:endParaRPr lang="x-none"/>
          </a:p>
        </p:txBody>
      </p:sp>
      <p:sp>
        <p:nvSpPr>
          <p:cNvPr id="4" name="Footer Placeholder 3"/>
          <p:cNvSpPr>
            <a:spLocks noGrp="1"/>
          </p:cNvSpPr>
          <p:nvPr>
            <p:ph type="ftr" sz="quarter" idx="11"/>
          </p:nvPr>
        </p:nvSpPr>
        <p:spPr>
          <a:xfrm>
            <a:off x="1530603" y="6504213"/>
            <a:ext cx="6272278" cy="242873"/>
          </a:xfrm>
        </p:spPr>
        <p:txBody>
          <a:bodyPr/>
          <a:lstStyle/>
          <a:p>
            <a:r>
              <a:rPr lang="en-GB"/>
              <a:t>Marco Incagli - INFN Pisa</a:t>
            </a:r>
            <a:endParaRPr lang="x-none"/>
          </a:p>
        </p:txBody>
      </p:sp>
      <p:sp>
        <p:nvSpPr>
          <p:cNvPr id="5" name="Slide Number Placeholder 4"/>
          <p:cNvSpPr>
            <a:spLocks noGrp="1"/>
          </p:cNvSpPr>
          <p:nvPr>
            <p:ph type="sldNum" sz="quarter" idx="12"/>
          </p:nvPr>
        </p:nvSpPr>
        <p:spPr/>
        <p:txBody>
          <a:bodyPr/>
          <a:lstStyle/>
          <a:p>
            <a:fld id="{B75D61FF-D19A-E142-BB3A-E38F6365F9F7}" type="slidenum">
              <a:t>‹#›</a:t>
            </a:fld>
            <a:endParaRPr lang="x-none"/>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Tree>
    <p:extLst>
      <p:ext uri="{BB962C8B-B14F-4D97-AF65-F5344CB8AC3E}">
        <p14:creationId xmlns:p14="http://schemas.microsoft.com/office/powerpoint/2010/main" val="2311160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23/05/2018</a:t>
            </a:r>
            <a:endParaRPr lang="it-IT"/>
          </a:p>
        </p:txBody>
      </p:sp>
      <p:sp>
        <p:nvSpPr>
          <p:cNvPr id="5" name="Footer Placeholder 4"/>
          <p:cNvSpPr>
            <a:spLocks noGrp="1"/>
          </p:cNvSpPr>
          <p:nvPr>
            <p:ph type="ftr" sz="quarter" idx="11"/>
          </p:nvPr>
        </p:nvSpPr>
        <p:spPr/>
        <p:txBody>
          <a:bodyPr/>
          <a:lstStyle>
            <a:lvl1pPr>
              <a:defRPr/>
            </a:lvl1pPr>
          </a:lstStyle>
          <a:p>
            <a:r>
              <a:rPr lang="en-US"/>
              <a:t>Clara Matteuzzi</a:t>
            </a:r>
            <a:endParaRPr lang="it-IT"/>
          </a:p>
        </p:txBody>
      </p:sp>
      <p:sp>
        <p:nvSpPr>
          <p:cNvPr id="6" name="Slide Number Placeholder 5"/>
          <p:cNvSpPr>
            <a:spLocks noGrp="1"/>
          </p:cNvSpPr>
          <p:nvPr>
            <p:ph type="sldNum" sz="quarter" idx="12"/>
          </p:nvPr>
        </p:nvSpPr>
        <p:spPr/>
        <p:txBody>
          <a:bodyPr/>
          <a:lstStyle>
            <a:lvl1pPr>
              <a:defRPr/>
            </a:lvl1pPr>
          </a:lstStyle>
          <a:p>
            <a:fld id="{EE3C4E30-CA67-4E4D-9902-CFF75A5AAE2C}" type="slidenum">
              <a:rPr lang="it-IT"/>
              <a:pPr/>
              <a:t>‹#›</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28650" y="365126"/>
            <a:ext cx="7886700" cy="1325563"/>
          </a:xfrm>
          <a:prstGeom prst="rect">
            <a:avLst/>
          </a:prstGeom>
        </p:spPr>
        <p:txBody>
          <a:bodyPr/>
          <a:lstStyle/>
          <a:p>
            <a:r>
              <a:rPr lang="en-GB"/>
              <a:t>Click to edit Master title style</a:t>
            </a:r>
            <a:endParaRPr lang="it-IT"/>
          </a:p>
        </p:txBody>
      </p:sp>
      <p:sp>
        <p:nvSpPr>
          <p:cNvPr id="3" name="Segnaposto contenuto 2"/>
          <p:cNvSpPr>
            <a:spLocks noGrp="1"/>
          </p:cNvSpPr>
          <p:nvPr>
            <p:ph idx="1"/>
          </p:nvPr>
        </p:nvSpPr>
        <p:spPr>
          <a:xfrm>
            <a:off x="628650" y="1825625"/>
            <a:ext cx="78867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Segnaposto data 3"/>
          <p:cNvSpPr>
            <a:spLocks noGrp="1"/>
          </p:cNvSpPr>
          <p:nvPr>
            <p:ph type="dt" sz="half" idx="10"/>
          </p:nvPr>
        </p:nvSpPr>
        <p:spPr/>
        <p:txBody>
          <a:bodyPr/>
          <a:lstStyle/>
          <a:p>
            <a:fld id="{5DD1DCBD-394E-BB48-81D5-FF2128AB3FB7}" type="datetime1">
              <a:t>10/10/2024</a:t>
            </a:fld>
            <a:endParaRPr lang="x-none"/>
          </a:p>
        </p:txBody>
      </p:sp>
      <p:sp>
        <p:nvSpPr>
          <p:cNvPr id="5" name="Segnaposto piè di pagina 4"/>
          <p:cNvSpPr>
            <a:spLocks noGrp="1"/>
          </p:cNvSpPr>
          <p:nvPr>
            <p:ph type="ftr" sz="quarter" idx="11"/>
          </p:nvPr>
        </p:nvSpPr>
        <p:spPr/>
        <p:txBody>
          <a:bodyPr/>
          <a:lstStyle/>
          <a:p>
            <a:r>
              <a:rPr lang="en-GB"/>
              <a:t>Marco Incagli - INFN Pisa</a:t>
            </a:r>
            <a:endParaRPr lang="x-none"/>
          </a:p>
        </p:txBody>
      </p:sp>
      <p:sp>
        <p:nvSpPr>
          <p:cNvPr id="6" name="Segnaposto numero diapositiva 5"/>
          <p:cNvSpPr>
            <a:spLocks noGrp="1"/>
          </p:cNvSpPr>
          <p:nvPr>
            <p:ph type="sldNum" sz="quarter" idx="12"/>
          </p:nvPr>
        </p:nvSpPr>
        <p:spPr/>
        <p:txBody>
          <a:bodyPr/>
          <a:lstStyle/>
          <a:p>
            <a:fld id="{B75D61FF-D19A-E142-BB3A-E38F6365F9F7}" type="slidenum">
              <a:t>‹#›</a:t>
            </a:fld>
            <a:endParaRPr lang="x-none"/>
          </a:p>
        </p:txBody>
      </p:sp>
    </p:spTree>
    <p:extLst>
      <p:ext uri="{BB962C8B-B14F-4D97-AF65-F5344CB8AC3E}">
        <p14:creationId xmlns:p14="http://schemas.microsoft.com/office/powerpoint/2010/main" val="2201830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lvl1pPr>
              <a:defRPr/>
            </a:lvl1pPr>
          </a:lstStyle>
          <a:p>
            <a:fld id="{5E8F1296-4A2A-C94E-BCFD-F2FD65ACCD6F}" type="datetime1">
              <a:t>10/10/2024</a:t>
            </a:fld>
            <a:endParaRPr lang="x-none"/>
          </a:p>
        </p:txBody>
      </p:sp>
      <p:sp>
        <p:nvSpPr>
          <p:cNvPr id="4" name="Footer Placeholder 3"/>
          <p:cNvSpPr>
            <a:spLocks noGrp="1"/>
          </p:cNvSpPr>
          <p:nvPr>
            <p:ph type="ftr" sz="quarter" idx="11"/>
          </p:nvPr>
        </p:nvSpPr>
        <p:spPr/>
        <p:txBody>
          <a:bodyPr/>
          <a:lstStyle>
            <a:lvl1pPr>
              <a:defRPr/>
            </a:lvl1pPr>
          </a:lstStyle>
          <a:p>
            <a:r>
              <a:rPr lang="en-GB"/>
              <a:t>Marco Incagli - INFN Pisa</a:t>
            </a:r>
            <a:endParaRPr lang="x-none"/>
          </a:p>
        </p:txBody>
      </p:sp>
      <p:sp>
        <p:nvSpPr>
          <p:cNvPr id="5" name="Slide Number Placeholder 4"/>
          <p:cNvSpPr>
            <a:spLocks noGrp="1"/>
          </p:cNvSpPr>
          <p:nvPr>
            <p:ph type="sldNum" sz="quarter" idx="12"/>
          </p:nvPr>
        </p:nvSpPr>
        <p:spPr/>
        <p:txBody>
          <a:bodyPr/>
          <a:lstStyle>
            <a:lvl1pPr>
              <a:defRPr/>
            </a:lvl1pPr>
          </a:lstStyle>
          <a:p>
            <a:fld id="{B75D61FF-D19A-E142-BB3A-E38F6365F9F7}" type="slidenum">
              <a:t>‹#›</a:t>
            </a:fld>
            <a:endParaRPr lang="x-none"/>
          </a:p>
        </p:txBody>
      </p:sp>
    </p:spTree>
    <p:extLst>
      <p:ext uri="{BB962C8B-B14F-4D97-AF65-F5344CB8AC3E}">
        <p14:creationId xmlns:p14="http://schemas.microsoft.com/office/powerpoint/2010/main" val="42059684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dirty="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2FDF1202-B50D-4A46-B76D-94A2C19C74EA}" type="datetime1">
              <a:t>10/10/2024</a:t>
            </a:fld>
            <a:endParaRPr lang="x-none"/>
          </a:p>
        </p:txBody>
      </p:sp>
      <p:sp>
        <p:nvSpPr>
          <p:cNvPr id="5" name="Footer Placeholder 4"/>
          <p:cNvSpPr>
            <a:spLocks noGrp="1"/>
          </p:cNvSpPr>
          <p:nvPr>
            <p:ph type="ftr" sz="quarter" idx="11"/>
          </p:nvPr>
        </p:nvSpPr>
        <p:spPr/>
        <p:txBody>
          <a:bodyPr/>
          <a:lstStyle/>
          <a:p>
            <a:r>
              <a:rPr lang="en-GB"/>
              <a:t>Marco Incagli - INFN Pisa</a:t>
            </a:r>
            <a:endParaRPr lang="x-none"/>
          </a:p>
        </p:txBody>
      </p:sp>
      <p:sp>
        <p:nvSpPr>
          <p:cNvPr id="6" name="Slide Number Placeholder 5"/>
          <p:cNvSpPr>
            <a:spLocks noGrp="1"/>
          </p:cNvSpPr>
          <p:nvPr>
            <p:ph type="sldNum" sz="quarter" idx="12"/>
          </p:nvPr>
        </p:nvSpPr>
        <p:spPr/>
        <p:txBody>
          <a:bodyPr/>
          <a:lstStyle/>
          <a:p>
            <a:fld id="{B75D61FF-D19A-E142-BB3A-E38F6365F9F7}" type="slidenum">
              <a:t>‹#›</a:t>
            </a:fld>
            <a:endParaRPr lang="x-none"/>
          </a:p>
        </p:txBody>
      </p:sp>
    </p:spTree>
    <p:extLst>
      <p:ext uri="{BB962C8B-B14F-4D97-AF65-F5344CB8AC3E}">
        <p14:creationId xmlns:p14="http://schemas.microsoft.com/office/powerpoint/2010/main" val="3364227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t>23/05/2018</a:t>
            </a:r>
            <a:endParaRPr lang="it-IT"/>
          </a:p>
        </p:txBody>
      </p:sp>
      <p:sp>
        <p:nvSpPr>
          <p:cNvPr id="5" name="Footer Placeholder 4"/>
          <p:cNvSpPr>
            <a:spLocks noGrp="1"/>
          </p:cNvSpPr>
          <p:nvPr>
            <p:ph type="ftr" sz="quarter" idx="11"/>
          </p:nvPr>
        </p:nvSpPr>
        <p:spPr/>
        <p:txBody>
          <a:bodyPr/>
          <a:lstStyle>
            <a:lvl1pPr>
              <a:defRPr/>
            </a:lvl1pPr>
          </a:lstStyle>
          <a:p>
            <a:r>
              <a:rPr lang="en-US"/>
              <a:t>Clara Matteuzzi</a:t>
            </a:r>
            <a:endParaRPr lang="it-IT"/>
          </a:p>
        </p:txBody>
      </p:sp>
      <p:sp>
        <p:nvSpPr>
          <p:cNvPr id="6" name="Slide Number Placeholder 5"/>
          <p:cNvSpPr>
            <a:spLocks noGrp="1"/>
          </p:cNvSpPr>
          <p:nvPr>
            <p:ph type="sldNum" sz="quarter" idx="12"/>
          </p:nvPr>
        </p:nvSpPr>
        <p:spPr/>
        <p:txBody>
          <a:bodyPr/>
          <a:lstStyle>
            <a:lvl1pPr>
              <a:defRPr/>
            </a:lvl1pPr>
          </a:lstStyle>
          <a:p>
            <a:fld id="{C01A5081-A221-4637-B0A6-9CF2DB287AC5}" type="slidenum">
              <a:rPr lang="it-IT"/>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a:t>23/05/2018</a:t>
            </a:r>
            <a:endParaRPr lang="it-IT"/>
          </a:p>
        </p:txBody>
      </p:sp>
      <p:sp>
        <p:nvSpPr>
          <p:cNvPr id="6" name="Footer Placeholder 5"/>
          <p:cNvSpPr>
            <a:spLocks noGrp="1"/>
          </p:cNvSpPr>
          <p:nvPr>
            <p:ph type="ftr" sz="quarter" idx="11"/>
          </p:nvPr>
        </p:nvSpPr>
        <p:spPr/>
        <p:txBody>
          <a:bodyPr/>
          <a:lstStyle>
            <a:lvl1pPr>
              <a:defRPr/>
            </a:lvl1pPr>
          </a:lstStyle>
          <a:p>
            <a:r>
              <a:rPr lang="en-US"/>
              <a:t>Clara Matteuzzi</a:t>
            </a:r>
            <a:endParaRPr lang="it-IT"/>
          </a:p>
        </p:txBody>
      </p:sp>
      <p:sp>
        <p:nvSpPr>
          <p:cNvPr id="7" name="Slide Number Placeholder 6"/>
          <p:cNvSpPr>
            <a:spLocks noGrp="1"/>
          </p:cNvSpPr>
          <p:nvPr>
            <p:ph type="sldNum" sz="quarter" idx="12"/>
          </p:nvPr>
        </p:nvSpPr>
        <p:spPr/>
        <p:txBody>
          <a:bodyPr/>
          <a:lstStyle>
            <a:lvl1pPr>
              <a:defRPr/>
            </a:lvl1pPr>
          </a:lstStyle>
          <a:p>
            <a:fld id="{8232342E-9146-4E4C-A7DE-95EED069A3D2}" type="slidenum">
              <a:rPr lang="it-IT"/>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r>
              <a:rPr lang="en-US"/>
              <a:t>23/05/2018</a:t>
            </a:r>
            <a:endParaRPr lang="it-IT"/>
          </a:p>
        </p:txBody>
      </p:sp>
      <p:sp>
        <p:nvSpPr>
          <p:cNvPr id="8" name="Footer Placeholder 7"/>
          <p:cNvSpPr>
            <a:spLocks noGrp="1"/>
          </p:cNvSpPr>
          <p:nvPr>
            <p:ph type="ftr" sz="quarter" idx="11"/>
          </p:nvPr>
        </p:nvSpPr>
        <p:spPr/>
        <p:txBody>
          <a:bodyPr/>
          <a:lstStyle>
            <a:lvl1pPr>
              <a:defRPr/>
            </a:lvl1pPr>
          </a:lstStyle>
          <a:p>
            <a:r>
              <a:rPr lang="en-US"/>
              <a:t>Clara Matteuzzi</a:t>
            </a:r>
            <a:endParaRPr lang="it-IT"/>
          </a:p>
        </p:txBody>
      </p:sp>
      <p:sp>
        <p:nvSpPr>
          <p:cNvPr id="9" name="Slide Number Placeholder 8"/>
          <p:cNvSpPr>
            <a:spLocks noGrp="1"/>
          </p:cNvSpPr>
          <p:nvPr>
            <p:ph type="sldNum" sz="quarter" idx="12"/>
          </p:nvPr>
        </p:nvSpPr>
        <p:spPr/>
        <p:txBody>
          <a:bodyPr/>
          <a:lstStyle>
            <a:lvl1pPr>
              <a:defRPr/>
            </a:lvl1pPr>
          </a:lstStyle>
          <a:p>
            <a:fld id="{A3E1F764-72D0-4AD1-88B8-EFC30DD5493E}" type="slidenum">
              <a:rPr lang="it-IT"/>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23/05/2018</a:t>
            </a:r>
            <a:endParaRPr lang="it-IT"/>
          </a:p>
        </p:txBody>
      </p:sp>
      <p:sp>
        <p:nvSpPr>
          <p:cNvPr id="4" name="Footer Placeholder 3"/>
          <p:cNvSpPr>
            <a:spLocks noGrp="1"/>
          </p:cNvSpPr>
          <p:nvPr>
            <p:ph type="ftr" sz="quarter" idx="11"/>
          </p:nvPr>
        </p:nvSpPr>
        <p:spPr/>
        <p:txBody>
          <a:bodyPr/>
          <a:lstStyle>
            <a:lvl1pPr>
              <a:defRPr/>
            </a:lvl1pPr>
          </a:lstStyle>
          <a:p>
            <a:r>
              <a:rPr lang="en-US"/>
              <a:t>Clara Matteuzzi</a:t>
            </a:r>
            <a:endParaRPr lang="it-IT"/>
          </a:p>
        </p:txBody>
      </p:sp>
      <p:sp>
        <p:nvSpPr>
          <p:cNvPr id="5" name="Slide Number Placeholder 4"/>
          <p:cNvSpPr>
            <a:spLocks noGrp="1"/>
          </p:cNvSpPr>
          <p:nvPr>
            <p:ph type="sldNum" sz="quarter" idx="12"/>
          </p:nvPr>
        </p:nvSpPr>
        <p:spPr/>
        <p:txBody>
          <a:bodyPr/>
          <a:lstStyle>
            <a:lvl1pPr>
              <a:defRPr/>
            </a:lvl1pPr>
          </a:lstStyle>
          <a:p>
            <a:fld id="{B4648E47-8369-404A-8DA1-06168B138CBB}" type="slidenum">
              <a:rPr lang="it-IT"/>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23/05/2018</a:t>
            </a:r>
            <a:endParaRPr lang="it-IT"/>
          </a:p>
        </p:txBody>
      </p:sp>
      <p:sp>
        <p:nvSpPr>
          <p:cNvPr id="3" name="Footer Placeholder 2"/>
          <p:cNvSpPr>
            <a:spLocks noGrp="1"/>
          </p:cNvSpPr>
          <p:nvPr>
            <p:ph type="ftr" sz="quarter" idx="11"/>
          </p:nvPr>
        </p:nvSpPr>
        <p:spPr/>
        <p:txBody>
          <a:bodyPr/>
          <a:lstStyle>
            <a:lvl1pPr>
              <a:defRPr/>
            </a:lvl1pPr>
          </a:lstStyle>
          <a:p>
            <a:r>
              <a:rPr lang="en-US"/>
              <a:t>Clara Matteuzzi</a:t>
            </a:r>
            <a:endParaRPr lang="it-IT"/>
          </a:p>
        </p:txBody>
      </p:sp>
      <p:sp>
        <p:nvSpPr>
          <p:cNvPr id="4" name="Slide Number Placeholder 3"/>
          <p:cNvSpPr>
            <a:spLocks noGrp="1"/>
          </p:cNvSpPr>
          <p:nvPr>
            <p:ph type="sldNum" sz="quarter" idx="12"/>
          </p:nvPr>
        </p:nvSpPr>
        <p:spPr/>
        <p:txBody>
          <a:bodyPr/>
          <a:lstStyle>
            <a:lvl1pPr>
              <a:defRPr/>
            </a:lvl1pPr>
          </a:lstStyle>
          <a:p>
            <a:fld id="{55D9BD51-0410-4A38-8AF7-2E6D061CB9B1}" type="slidenum">
              <a:rPr lang="it-IT"/>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23/05/2018</a:t>
            </a:r>
            <a:endParaRPr lang="it-IT"/>
          </a:p>
        </p:txBody>
      </p:sp>
      <p:sp>
        <p:nvSpPr>
          <p:cNvPr id="6" name="Footer Placeholder 5"/>
          <p:cNvSpPr>
            <a:spLocks noGrp="1"/>
          </p:cNvSpPr>
          <p:nvPr>
            <p:ph type="ftr" sz="quarter" idx="11"/>
          </p:nvPr>
        </p:nvSpPr>
        <p:spPr/>
        <p:txBody>
          <a:bodyPr/>
          <a:lstStyle>
            <a:lvl1pPr>
              <a:defRPr/>
            </a:lvl1pPr>
          </a:lstStyle>
          <a:p>
            <a:r>
              <a:rPr lang="en-US"/>
              <a:t>Clara Matteuzzi</a:t>
            </a:r>
            <a:endParaRPr lang="it-IT"/>
          </a:p>
        </p:txBody>
      </p:sp>
      <p:sp>
        <p:nvSpPr>
          <p:cNvPr id="7" name="Slide Number Placeholder 6"/>
          <p:cNvSpPr>
            <a:spLocks noGrp="1"/>
          </p:cNvSpPr>
          <p:nvPr>
            <p:ph type="sldNum" sz="quarter" idx="12"/>
          </p:nvPr>
        </p:nvSpPr>
        <p:spPr/>
        <p:txBody>
          <a:bodyPr/>
          <a:lstStyle>
            <a:lvl1pPr>
              <a:defRPr/>
            </a:lvl1pPr>
          </a:lstStyle>
          <a:p>
            <a:fld id="{61C17937-9D83-4898-899F-FC6D64970B2F}" type="slidenum">
              <a:rPr lang="it-IT"/>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23/05/2018</a:t>
            </a:r>
            <a:endParaRPr lang="it-IT"/>
          </a:p>
        </p:txBody>
      </p:sp>
      <p:sp>
        <p:nvSpPr>
          <p:cNvPr id="6" name="Footer Placeholder 5"/>
          <p:cNvSpPr>
            <a:spLocks noGrp="1"/>
          </p:cNvSpPr>
          <p:nvPr>
            <p:ph type="ftr" sz="quarter" idx="11"/>
          </p:nvPr>
        </p:nvSpPr>
        <p:spPr/>
        <p:txBody>
          <a:bodyPr/>
          <a:lstStyle>
            <a:lvl1pPr>
              <a:defRPr/>
            </a:lvl1pPr>
          </a:lstStyle>
          <a:p>
            <a:r>
              <a:rPr lang="en-US"/>
              <a:t>Clara Matteuzzi</a:t>
            </a:r>
            <a:endParaRPr lang="it-IT"/>
          </a:p>
        </p:txBody>
      </p:sp>
      <p:sp>
        <p:nvSpPr>
          <p:cNvPr id="7" name="Slide Number Placeholder 6"/>
          <p:cNvSpPr>
            <a:spLocks noGrp="1"/>
          </p:cNvSpPr>
          <p:nvPr>
            <p:ph type="sldNum" sz="quarter" idx="12"/>
          </p:nvPr>
        </p:nvSpPr>
        <p:spPr/>
        <p:txBody>
          <a:bodyPr/>
          <a:lstStyle>
            <a:lvl1pPr>
              <a:defRPr/>
            </a:lvl1pPr>
          </a:lstStyle>
          <a:p>
            <a:fld id="{B6630B65-59B7-4C09-BEAD-7248F5716803}" type="slidenum">
              <a:rPr lang="it-IT"/>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1.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r>
              <a:rPr lang="en-US"/>
              <a:t>23/05/2018</a:t>
            </a:r>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a:t>Clara Matteuzzi</a:t>
            </a:r>
            <a:endParaRPr lang="it-IT"/>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F12254C-3035-4944-BCDD-778465B2AB76}" type="slidenum">
              <a:rPr lang="it-IT"/>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6" y="6504213"/>
            <a:ext cx="1017669"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D7AB1F19-A720-9948-A359-B0B7273F87FC}" type="datetime1">
              <a:t>10/10/2024</a:t>
            </a:fld>
            <a:endParaRPr lang="x-none"/>
          </a:p>
        </p:txBody>
      </p:sp>
      <p:sp>
        <p:nvSpPr>
          <p:cNvPr id="15" name="Footer Placeholder 4"/>
          <p:cNvSpPr>
            <a:spLocks noGrp="1"/>
          </p:cNvSpPr>
          <p:nvPr>
            <p:ph type="ftr" sz="quarter" idx="3"/>
          </p:nvPr>
        </p:nvSpPr>
        <p:spPr>
          <a:xfrm>
            <a:off x="1937801" y="6504213"/>
            <a:ext cx="5853200" cy="237285"/>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r>
              <a:rPr lang="en-GB"/>
              <a:t>Marco Incagli - INFN Pisa</a:t>
            </a:r>
            <a:endParaRPr lang="x-none"/>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B75D61FF-D19A-E142-BB3A-E38F6365F9F7}" type="slidenum">
              <a:t>‹#›</a:t>
            </a:fld>
            <a:endParaRPr lang="x-none"/>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cxnSp>
        <p:nvCxnSpPr>
          <p:cNvPr id="10" name="Straight Connector 9"/>
          <p:cNvCxnSpPr/>
          <p:nvPr/>
        </p:nvCxnSpPr>
        <p:spPr>
          <a:xfrm>
            <a:off x="215900" y="6362733"/>
            <a:ext cx="7538966"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 name="Immagine 1"/>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7936509" y="6112808"/>
            <a:ext cx="1122362" cy="711529"/>
          </a:xfrm>
          <a:prstGeom prst="rect">
            <a:avLst/>
          </a:prstGeom>
        </p:spPr>
      </p:pic>
    </p:spTree>
    <p:extLst>
      <p:ext uri="{BB962C8B-B14F-4D97-AF65-F5344CB8AC3E}">
        <p14:creationId xmlns:p14="http://schemas.microsoft.com/office/powerpoint/2010/main" val="203900171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 descr="\\cern.ch\dfs\Users\c\cxm\Desktop\New Folder\logoinfn.jpg"/>
          <p:cNvPicPr>
            <a:picLocks noChangeAspect="1" noChangeArrowheads="1"/>
          </p:cNvPicPr>
          <p:nvPr/>
        </p:nvPicPr>
        <p:blipFill>
          <a:blip r:embed="rId3" cstate="print"/>
          <a:srcRect/>
          <a:stretch>
            <a:fillRect/>
          </a:stretch>
        </p:blipFill>
        <p:spPr bwMode="auto">
          <a:xfrm>
            <a:off x="251520" y="116632"/>
            <a:ext cx="1073977" cy="792088"/>
          </a:xfrm>
          <a:prstGeom prst="rect">
            <a:avLst/>
          </a:prstGeom>
          <a:noFill/>
        </p:spPr>
      </p:pic>
      <p:sp>
        <p:nvSpPr>
          <p:cNvPr id="3" name="Slide Number Placeholder 2"/>
          <p:cNvSpPr>
            <a:spLocks noGrp="1"/>
          </p:cNvSpPr>
          <p:nvPr>
            <p:ph type="sldNum" sz="quarter" idx="12"/>
          </p:nvPr>
        </p:nvSpPr>
        <p:spPr/>
        <p:txBody>
          <a:bodyPr/>
          <a:lstStyle/>
          <a:p>
            <a:fld id="{D21F5BF1-97F2-4B1E-9F82-12C765CBB8D0}" type="slidenum">
              <a:rPr lang="it-IT" smtClean="0"/>
              <a:pPr/>
              <a:t>1</a:t>
            </a:fld>
            <a:endParaRPr lang="it-IT"/>
          </a:p>
        </p:txBody>
      </p:sp>
      <p:pic>
        <p:nvPicPr>
          <p:cNvPr id="11" name="Picture 10" descr="logo_mue.png"/>
          <p:cNvPicPr>
            <a:picLocks noChangeAspect="1"/>
          </p:cNvPicPr>
          <p:nvPr/>
        </p:nvPicPr>
        <p:blipFill>
          <a:blip r:embed="rId4"/>
          <a:stretch>
            <a:fillRect/>
          </a:stretch>
        </p:blipFill>
        <p:spPr>
          <a:xfrm>
            <a:off x="7566025" y="46038"/>
            <a:ext cx="1574800" cy="914400"/>
          </a:xfrm>
          <a:prstGeom prst="rect">
            <a:avLst/>
          </a:prstGeom>
        </p:spPr>
      </p:pic>
      <p:sp>
        <p:nvSpPr>
          <p:cNvPr id="5" name="Text Placeholder 3">
            <a:extLst>
              <a:ext uri="{FF2B5EF4-FFF2-40B4-BE49-F238E27FC236}">
                <a16:creationId xmlns:a16="http://schemas.microsoft.com/office/drawing/2014/main" id="{0E76E68D-7186-78D0-4E20-8B4B99E67FD1}"/>
              </a:ext>
            </a:extLst>
          </p:cNvPr>
          <p:cNvSpPr txBox="1">
            <a:spLocks/>
          </p:cNvSpPr>
          <p:nvPr/>
        </p:nvSpPr>
        <p:spPr>
          <a:xfrm>
            <a:off x="144217" y="2996952"/>
            <a:ext cx="8855565" cy="2469418"/>
          </a:xfrm>
          <a:prstGeom prst="rect">
            <a:avLst/>
          </a:prstGeom>
        </p:spPr>
        <p:txBody>
          <a:bodyPr lIns="0" tIns="45720" rIns="0" bIns="45720">
            <a:noAutofit/>
          </a:bodyPr>
          <a:lstStyle>
            <a:lvl1pPr marL="0" indent="0" algn="l" defTabSz="457200" rtl="0" eaLnBrk="1" fontAlgn="base" hangingPunct="1">
              <a:spcBef>
                <a:spcPct val="20000"/>
              </a:spcBef>
              <a:spcAft>
                <a:spcPct val="0"/>
              </a:spcAft>
              <a:buFontTx/>
              <a:buNone/>
              <a:defRPr sz="2000" kern="1200">
                <a:solidFill>
                  <a:srgbClr val="004C97"/>
                </a:solidFill>
                <a:latin typeface="Helvetica"/>
                <a:ea typeface="Geneva" charset="0"/>
                <a:cs typeface="ＭＳ Ｐゴシック" charset="0"/>
              </a:defRPr>
            </a:lvl1pPr>
            <a:lvl2pPr marL="457200" indent="0" algn="l" defTabSz="457200" rtl="0" eaLnBrk="1" fontAlgn="base" hangingPunct="1">
              <a:spcBef>
                <a:spcPct val="20000"/>
              </a:spcBef>
              <a:spcAft>
                <a:spcPct val="0"/>
              </a:spcAft>
              <a:buFontTx/>
              <a:buNone/>
              <a:defRPr sz="1600" kern="1200">
                <a:solidFill>
                  <a:srgbClr val="2E5286"/>
                </a:solidFill>
                <a:latin typeface="Helvetica"/>
                <a:ea typeface="ＭＳ Ｐゴシック" charset="0"/>
                <a:cs typeface="ＭＳ Ｐゴシック" charset="0"/>
              </a:defRPr>
            </a:lvl2pPr>
            <a:lvl3pPr marL="914400" indent="0" algn="l" defTabSz="457200" rtl="0" eaLnBrk="1" fontAlgn="base" hangingPunct="1">
              <a:spcBef>
                <a:spcPct val="20000"/>
              </a:spcBef>
              <a:spcAft>
                <a:spcPct val="0"/>
              </a:spcAft>
              <a:buFontTx/>
              <a:buNone/>
              <a:defRPr sz="1600" kern="1200">
                <a:solidFill>
                  <a:srgbClr val="2E5286"/>
                </a:solidFill>
                <a:latin typeface="Helvetica"/>
                <a:ea typeface="ＭＳ Ｐゴシック" charset="0"/>
                <a:cs typeface="ＭＳ Ｐゴシック" charset="0"/>
              </a:defRPr>
            </a:lvl3pPr>
            <a:lvl4pPr marL="1371600" indent="0" algn="l" defTabSz="457200" rtl="0" eaLnBrk="1" fontAlgn="base" hangingPunct="1">
              <a:spcBef>
                <a:spcPct val="20000"/>
              </a:spcBef>
              <a:spcAft>
                <a:spcPct val="0"/>
              </a:spcAft>
              <a:buFontTx/>
              <a:buNone/>
              <a:defRPr sz="1600" kern="1200">
                <a:solidFill>
                  <a:srgbClr val="2E5286"/>
                </a:solidFill>
                <a:latin typeface="Helvetica"/>
                <a:ea typeface="ＭＳ Ｐゴシック" charset="0"/>
                <a:cs typeface="ＭＳ Ｐゴシック" charset="0"/>
              </a:defRPr>
            </a:lvl4pPr>
            <a:lvl5pPr marL="1828800" indent="0" algn="l" defTabSz="457200" rtl="0" eaLnBrk="1" fontAlgn="base" hangingPunct="1">
              <a:spcBef>
                <a:spcPct val="20000"/>
              </a:spcBef>
              <a:spcAft>
                <a:spcPct val="0"/>
              </a:spcAft>
              <a:buFontTx/>
              <a:buNone/>
              <a:defRPr sz="1600" kern="1200">
                <a:solidFill>
                  <a:srgbClr val="2E5286"/>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20000"/>
              </a:spcBef>
              <a:spcAft>
                <a:spcPct val="0"/>
              </a:spcAft>
              <a:buClrTx/>
              <a:buSzTx/>
              <a:buFontTx/>
              <a:buNone/>
              <a:tabLst/>
              <a:defRPr/>
            </a:pPr>
            <a:r>
              <a:rPr kumimoji="0" lang="it-IT" sz="2800" b="1" i="0" u="none" strike="noStrike" kern="1200" cap="none" spc="0" normalizeH="0" baseline="0" noProof="0" dirty="0">
                <a:ln>
                  <a:noFill/>
                </a:ln>
                <a:solidFill>
                  <a:srgbClr val="004C97"/>
                </a:solidFill>
                <a:effectLst/>
                <a:uLnTx/>
                <a:uFillTx/>
                <a:latin typeface="Helvetica"/>
              </a:rPr>
              <a:t>C. Ferrari, C. Matteuzzi, G. Venanzoni </a:t>
            </a:r>
          </a:p>
          <a:p>
            <a:pPr marL="0" marR="0" lvl="0" indent="0" algn="ctr" defTabSz="457200" rtl="0" eaLnBrk="1" fontAlgn="base" latinLnBrk="0" hangingPunct="1">
              <a:lnSpc>
                <a:spcPct val="100000"/>
              </a:lnSpc>
              <a:spcBef>
                <a:spcPct val="20000"/>
              </a:spcBef>
              <a:spcAft>
                <a:spcPct val="0"/>
              </a:spcAft>
              <a:buClrTx/>
              <a:buSzTx/>
              <a:buFontTx/>
              <a:buNone/>
              <a:tabLst/>
              <a:defRPr/>
            </a:pPr>
            <a:r>
              <a:rPr kumimoji="0" lang="it-IT" b="1" i="0" u="none" strike="noStrike" kern="1200" cap="none" spc="0" normalizeH="0" baseline="0" noProof="0" dirty="0">
                <a:ln>
                  <a:noFill/>
                </a:ln>
                <a:solidFill>
                  <a:srgbClr val="004C97"/>
                </a:solidFill>
                <a:effectLst/>
                <a:uLnTx/>
                <a:uFillTx/>
                <a:latin typeface="Helvetica"/>
              </a:rPr>
              <a:t>on </a:t>
            </a:r>
            <a:r>
              <a:rPr kumimoji="0" lang="it-IT" b="1" i="0" u="none" strike="noStrike" kern="1200" cap="none" spc="0" normalizeH="0" baseline="0" noProof="0" dirty="0" err="1">
                <a:ln>
                  <a:noFill/>
                </a:ln>
                <a:solidFill>
                  <a:srgbClr val="004C97"/>
                </a:solidFill>
                <a:effectLst/>
                <a:uLnTx/>
                <a:uFillTx/>
                <a:latin typeface="Helvetica"/>
              </a:rPr>
              <a:t>behalf</a:t>
            </a:r>
            <a:r>
              <a:rPr kumimoji="0" lang="it-IT" b="1" i="0" u="none" strike="noStrike" kern="1200" cap="none" spc="0" normalizeH="0" baseline="0" noProof="0" dirty="0">
                <a:ln>
                  <a:noFill/>
                </a:ln>
                <a:solidFill>
                  <a:srgbClr val="004C97"/>
                </a:solidFill>
                <a:effectLst/>
                <a:uLnTx/>
                <a:uFillTx/>
                <a:latin typeface="Helvetica"/>
              </a:rPr>
              <a:t> of the </a:t>
            </a:r>
            <a:r>
              <a:rPr kumimoji="0" lang="it-IT" b="1" i="0" u="none" strike="noStrike" kern="1200" cap="none" spc="0" normalizeH="0" baseline="0" noProof="0" dirty="0" err="1">
                <a:ln>
                  <a:noFill/>
                </a:ln>
                <a:solidFill>
                  <a:srgbClr val="004C97"/>
                </a:solidFill>
                <a:effectLst/>
                <a:uLnTx/>
                <a:uFillTx/>
                <a:latin typeface="Helvetica"/>
              </a:rPr>
              <a:t>MUonE</a:t>
            </a:r>
            <a:r>
              <a:rPr kumimoji="0" lang="it-IT" b="1" i="0" u="none" strike="noStrike" kern="1200" cap="none" spc="0" normalizeH="0" baseline="0" noProof="0" dirty="0">
                <a:ln>
                  <a:noFill/>
                </a:ln>
                <a:solidFill>
                  <a:srgbClr val="004C97"/>
                </a:solidFill>
                <a:effectLst/>
                <a:uLnTx/>
                <a:uFillTx/>
                <a:latin typeface="Helvetica"/>
              </a:rPr>
              <a:t> </a:t>
            </a:r>
            <a:r>
              <a:rPr kumimoji="0" lang="it-IT" b="1" i="0" u="none" strike="noStrike" kern="1200" cap="none" spc="0" normalizeH="0" baseline="0" noProof="0" dirty="0" err="1">
                <a:ln>
                  <a:noFill/>
                </a:ln>
                <a:solidFill>
                  <a:srgbClr val="004C97"/>
                </a:solidFill>
                <a:effectLst/>
                <a:uLnTx/>
                <a:uFillTx/>
                <a:latin typeface="Helvetica"/>
              </a:rPr>
              <a:t>collaboration</a:t>
            </a:r>
            <a:endParaRPr kumimoji="0" lang="it-IT" b="1" i="0" u="none" strike="noStrike" kern="1200" cap="none" spc="0" normalizeH="0" baseline="0" noProof="0" dirty="0">
              <a:ln>
                <a:noFill/>
              </a:ln>
              <a:solidFill>
                <a:srgbClr val="004C97"/>
              </a:solidFill>
              <a:effectLst/>
              <a:uLnTx/>
              <a:uFillTx/>
              <a:latin typeface="Helvetica"/>
            </a:endParaRPr>
          </a:p>
          <a:p>
            <a:pPr marL="0" marR="0" lvl="0" indent="0" algn="ctr" defTabSz="457200" rtl="0" eaLnBrk="1" fontAlgn="base" latinLnBrk="0" hangingPunct="1">
              <a:lnSpc>
                <a:spcPct val="100000"/>
              </a:lnSpc>
              <a:spcBef>
                <a:spcPct val="20000"/>
              </a:spcBef>
              <a:spcAft>
                <a:spcPct val="0"/>
              </a:spcAft>
              <a:buClrTx/>
              <a:buSzTx/>
              <a:buFontTx/>
              <a:buNone/>
              <a:tabLst/>
              <a:defRPr/>
            </a:pPr>
            <a:endParaRPr kumimoji="0" lang="it-IT" b="1" i="0" u="none" strike="noStrike" kern="1200" cap="none" spc="0" normalizeH="0" baseline="0" noProof="0" dirty="0">
              <a:ln>
                <a:noFill/>
              </a:ln>
              <a:solidFill>
                <a:srgbClr val="004C97"/>
              </a:solidFill>
              <a:effectLst/>
              <a:uLnTx/>
              <a:uFillTx/>
              <a:latin typeface="Helvetica"/>
            </a:endParaRPr>
          </a:p>
          <a:p>
            <a:pPr marL="0" marR="0" lvl="0" indent="0" algn="ctr" defTabSz="457200" rtl="0" eaLnBrk="1" fontAlgn="base" latinLnBrk="0" hangingPunct="1">
              <a:lnSpc>
                <a:spcPct val="100000"/>
              </a:lnSpc>
              <a:spcBef>
                <a:spcPct val="20000"/>
              </a:spcBef>
              <a:spcAft>
                <a:spcPct val="0"/>
              </a:spcAft>
              <a:buClrTx/>
              <a:buSzTx/>
              <a:buFontTx/>
              <a:buNone/>
              <a:tabLst/>
              <a:defRPr/>
            </a:pPr>
            <a:r>
              <a:rPr lang="it-IT" b="1" dirty="0"/>
              <a:t>(INFN &amp; CERN)</a:t>
            </a:r>
          </a:p>
          <a:p>
            <a:pPr marL="0" marR="0" lvl="0" indent="0" algn="ctr" defTabSz="4572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spc="0" normalizeH="0" baseline="0" noProof="0" dirty="0">
              <a:ln>
                <a:noFill/>
              </a:ln>
              <a:solidFill>
                <a:srgbClr val="004C97"/>
              </a:solidFill>
              <a:effectLst/>
              <a:uLnTx/>
              <a:uFillTx/>
              <a:latin typeface="Helvetica"/>
            </a:endParaRPr>
          </a:p>
          <a:p>
            <a:pPr marL="0" marR="0" lvl="0" indent="0" algn="ctr" defTabSz="4572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spc="0" normalizeH="0" baseline="0" noProof="0" dirty="0">
              <a:ln>
                <a:noFill/>
              </a:ln>
              <a:solidFill>
                <a:srgbClr val="004C97"/>
              </a:solidFill>
              <a:effectLst/>
              <a:uLnTx/>
              <a:uFillTx/>
              <a:latin typeface="Helvetica"/>
            </a:endParaRPr>
          </a:p>
          <a:p>
            <a:pPr marL="0" marR="0" lvl="0" indent="0" algn="ctr" defTabSz="4572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spc="0" normalizeH="0" baseline="0" noProof="0" dirty="0">
              <a:ln>
                <a:noFill/>
              </a:ln>
              <a:solidFill>
                <a:srgbClr val="004C97"/>
              </a:solidFill>
              <a:effectLst/>
              <a:uLnTx/>
              <a:uFillTx/>
              <a:latin typeface="Helvetica"/>
            </a:endParaRPr>
          </a:p>
          <a:p>
            <a:pPr marL="0" marR="0" lvl="0" indent="0" algn="ctr" defTabSz="4572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spc="0" normalizeH="0" baseline="0" noProof="0" dirty="0">
                <a:ln>
                  <a:noFill/>
                </a:ln>
                <a:solidFill>
                  <a:srgbClr val="004C97"/>
                </a:solidFill>
                <a:effectLst/>
                <a:uLnTx/>
                <a:uFillTx/>
                <a:latin typeface="Helvetica"/>
              </a:rPr>
              <a:t>PBC CBWG meeting, October 10</a:t>
            </a:r>
            <a:r>
              <a:rPr kumimoji="0" lang="en-US" sz="1400" b="0" i="0" u="none" strike="noStrike" kern="1200" cap="none" spc="0" normalizeH="0" baseline="30000" noProof="0" dirty="0">
                <a:ln>
                  <a:noFill/>
                </a:ln>
                <a:solidFill>
                  <a:srgbClr val="004C97"/>
                </a:solidFill>
                <a:effectLst/>
                <a:uLnTx/>
                <a:uFillTx/>
                <a:latin typeface="Helvetica"/>
              </a:rPr>
              <a:t>th</a:t>
            </a:r>
            <a:r>
              <a:rPr kumimoji="0" lang="en-US" sz="1400" b="0" i="0" u="none" strike="noStrike" kern="1200" cap="none" spc="0" normalizeH="0" baseline="0" noProof="0" dirty="0">
                <a:ln>
                  <a:noFill/>
                </a:ln>
                <a:solidFill>
                  <a:srgbClr val="004C97"/>
                </a:solidFill>
                <a:effectLst/>
                <a:uLnTx/>
                <a:uFillTx/>
                <a:latin typeface="Helvetica"/>
              </a:rPr>
              <a:t> 2024</a:t>
            </a:r>
          </a:p>
          <a:p>
            <a:pPr marL="0" marR="0" lvl="0" indent="0" algn="ctr" defTabSz="457200" rtl="0" eaLnBrk="1" fontAlgn="base" latinLnBrk="0" hangingPunct="1">
              <a:lnSpc>
                <a:spcPct val="100000"/>
              </a:lnSpc>
              <a:spcBef>
                <a:spcPct val="20000"/>
              </a:spcBef>
              <a:spcAft>
                <a:spcPct val="0"/>
              </a:spcAft>
              <a:buClrTx/>
              <a:buSzTx/>
              <a:buFontTx/>
              <a:buNone/>
              <a:tabLst/>
              <a:defRPr/>
            </a:pPr>
            <a:endParaRPr kumimoji="0" lang="en-IT" sz="2000" b="0" i="0" u="none" strike="noStrike" kern="1200" cap="none" spc="0" normalizeH="0" baseline="0" noProof="0" dirty="0">
              <a:ln>
                <a:noFill/>
              </a:ln>
              <a:solidFill>
                <a:srgbClr val="004C97"/>
              </a:solidFill>
              <a:effectLst/>
              <a:uLnTx/>
              <a:uFillTx/>
              <a:latin typeface="Helvetica"/>
            </a:endParaRPr>
          </a:p>
        </p:txBody>
      </p:sp>
      <p:sp>
        <p:nvSpPr>
          <p:cNvPr id="6" name="Text Placeholder 4">
            <a:extLst>
              <a:ext uri="{FF2B5EF4-FFF2-40B4-BE49-F238E27FC236}">
                <a16:creationId xmlns:a16="http://schemas.microsoft.com/office/drawing/2014/main" id="{91A786CA-44AB-0E4E-B791-F09863A21418}"/>
              </a:ext>
            </a:extLst>
          </p:cNvPr>
          <p:cNvSpPr txBox="1">
            <a:spLocks/>
          </p:cNvSpPr>
          <p:nvPr/>
        </p:nvSpPr>
        <p:spPr>
          <a:xfrm>
            <a:off x="322383" y="1528197"/>
            <a:ext cx="8499232" cy="1003049"/>
          </a:xfrm>
          <a:prstGeom prst="rect">
            <a:avLst/>
          </a:prstGeom>
        </p:spPr>
        <p:txBody>
          <a:bodyPr vert="horz" wrap="square" lIns="0" tIns="45720" anchor="ctr" anchorCtr="0">
            <a:normAutofit/>
          </a:bodyPr>
          <a:lstStyle>
            <a:lvl1pPr marL="0" indent="0" algn="l" defTabSz="457200" rtl="0" eaLnBrk="1" fontAlgn="base" hangingPunct="1">
              <a:lnSpc>
                <a:spcPct val="100000"/>
              </a:lnSpc>
              <a:spcBef>
                <a:spcPts val="700"/>
              </a:spcBef>
              <a:spcAft>
                <a:spcPts val="0"/>
              </a:spcAft>
              <a:buFontTx/>
              <a:buNone/>
              <a:defRPr sz="3200" b="1" i="0" kern="1200">
                <a:solidFill>
                  <a:srgbClr val="004C97"/>
                </a:solidFill>
                <a:latin typeface="Helvetica"/>
                <a:ea typeface="Geneva" charset="0"/>
                <a:cs typeface="ＭＳ Ｐゴシック" charset="0"/>
              </a:defRPr>
            </a:lvl1pPr>
            <a:lvl2pPr marL="0" indent="0" algn="l" defTabSz="457200" rtl="0" eaLnBrk="1" fontAlgn="base" hangingPunct="1">
              <a:spcBef>
                <a:spcPct val="20000"/>
              </a:spcBef>
              <a:spcAft>
                <a:spcPct val="0"/>
              </a:spcAft>
              <a:buFontTx/>
              <a:buNone/>
              <a:defRPr sz="2800" b="1" i="0" kern="1200">
                <a:solidFill>
                  <a:srgbClr val="004C97"/>
                </a:solidFill>
                <a:latin typeface="Helvetica"/>
                <a:ea typeface="ＭＳ Ｐゴシック" charset="0"/>
                <a:cs typeface="ＭＳ Ｐゴシック" charset="0"/>
              </a:defRPr>
            </a:lvl2pPr>
            <a:lvl3pPr marL="0" indent="0" algn="l" defTabSz="457200" rtl="0" eaLnBrk="1" fontAlgn="base" hangingPunct="1">
              <a:spcBef>
                <a:spcPct val="20000"/>
              </a:spcBef>
              <a:spcAft>
                <a:spcPct val="0"/>
              </a:spcAft>
              <a:buFontTx/>
              <a:buNone/>
              <a:defRPr sz="2800" b="1" i="0" kern="1200">
                <a:solidFill>
                  <a:srgbClr val="004C97"/>
                </a:solidFill>
                <a:latin typeface="Helvetica"/>
                <a:ea typeface="ＭＳ Ｐゴシック" charset="0"/>
                <a:cs typeface="ＭＳ Ｐゴシック" charset="0"/>
              </a:defRPr>
            </a:lvl3pPr>
            <a:lvl4pPr marL="0" indent="0" algn="l" defTabSz="457200" rtl="0" eaLnBrk="1" fontAlgn="base" hangingPunct="1">
              <a:spcBef>
                <a:spcPct val="20000"/>
              </a:spcBef>
              <a:spcAft>
                <a:spcPct val="0"/>
              </a:spcAft>
              <a:buFontTx/>
              <a:buNone/>
              <a:defRPr sz="2800" b="1" i="0" kern="1200">
                <a:solidFill>
                  <a:srgbClr val="004C97"/>
                </a:solidFill>
                <a:latin typeface="Helvetica"/>
                <a:ea typeface="ＭＳ Ｐゴシック" charset="0"/>
                <a:cs typeface="ＭＳ Ｐゴシック" charset="0"/>
              </a:defRPr>
            </a:lvl4pPr>
            <a:lvl5pPr marL="0" indent="0" algn="l" defTabSz="457200" rtl="0" eaLnBrk="1" fontAlgn="base" hangingPunct="1">
              <a:spcBef>
                <a:spcPct val="20000"/>
              </a:spcBef>
              <a:spcAft>
                <a:spcPct val="0"/>
              </a:spcAft>
              <a:buFontTx/>
              <a:buNone/>
              <a:defRPr sz="2800" b="1" i="0" kern="1200">
                <a:solidFill>
                  <a:srgbClr val="004C97"/>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ts val="700"/>
              </a:spcBef>
              <a:spcAft>
                <a:spcPts val="0"/>
              </a:spcAft>
              <a:buClrTx/>
              <a:buSzTx/>
              <a:buFontTx/>
              <a:buNone/>
              <a:tabLst/>
              <a:defRPr/>
            </a:pPr>
            <a:r>
              <a:rPr kumimoji="0" lang="en-US" sz="3200" b="1" i="0" u="none" strike="noStrike" kern="1200" cap="none" spc="0" normalizeH="0" baseline="0" noProof="0" dirty="0" err="1">
                <a:ln>
                  <a:noFill/>
                </a:ln>
                <a:solidFill>
                  <a:srgbClr val="004C97"/>
                </a:solidFill>
                <a:effectLst/>
                <a:uLnTx/>
                <a:uFillTx/>
                <a:latin typeface="Helvetica"/>
              </a:rPr>
              <a:t>MUonE</a:t>
            </a:r>
            <a:endParaRPr kumimoji="0" lang="en-IT" sz="3200" b="1" i="0" u="none" strike="noStrike" kern="1200" cap="none" spc="0" normalizeH="0" baseline="0" noProof="0" dirty="0">
              <a:ln>
                <a:noFill/>
              </a:ln>
              <a:solidFill>
                <a:srgbClr val="004C97"/>
              </a:solidFill>
              <a:effectLst/>
              <a:uLnTx/>
              <a:uFillTx/>
              <a:latin typeface="Helvetica"/>
            </a:endParaRPr>
          </a:p>
        </p:txBody>
      </p:sp>
    </p:spTree>
    <p:extLst>
      <p:ext uri="{BB962C8B-B14F-4D97-AF65-F5344CB8AC3E}">
        <p14:creationId xmlns:p14="http://schemas.microsoft.com/office/powerpoint/2010/main" val="1488465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37571-00A9-C30F-E877-7F44814F7AF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37A94F9-56D0-855E-EA59-6971E625DBC2}"/>
              </a:ext>
            </a:extLst>
          </p:cNvPr>
          <p:cNvSpPr>
            <a:spLocks noGrp="1"/>
          </p:cNvSpPr>
          <p:nvPr>
            <p:ph type="title"/>
          </p:nvPr>
        </p:nvSpPr>
        <p:spPr>
          <a:xfrm>
            <a:off x="252416" y="84746"/>
            <a:ext cx="7867064" cy="427877"/>
          </a:xfrm>
        </p:spPr>
        <p:txBody>
          <a:bodyPr/>
          <a:lstStyle/>
          <a:p>
            <a:r>
              <a:rPr lang="en-US" dirty="0"/>
              <a:t>Tracker station mechanical design</a:t>
            </a:r>
            <a:endParaRPr lang="x-none" dirty="0"/>
          </a:p>
        </p:txBody>
      </p:sp>
      <p:sp>
        <p:nvSpPr>
          <p:cNvPr id="5" name="Date Placeholder 4">
            <a:extLst>
              <a:ext uri="{FF2B5EF4-FFF2-40B4-BE49-F238E27FC236}">
                <a16:creationId xmlns:a16="http://schemas.microsoft.com/office/drawing/2014/main" id="{8EF4AD0D-76C9-9C48-27EA-788BA8A73DF9}"/>
              </a:ext>
            </a:extLst>
          </p:cNvPr>
          <p:cNvSpPr>
            <a:spLocks noGrp="1"/>
          </p:cNvSpPr>
          <p:nvPr>
            <p:ph type="dt" sz="half" idx="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dirty="0"/>
              <a:t>10</a:t>
            </a:r>
            <a:r>
              <a:rPr kumimoji="0" lang="it-IT" sz="1200" b="0" i="0" u="none" strike="noStrike" kern="1200" cap="none" spc="0" normalizeH="0" baseline="0" noProof="0" dirty="0">
                <a:ln>
                  <a:noFill/>
                </a:ln>
                <a:solidFill>
                  <a:srgbClr val="004C97"/>
                </a:solidFill>
                <a:effectLst/>
                <a:uLnTx/>
                <a:uFillTx/>
                <a:latin typeface="Helvetica" charset="0"/>
                <a:ea typeface="+mn-ea"/>
              </a:rPr>
              <a:t>/10/2024</a:t>
            </a:r>
            <a:endParaRPr kumimoji="0" lang="x-none" sz="1200" b="0" i="0" u="none" strike="noStrike" kern="1200" cap="none" spc="0" normalizeH="0" baseline="0" noProof="0" dirty="0">
              <a:ln>
                <a:noFill/>
              </a:ln>
              <a:solidFill>
                <a:srgbClr val="004C97"/>
              </a:solidFill>
              <a:effectLst/>
              <a:uLnTx/>
              <a:uFillTx/>
              <a:latin typeface="Helvetica" charset="0"/>
              <a:ea typeface="+mn-ea"/>
            </a:endParaRPr>
          </a:p>
        </p:txBody>
      </p:sp>
      <p:sp>
        <p:nvSpPr>
          <p:cNvPr id="6" name="Footer Placeholder 5">
            <a:extLst>
              <a:ext uri="{FF2B5EF4-FFF2-40B4-BE49-F238E27FC236}">
                <a16:creationId xmlns:a16="http://schemas.microsoft.com/office/drawing/2014/main" id="{5F88C471-BD32-77A4-38B0-ABF251CCF9D7}"/>
              </a:ext>
            </a:extLst>
          </p:cNvPr>
          <p:cNvSpPr>
            <a:spLocks noGrp="1"/>
          </p:cNvSpPr>
          <p:nvPr>
            <p:ph type="ftr" sz="quarter" idx="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4C97"/>
                </a:solidFill>
                <a:effectLst/>
                <a:uLnTx/>
                <a:uFillTx/>
                <a:latin typeface="Helvetica"/>
              </a:rPr>
              <a:t>PBC CBWG meeting</a:t>
            </a:r>
            <a:endParaRPr kumimoji="0" lang="x-none" sz="1200" b="0" i="0" u="none" strike="noStrike" kern="1200" cap="none" spc="0" normalizeH="0" baseline="0" noProof="0" dirty="0">
              <a:ln>
                <a:noFill/>
              </a:ln>
              <a:solidFill>
                <a:srgbClr val="004C97"/>
              </a:solidFill>
              <a:effectLst/>
              <a:uLnTx/>
              <a:uFillTx/>
              <a:latin typeface="Helvetica"/>
              <a:ea typeface="ＭＳ Ｐゴシック" charset="0"/>
            </a:endParaRPr>
          </a:p>
        </p:txBody>
      </p:sp>
      <p:sp>
        <p:nvSpPr>
          <p:cNvPr id="8" name="Slide Number Placeholder 7">
            <a:extLst>
              <a:ext uri="{FF2B5EF4-FFF2-40B4-BE49-F238E27FC236}">
                <a16:creationId xmlns:a16="http://schemas.microsoft.com/office/drawing/2014/main" id="{82F7AE05-A9A0-9F0E-C8BB-953732B4E88F}"/>
              </a:ext>
            </a:extLst>
          </p:cNvPr>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B75D61FF-D19A-E142-BB3A-E38F6365F9F7}" type="slidenum">
              <a:rPr kumimoji="0" lang="x-none" sz="1200" b="0" i="0" u="none" strike="noStrike" kern="1200" cap="none" spc="0" normalizeH="0" baseline="0" noProof="0">
                <a:ln>
                  <a:noFill/>
                </a:ln>
                <a:solidFill>
                  <a:srgbClr val="004C97"/>
                </a:solidFill>
                <a:effectLst/>
                <a:uLnTx/>
                <a:uFillTx/>
                <a:latin typeface="Helvetica" charset="0"/>
                <a:ea typeface="+mn-ea"/>
              </a:rPr>
              <a:pPr marL="0" marR="0" lvl="0" indent="0" algn="l" defTabSz="457200" rtl="0" eaLnBrk="1" fontAlgn="auto" latinLnBrk="0" hangingPunct="1">
                <a:lnSpc>
                  <a:spcPct val="100000"/>
                </a:lnSpc>
                <a:spcBef>
                  <a:spcPts val="0"/>
                </a:spcBef>
                <a:spcAft>
                  <a:spcPts val="0"/>
                </a:spcAft>
                <a:buClrTx/>
                <a:buSzTx/>
                <a:buFontTx/>
                <a:buNone/>
                <a:tabLst/>
                <a:defRPr/>
              </a:pPr>
              <a:t>2</a:t>
            </a:fld>
            <a:endParaRPr kumimoji="0" lang="x-none" sz="1200" b="0" i="0" u="none" strike="noStrike" kern="1200" cap="none" spc="0" normalizeH="0" baseline="0" noProof="0">
              <a:ln>
                <a:noFill/>
              </a:ln>
              <a:solidFill>
                <a:srgbClr val="004C97"/>
              </a:solidFill>
              <a:effectLst/>
              <a:uLnTx/>
              <a:uFillTx/>
              <a:latin typeface="Helvetica" charset="0"/>
              <a:ea typeface="+mn-ea"/>
            </a:endParaRPr>
          </a:p>
        </p:txBody>
      </p:sp>
      <p:sp>
        <p:nvSpPr>
          <p:cNvPr id="12" name="TextBox 11">
            <a:extLst>
              <a:ext uri="{FF2B5EF4-FFF2-40B4-BE49-F238E27FC236}">
                <a16:creationId xmlns:a16="http://schemas.microsoft.com/office/drawing/2014/main" id="{436CF488-E1C6-36FB-242E-CB8D6B97E7E5}"/>
              </a:ext>
            </a:extLst>
          </p:cNvPr>
          <p:cNvSpPr txBox="1"/>
          <p:nvPr/>
        </p:nvSpPr>
        <p:spPr>
          <a:xfrm>
            <a:off x="35496" y="836712"/>
            <a:ext cx="8921750" cy="5078313"/>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3087"/>
                </a:solidFill>
                <a:effectLst/>
                <a:uLnTx/>
                <a:uFillTx/>
                <a:latin typeface="Calibri"/>
                <a:ea typeface="+mn-ea"/>
                <a:cs typeface="+mn-cs"/>
              </a:rPr>
              <a:t>The </a:t>
            </a:r>
            <a:r>
              <a:rPr kumimoji="0" lang="en-US" sz="1800" b="0" i="0" u="none" strike="noStrike" kern="1200" cap="none" spc="0" normalizeH="0" baseline="0" noProof="0" dirty="0" err="1">
                <a:ln>
                  <a:noFill/>
                </a:ln>
                <a:solidFill>
                  <a:srgbClr val="003087"/>
                </a:solidFill>
                <a:effectLst/>
                <a:uLnTx/>
                <a:uFillTx/>
                <a:latin typeface="Calibri"/>
                <a:ea typeface="+mn-ea"/>
                <a:cs typeface="+mn-cs"/>
              </a:rPr>
              <a:t>MUonE</a:t>
            </a:r>
            <a:r>
              <a:rPr kumimoji="0" lang="en-US" sz="1800" b="0" i="0" u="none" strike="noStrike" kern="1200" cap="none" spc="0" normalizeH="0" baseline="0" noProof="0" dirty="0">
                <a:ln>
                  <a:noFill/>
                </a:ln>
                <a:solidFill>
                  <a:srgbClr val="003087"/>
                </a:solidFill>
                <a:effectLst/>
                <a:uLnTx/>
                <a:uFillTx/>
                <a:latin typeface="Calibri"/>
                <a:ea typeface="+mn-ea"/>
                <a:cs typeface="+mn-cs"/>
              </a:rPr>
              <a:t> collaboration plans to perform in 2025 a test run with a complete scaled down setup of the final detector with a possible sensitivity to the hadronic corrections to the α running.</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3087"/>
              </a:solidFill>
              <a:effectLst/>
              <a:uLnTx/>
              <a:uFillTx/>
              <a:latin typeface="Calibri"/>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3087"/>
                </a:solidFill>
                <a:effectLst/>
                <a:uLnTx/>
                <a:uFillTx/>
                <a:latin typeface="Calibri"/>
                <a:ea typeface="+mn-ea"/>
                <a:cs typeface="+mn-cs"/>
              </a:rPr>
              <a:t>The apparatus will consist of 3 tracking stations (the final experiment will have 40), the calorimeter of 25 PbWO4 crystals in use now, a muon ID downstream the calorimeter, consisting essentially of a tracking station equipped with 2S modules, and twelve 2S modules interleaved between the magnets of the final part of the beam line in order to up-grade the performance of the present BMS. The BMS, which measures the incoming muon energy, is considered an important component of the </a:t>
            </a:r>
            <a:r>
              <a:rPr kumimoji="0" lang="en-US" sz="1800" b="0" i="0" u="none" strike="noStrike" kern="1200" cap="none" spc="0" normalizeH="0" baseline="0" noProof="0" dirty="0" err="1">
                <a:ln>
                  <a:noFill/>
                </a:ln>
                <a:solidFill>
                  <a:srgbClr val="003087"/>
                </a:solidFill>
                <a:effectLst/>
                <a:uLnTx/>
                <a:uFillTx/>
                <a:latin typeface="Calibri"/>
                <a:ea typeface="+mn-ea"/>
                <a:cs typeface="+mn-cs"/>
              </a:rPr>
              <a:t>MUonE</a:t>
            </a:r>
            <a:r>
              <a:rPr kumimoji="0" lang="en-US" sz="1800" b="0" i="0" u="none" strike="noStrike" kern="1200" cap="none" spc="0" normalizeH="0" baseline="0" noProof="0" dirty="0">
                <a:ln>
                  <a:noFill/>
                </a:ln>
                <a:solidFill>
                  <a:srgbClr val="003087"/>
                </a:solidFill>
                <a:effectLst/>
                <a:uLnTx/>
                <a:uFillTx/>
                <a:latin typeface="Calibri"/>
                <a:ea typeface="+mn-ea"/>
                <a:cs typeface="+mn-cs"/>
              </a:rPr>
              <a:t> apparatus: this information will be of crucial help in the analysis.</a:t>
            </a:r>
          </a:p>
          <a:p>
            <a:pPr marL="342900" lvl="0" indent="-342900" defTabSz="457200" fontAlgn="auto">
              <a:spcBef>
                <a:spcPts val="0"/>
              </a:spcBef>
              <a:spcAft>
                <a:spcPts val="0"/>
              </a:spcAft>
              <a:buFont typeface="Arial" panose="020B0604020202020204" pitchFamily="34" charset="0"/>
              <a:buChar char="•"/>
              <a:defRPr/>
            </a:pPr>
            <a:endParaRPr lang="en-US" dirty="0">
              <a:solidFill>
                <a:srgbClr val="003087"/>
              </a:solidFill>
              <a:latin typeface="Calibri"/>
            </a:endParaRPr>
          </a:p>
          <a:p>
            <a:pPr marL="342900" lvl="0" indent="-342900" defTabSz="457200" fontAlgn="auto">
              <a:spcBef>
                <a:spcPts val="0"/>
              </a:spcBef>
              <a:spcAft>
                <a:spcPts val="0"/>
              </a:spcAft>
              <a:buFont typeface="Arial" panose="020B0604020202020204" pitchFamily="34" charset="0"/>
              <a:buChar char="•"/>
              <a:defRPr/>
            </a:pPr>
            <a:r>
              <a:rPr lang="en-US" dirty="0">
                <a:solidFill>
                  <a:srgbClr val="003087"/>
                </a:solidFill>
                <a:latin typeface="Calibri"/>
              </a:rPr>
              <a:t>The M2 beam at 160 GeV/c, with its present performance and parameters is adequate for this first measurement in 2025.</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3087"/>
              </a:solidFill>
              <a:effectLst/>
              <a:uLnTx/>
              <a:uFillTx/>
              <a:latin typeface="Calibri"/>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3087"/>
                </a:solidFill>
                <a:effectLst/>
                <a:uLnTx/>
                <a:uFillTx/>
                <a:latin typeface="Calibri"/>
                <a:ea typeface="+mn-ea"/>
                <a:cs typeface="+mn-cs"/>
              </a:rPr>
              <a:t>Discussions are ongoing within the collaboration to investigate the possibility and the opportunity to run in 2026. We are also investigating the possibility to use different beam energies (i.e. between 60 and 200 GeV) to improve the control of the systematic errors.</a:t>
            </a:r>
          </a:p>
        </p:txBody>
      </p:sp>
    </p:spTree>
    <p:extLst>
      <p:ext uri="{BB962C8B-B14F-4D97-AF65-F5344CB8AC3E}">
        <p14:creationId xmlns:p14="http://schemas.microsoft.com/office/powerpoint/2010/main" val="675535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503CD6-1E9E-B84F-B71D-BE183A10882F}"/>
              </a:ext>
            </a:extLst>
          </p:cNvPr>
          <p:cNvSpPr>
            <a:spLocks noGrp="1"/>
          </p:cNvSpPr>
          <p:nvPr>
            <p:ph type="title"/>
          </p:nvPr>
        </p:nvSpPr>
        <p:spPr>
          <a:xfrm>
            <a:off x="252416" y="84746"/>
            <a:ext cx="7867064" cy="427877"/>
          </a:xfrm>
        </p:spPr>
        <p:txBody>
          <a:bodyPr/>
          <a:lstStyle/>
          <a:p>
            <a:r>
              <a:rPr lang="en-US" dirty="0"/>
              <a:t>Plan after LS3</a:t>
            </a:r>
            <a:endParaRPr lang="x-none" dirty="0"/>
          </a:p>
        </p:txBody>
      </p:sp>
      <p:sp>
        <p:nvSpPr>
          <p:cNvPr id="5" name="Date Placeholder 4">
            <a:extLst>
              <a:ext uri="{FF2B5EF4-FFF2-40B4-BE49-F238E27FC236}">
                <a16:creationId xmlns:a16="http://schemas.microsoft.com/office/drawing/2014/main" id="{85ACF4A9-590C-F241-A230-F7BC379EE035}"/>
              </a:ext>
            </a:extLst>
          </p:cNvPr>
          <p:cNvSpPr>
            <a:spLocks noGrp="1"/>
          </p:cNvSpPr>
          <p:nvPr>
            <p:ph type="dt" sz="half" idx="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dirty="0"/>
              <a:t>10</a:t>
            </a:r>
            <a:r>
              <a:rPr kumimoji="0" lang="it-IT" sz="1200" b="0" i="0" u="none" strike="noStrike" kern="1200" cap="none" spc="0" normalizeH="0" baseline="0" noProof="0" dirty="0">
                <a:ln>
                  <a:noFill/>
                </a:ln>
                <a:solidFill>
                  <a:srgbClr val="004C97"/>
                </a:solidFill>
                <a:effectLst/>
                <a:uLnTx/>
                <a:uFillTx/>
                <a:latin typeface="Helvetica" charset="0"/>
                <a:ea typeface="+mn-ea"/>
              </a:rPr>
              <a:t>/10/2024</a:t>
            </a:r>
            <a:endParaRPr kumimoji="0" lang="x-none" sz="1200" b="0" i="0" u="none" strike="noStrike" kern="1200" cap="none" spc="0" normalizeH="0" baseline="0" noProof="0" dirty="0">
              <a:ln>
                <a:noFill/>
              </a:ln>
              <a:solidFill>
                <a:srgbClr val="004C97"/>
              </a:solidFill>
              <a:effectLst/>
              <a:uLnTx/>
              <a:uFillTx/>
              <a:latin typeface="Helvetica" charset="0"/>
              <a:ea typeface="+mn-ea"/>
            </a:endParaRPr>
          </a:p>
        </p:txBody>
      </p:sp>
      <p:sp>
        <p:nvSpPr>
          <p:cNvPr id="6" name="Footer Placeholder 5">
            <a:extLst>
              <a:ext uri="{FF2B5EF4-FFF2-40B4-BE49-F238E27FC236}">
                <a16:creationId xmlns:a16="http://schemas.microsoft.com/office/drawing/2014/main" id="{8E7EB754-C507-F547-9711-FADFA23FF369}"/>
              </a:ext>
            </a:extLst>
          </p:cNvPr>
          <p:cNvSpPr>
            <a:spLocks noGrp="1"/>
          </p:cNvSpPr>
          <p:nvPr>
            <p:ph type="ftr" sz="quarter" idx="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4C97"/>
                </a:solidFill>
                <a:effectLst/>
                <a:uLnTx/>
                <a:uFillTx/>
                <a:latin typeface="Helvetica"/>
              </a:rPr>
              <a:t>PBC CBWG meeting</a:t>
            </a:r>
            <a:endParaRPr kumimoji="0" lang="x-none" sz="1200" b="0" i="0" u="none" strike="noStrike" kern="1200" cap="none" spc="0" normalizeH="0" baseline="0" noProof="0" dirty="0">
              <a:ln>
                <a:noFill/>
              </a:ln>
              <a:solidFill>
                <a:srgbClr val="004C97"/>
              </a:solidFill>
              <a:effectLst/>
              <a:uLnTx/>
              <a:uFillTx/>
              <a:latin typeface="Helvetica"/>
              <a:ea typeface="ＭＳ Ｐゴシック" charset="0"/>
            </a:endParaRPr>
          </a:p>
        </p:txBody>
      </p:sp>
      <p:sp>
        <p:nvSpPr>
          <p:cNvPr id="8" name="Slide Number Placeholder 7">
            <a:extLst>
              <a:ext uri="{FF2B5EF4-FFF2-40B4-BE49-F238E27FC236}">
                <a16:creationId xmlns:a16="http://schemas.microsoft.com/office/drawing/2014/main" id="{1EB5DD8A-CBE6-6749-8CEB-86D0A6E483B4}"/>
              </a:ext>
            </a:extLst>
          </p:cNvPr>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B75D61FF-D19A-E142-BB3A-E38F6365F9F7}" type="slidenum">
              <a:rPr kumimoji="0" lang="x-none" sz="1200" b="0" i="0" u="none" strike="noStrike" kern="1200" cap="none" spc="0" normalizeH="0" baseline="0" noProof="0">
                <a:ln>
                  <a:noFill/>
                </a:ln>
                <a:solidFill>
                  <a:srgbClr val="004C97"/>
                </a:solidFill>
                <a:effectLst/>
                <a:uLnTx/>
                <a:uFillTx/>
                <a:latin typeface="Helvetica" charset="0"/>
                <a:ea typeface="+mn-ea"/>
              </a:rPr>
              <a:pPr marL="0" marR="0" lvl="0" indent="0" algn="l" defTabSz="457200" rtl="0" eaLnBrk="1" fontAlgn="auto" latinLnBrk="0" hangingPunct="1">
                <a:lnSpc>
                  <a:spcPct val="100000"/>
                </a:lnSpc>
                <a:spcBef>
                  <a:spcPts val="0"/>
                </a:spcBef>
                <a:spcAft>
                  <a:spcPts val="0"/>
                </a:spcAft>
                <a:buClrTx/>
                <a:buSzTx/>
                <a:buFontTx/>
                <a:buNone/>
                <a:tabLst/>
                <a:defRPr/>
              </a:pPr>
              <a:t>3</a:t>
            </a:fld>
            <a:endParaRPr kumimoji="0" lang="x-none" sz="1200" b="0" i="0" u="none" strike="noStrike" kern="1200" cap="none" spc="0" normalizeH="0" baseline="0" noProof="0">
              <a:ln>
                <a:noFill/>
              </a:ln>
              <a:solidFill>
                <a:srgbClr val="004C97"/>
              </a:solidFill>
              <a:effectLst/>
              <a:uLnTx/>
              <a:uFillTx/>
              <a:latin typeface="Helvetica" charset="0"/>
              <a:ea typeface="+mn-ea"/>
            </a:endParaRPr>
          </a:p>
        </p:txBody>
      </p:sp>
      <p:sp>
        <p:nvSpPr>
          <p:cNvPr id="12" name="TextBox 11">
            <a:extLst>
              <a:ext uri="{FF2B5EF4-FFF2-40B4-BE49-F238E27FC236}">
                <a16:creationId xmlns:a16="http://schemas.microsoft.com/office/drawing/2014/main" id="{809E0BBF-7CF5-DC40-B323-7E094B69A95E}"/>
              </a:ext>
            </a:extLst>
          </p:cNvPr>
          <p:cNvSpPr txBox="1"/>
          <p:nvPr/>
        </p:nvSpPr>
        <p:spPr>
          <a:xfrm>
            <a:off x="222250" y="1124744"/>
            <a:ext cx="8921750" cy="2585323"/>
          </a:xfrm>
          <a:prstGeom prst="rect">
            <a:avLst/>
          </a:prstGeom>
          <a:noFill/>
        </p:spPr>
        <p:txBody>
          <a:bodyPr wrap="square" rtlCol="0">
            <a:spAutoFit/>
          </a:bodyPr>
          <a:lstStyle/>
          <a:p>
            <a:pPr marR="0" lvl="0" algn="l" defTabSz="4572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srgbClr val="003087"/>
                </a:solidFill>
                <a:effectLst/>
                <a:uLnTx/>
                <a:uFillTx/>
                <a:latin typeface="Calibri"/>
                <a:ea typeface="+mn-ea"/>
                <a:cs typeface="+mn-cs"/>
              </a:rPr>
              <a:t>For the activities following LS3, the collaboration asks, if the final proposal will be approved, for two possible upgrades:</a:t>
            </a:r>
          </a:p>
          <a:p>
            <a:pPr marR="0" lvl="0" algn="l" defTabSz="4572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a:ln>
                <a:noFill/>
              </a:ln>
              <a:solidFill>
                <a:srgbClr val="003087"/>
              </a:solidFill>
              <a:effectLst/>
              <a:uLnTx/>
              <a:uFillTx/>
              <a:latin typeface="Calibri"/>
              <a:ea typeface="+mn-ea"/>
              <a:cs typeface="+mn-cs"/>
            </a:endParaRPr>
          </a:p>
          <a:p>
            <a:pPr marR="0" lvl="0" algn="l" defTabSz="4572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srgbClr val="003087"/>
                </a:solidFill>
                <a:effectLst/>
                <a:uLnTx/>
                <a:uFillTx/>
                <a:latin typeface="Calibri"/>
                <a:ea typeface="+mn-ea"/>
                <a:cs typeface="+mn-cs"/>
              </a:rPr>
              <a:t>• increase the beam intensity (from preliminary discussion with EHN2, a factor of two seems possible);</a:t>
            </a:r>
          </a:p>
          <a:p>
            <a:pPr marR="0" lvl="0" algn="l" defTabSz="4572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a:ln>
                <a:noFill/>
              </a:ln>
              <a:solidFill>
                <a:srgbClr val="003087"/>
              </a:solidFill>
              <a:effectLst/>
              <a:uLnTx/>
              <a:uFillTx/>
              <a:latin typeface="Calibri"/>
              <a:ea typeface="+mn-ea"/>
              <a:cs typeface="+mn-cs"/>
            </a:endParaRPr>
          </a:p>
          <a:p>
            <a:pPr marR="0" lvl="0" algn="l" defTabSz="4572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srgbClr val="003087"/>
                </a:solidFill>
                <a:effectLst/>
                <a:uLnTx/>
                <a:uFillTx/>
                <a:latin typeface="Calibri"/>
                <a:ea typeface="+mn-ea"/>
                <a:cs typeface="+mn-cs"/>
              </a:rPr>
              <a:t>• thermalize the beam tunnel (±2◦C or better), for a length of 50 m and an </a:t>
            </a:r>
            <a:r>
              <a:rPr kumimoji="0" lang="en-US" sz="1800" b="0" i="0" u="none" strike="noStrike" kern="1200" cap="none" spc="0" normalizeH="0" baseline="0" noProof="0" dirty="0" err="1">
                <a:ln>
                  <a:noFill/>
                </a:ln>
                <a:solidFill>
                  <a:srgbClr val="003087"/>
                </a:solidFill>
                <a:effectLst/>
                <a:uLnTx/>
                <a:uFillTx/>
                <a:latin typeface="Calibri"/>
                <a:ea typeface="+mn-ea"/>
                <a:cs typeface="+mn-cs"/>
              </a:rPr>
              <a:t>esti</a:t>
            </a:r>
            <a:r>
              <a:rPr kumimoji="0" lang="en-US" sz="1800" b="0" i="0" u="none" strike="noStrike" kern="1200" cap="none" spc="0" normalizeH="0" baseline="0" noProof="0" dirty="0">
                <a:ln>
                  <a:noFill/>
                </a:ln>
                <a:solidFill>
                  <a:srgbClr val="003087"/>
                </a:solidFill>
                <a:effectLst/>
                <a:uLnTx/>
                <a:uFillTx/>
                <a:latin typeface="Calibri"/>
                <a:ea typeface="+mn-ea"/>
                <a:cs typeface="+mn-cs"/>
              </a:rPr>
              <a:t>- mated volume of 800 m3, by placing light and removable insulating walls on the two currently open parts of the tunnel ceiling and along the tunnel itself</a:t>
            </a:r>
            <a:endParaRPr kumimoji="0" lang="x-none" sz="1800" b="0" i="0" u="none" strike="noStrike" kern="1200" cap="none" spc="0" normalizeH="0" baseline="0" noProof="0" dirty="0">
              <a:ln>
                <a:noFill/>
              </a:ln>
              <a:solidFill>
                <a:srgbClr val="003087"/>
              </a:solidFill>
              <a:effectLst/>
              <a:uLnTx/>
              <a:uFillTx/>
              <a:latin typeface="Calibri"/>
              <a:ea typeface="+mn-ea"/>
              <a:cs typeface="+mn-cs"/>
            </a:endParaRPr>
          </a:p>
        </p:txBody>
      </p:sp>
    </p:spTree>
    <p:extLst>
      <p:ext uri="{BB962C8B-B14F-4D97-AF65-F5344CB8AC3E}">
        <p14:creationId xmlns:p14="http://schemas.microsoft.com/office/powerpoint/2010/main" val="1094629478"/>
      </p:ext>
    </p:extLst>
  </p:cSld>
  <p:clrMapOvr>
    <a:masterClrMapping/>
  </p:clrMapOvr>
</p:sld>
</file>

<file path=ppt/theme/theme1.xml><?xml version="1.0" encoding="utf-8"?>
<a:theme xmlns:a="http://schemas.openxmlformats.org/drawingml/2006/main" name="higgs_musy.ppt">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UONE">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6BCA0F98-6B4E-4394-BE4C-0136CF618770}" vid="{E68F1A21-EFD9-415A-A9C1-592D1261E6C7}"/>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higgs_musy.ppt.ppt</Template>
  <TotalTime>7261</TotalTime>
  <Words>349</Words>
  <Application>Microsoft Office PowerPoint</Application>
  <PresentationFormat>On-screen Show (4:3)</PresentationFormat>
  <Paragraphs>31</Paragraphs>
  <Slides>3</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vt:i4>
      </vt:variant>
    </vt:vector>
  </HeadingPairs>
  <TitlesOfParts>
    <vt:vector size="8" baseType="lpstr">
      <vt:lpstr>Arial</vt:lpstr>
      <vt:lpstr>Calibri</vt:lpstr>
      <vt:lpstr>Helvetica</vt:lpstr>
      <vt:lpstr>higgs_musy.ppt</vt:lpstr>
      <vt:lpstr>MUONE</vt:lpstr>
      <vt:lpstr>PowerPoint Presentation</vt:lpstr>
      <vt:lpstr>Tracker station mechanical design</vt:lpstr>
      <vt:lpstr>Plan after LS3</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jet reconstruction  and Higgs searches at LHCb</dc:title>
  <dc:creator>matteuzzi</dc:creator>
  <cp:lastModifiedBy>Carlo Ferrari</cp:lastModifiedBy>
  <cp:revision>569</cp:revision>
  <cp:lastPrinted>2018-03-12T14:37:08Z</cp:lastPrinted>
  <dcterms:created xsi:type="dcterms:W3CDTF">2018-05-21T14:47:46Z</dcterms:created>
  <dcterms:modified xsi:type="dcterms:W3CDTF">2024-10-10T12:53:29Z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