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4" r:id="rId18"/>
    <p:sldId id="273" r:id="rId19"/>
    <p:sldId id="278" r:id="rId20"/>
    <p:sldId id="277" r:id="rId21"/>
    <p:sldId id="275" r:id="rId22"/>
    <p:sldId id="279" r:id="rId23"/>
    <p:sldId id="280" r:id="rId24"/>
    <p:sldId id="276"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126B13-4486-43E6-8C71-00D62DC794C4}" v="5" dt="2024-11-27T16:30:31.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6" autoAdjust="0"/>
    <p:restoredTop sz="90873" autoAdjust="0"/>
  </p:normalViewPr>
  <p:slideViewPr>
    <p:cSldViewPr snapToGrid="0">
      <p:cViewPr varScale="1">
        <p:scale>
          <a:sx n="60" d="100"/>
          <a:sy n="60" d="100"/>
        </p:scale>
        <p:origin x="868" y="5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34" d="100"/>
          <a:sy n="34" d="100"/>
        </p:scale>
        <p:origin x="3020"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variola" userId="17df1f41d7fed14e" providerId="LiveId" clId="{13126B13-4486-43E6-8C71-00D62DC794C4}"/>
    <pc:docChg chg="custSel modSld">
      <pc:chgData name="alessandro variola" userId="17df1f41d7fed14e" providerId="LiveId" clId="{13126B13-4486-43E6-8C71-00D62DC794C4}" dt="2024-11-27T16:31:46.227" v="208" actId="20577"/>
      <pc:docMkLst>
        <pc:docMk/>
      </pc:docMkLst>
      <pc:sldChg chg="modSp mod">
        <pc:chgData name="alessandro variola" userId="17df1f41d7fed14e" providerId="LiveId" clId="{13126B13-4486-43E6-8C71-00D62DC794C4}" dt="2024-11-27T16:27:03.585" v="75" actId="20577"/>
        <pc:sldMkLst>
          <pc:docMk/>
          <pc:sldMk cId="808325824" sldId="260"/>
        </pc:sldMkLst>
        <pc:spChg chg="mod">
          <ac:chgData name="alessandro variola" userId="17df1f41d7fed14e" providerId="LiveId" clId="{13126B13-4486-43E6-8C71-00D62DC794C4}" dt="2024-11-27T16:27:03.585" v="75" actId="20577"/>
          <ac:spMkLst>
            <pc:docMk/>
            <pc:sldMk cId="808325824" sldId="260"/>
            <ac:spMk id="6" creationId="{87C52D65-B300-76C9-9D91-B4D0F7951499}"/>
          </ac:spMkLst>
        </pc:spChg>
      </pc:sldChg>
      <pc:sldChg chg="addSp modSp mod">
        <pc:chgData name="alessandro variola" userId="17df1f41d7fed14e" providerId="LiveId" clId="{13126B13-4486-43E6-8C71-00D62DC794C4}" dt="2024-11-27T16:31:46.227" v="208" actId="20577"/>
        <pc:sldMkLst>
          <pc:docMk/>
          <pc:sldMk cId="912504313" sldId="266"/>
        </pc:sldMkLst>
        <pc:spChg chg="mod">
          <ac:chgData name="alessandro variola" userId="17df1f41d7fed14e" providerId="LiveId" clId="{13126B13-4486-43E6-8C71-00D62DC794C4}" dt="2024-11-27T16:31:46.227" v="208" actId="20577"/>
          <ac:spMkLst>
            <pc:docMk/>
            <pc:sldMk cId="912504313" sldId="266"/>
            <ac:spMk id="2" creationId="{8CAE88AB-4EF2-F98D-5E65-6CF52291002D}"/>
          </ac:spMkLst>
        </pc:spChg>
        <pc:spChg chg="add">
          <ac:chgData name="alessandro variola" userId="17df1f41d7fed14e" providerId="LiveId" clId="{13126B13-4486-43E6-8C71-00D62DC794C4}" dt="2024-11-27T16:29:58.127" v="154"/>
          <ac:spMkLst>
            <pc:docMk/>
            <pc:sldMk cId="912504313" sldId="266"/>
            <ac:spMk id="7" creationId="{80E3FDD7-B1A3-051E-EFB4-183D96CC1DD3}"/>
          </ac:spMkLst>
        </pc:spChg>
        <pc:spChg chg="add">
          <ac:chgData name="alessandro variola" userId="17df1f41d7fed14e" providerId="LiveId" clId="{13126B13-4486-43E6-8C71-00D62DC794C4}" dt="2024-11-27T16:30:06.259" v="157"/>
          <ac:spMkLst>
            <pc:docMk/>
            <pc:sldMk cId="912504313" sldId="266"/>
            <ac:spMk id="8" creationId="{C3F41344-8DA4-BA05-6B29-B64138E8ECC3}"/>
          </ac:spMkLst>
        </pc:spChg>
        <pc:spChg chg="add mod">
          <ac:chgData name="alessandro variola" userId="17df1f41d7fed14e" providerId="LiveId" clId="{13126B13-4486-43E6-8C71-00D62DC794C4}" dt="2024-11-27T16:30:40.739" v="159" actId="21"/>
          <ac:spMkLst>
            <pc:docMk/>
            <pc:sldMk cId="912504313" sldId="266"/>
            <ac:spMk id="9" creationId="{3AB19BAE-E11D-2751-D536-64E9D42EC70F}"/>
          </ac:spMkLst>
        </pc:spChg>
      </pc:sldChg>
      <pc:sldChg chg="modSp mod">
        <pc:chgData name="alessandro variola" userId="17df1f41d7fed14e" providerId="LiveId" clId="{13126B13-4486-43E6-8C71-00D62DC794C4}" dt="2024-11-27T16:26:10.991" v="48" actId="20577"/>
        <pc:sldMkLst>
          <pc:docMk/>
          <pc:sldMk cId="492939168" sldId="279"/>
        </pc:sldMkLst>
        <pc:spChg chg="mod">
          <ac:chgData name="alessandro variola" userId="17df1f41d7fed14e" providerId="LiveId" clId="{13126B13-4486-43E6-8C71-00D62DC794C4}" dt="2024-11-27T16:26:10.991" v="48" actId="20577"/>
          <ac:spMkLst>
            <pc:docMk/>
            <pc:sldMk cId="492939168" sldId="279"/>
            <ac:spMk id="2" creationId="{C06A3D5C-65EF-B0D9-B22A-75B3401BAE06}"/>
          </ac:spMkLst>
        </pc:spChg>
      </pc:sldChg>
    </pc:docChg>
  </pc:docChgLst>
  <pc:docChgLst>
    <pc:chgData name="alessandro variola" userId="17df1f41d7fed14e" providerId="LiveId" clId="{E3B9C086-BA8B-408C-9D11-E68729E44C87}"/>
    <pc:docChg chg="undo custSel addSld delSld modSld modMainMaster">
      <pc:chgData name="alessandro variola" userId="17df1f41d7fed14e" providerId="LiveId" clId="{E3B9C086-BA8B-408C-9D11-E68729E44C87}" dt="2024-11-25T09:26:42.006" v="85" actId="2696"/>
      <pc:docMkLst>
        <pc:docMk/>
      </pc:docMkLst>
      <pc:sldChg chg="modSp mod">
        <pc:chgData name="alessandro variola" userId="17df1f41d7fed14e" providerId="LiveId" clId="{E3B9C086-BA8B-408C-9D11-E68729E44C87}" dt="2024-11-25T09:20:57.728" v="7" actId="790"/>
        <pc:sldMkLst>
          <pc:docMk/>
          <pc:sldMk cId="3479069251" sldId="256"/>
        </pc:sldMkLst>
        <pc:spChg chg="mod">
          <ac:chgData name="alessandro variola" userId="17df1f41d7fed14e" providerId="LiveId" clId="{E3B9C086-BA8B-408C-9D11-E68729E44C87}" dt="2024-11-25T09:20:57.728" v="7" actId="790"/>
          <ac:spMkLst>
            <pc:docMk/>
            <pc:sldMk cId="3479069251" sldId="256"/>
            <ac:spMk id="2" creationId="{11E40406-6E34-D269-5C1C-31008401665E}"/>
          </ac:spMkLst>
        </pc:spChg>
        <pc:spChg chg="mod">
          <ac:chgData name="alessandro variola" userId="17df1f41d7fed14e" providerId="LiveId" clId="{E3B9C086-BA8B-408C-9D11-E68729E44C87}" dt="2024-11-25T09:20:57.728" v="7" actId="790"/>
          <ac:spMkLst>
            <pc:docMk/>
            <pc:sldMk cId="3479069251" sldId="256"/>
            <ac:spMk id="3" creationId="{63654555-FEFF-8139-E68A-F2272BC8EEF9}"/>
          </ac:spMkLst>
        </pc:spChg>
        <pc:spChg chg="mod">
          <ac:chgData name="alessandro variola" userId="17df1f41d7fed14e" providerId="LiveId" clId="{E3B9C086-BA8B-408C-9D11-E68729E44C87}" dt="2024-11-25T09:20:57.728" v="7" actId="790"/>
          <ac:spMkLst>
            <pc:docMk/>
            <pc:sldMk cId="3479069251" sldId="256"/>
            <ac:spMk id="7" creationId="{272A7FC5-F57C-A767-9F20-484A74BCCBA2}"/>
          </ac:spMkLst>
        </pc:spChg>
        <pc:spChg chg="mod">
          <ac:chgData name="alessandro variola" userId="17df1f41d7fed14e" providerId="LiveId" clId="{E3B9C086-BA8B-408C-9D11-E68729E44C87}" dt="2024-11-25T09:20:57.728" v="7" actId="790"/>
          <ac:spMkLst>
            <pc:docMk/>
            <pc:sldMk cId="3479069251" sldId="256"/>
            <ac:spMk id="8" creationId="{C2D2A008-353B-95EF-C7C0-927EEBDF9B6E}"/>
          </ac:spMkLst>
        </pc:spChg>
        <pc:spChg chg="mod">
          <ac:chgData name="alessandro variola" userId="17df1f41d7fed14e" providerId="LiveId" clId="{E3B9C086-BA8B-408C-9D11-E68729E44C87}" dt="2024-11-25T09:20:57.728" v="7" actId="790"/>
          <ac:spMkLst>
            <pc:docMk/>
            <pc:sldMk cId="3479069251" sldId="256"/>
            <ac:spMk id="9" creationId="{72365862-4E78-09A6-96FE-BCABC241B336}"/>
          </ac:spMkLst>
        </pc:spChg>
      </pc:sldChg>
      <pc:sldChg chg="modSp mod">
        <pc:chgData name="alessandro variola" userId="17df1f41d7fed14e" providerId="LiveId" clId="{E3B9C086-BA8B-408C-9D11-E68729E44C87}" dt="2024-11-25T09:20:57.728" v="7" actId="790"/>
        <pc:sldMkLst>
          <pc:docMk/>
          <pc:sldMk cId="3119789327" sldId="257"/>
        </pc:sldMkLst>
        <pc:spChg chg="mod">
          <ac:chgData name="alessandro variola" userId="17df1f41d7fed14e" providerId="LiveId" clId="{E3B9C086-BA8B-408C-9D11-E68729E44C87}" dt="2024-11-25T09:20:57.728" v="7" actId="790"/>
          <ac:spMkLst>
            <pc:docMk/>
            <pc:sldMk cId="3119789327" sldId="257"/>
            <ac:spMk id="2" creationId="{287DCDA2-E2BA-83EF-E486-B9433617C248}"/>
          </ac:spMkLst>
        </pc:spChg>
        <pc:spChg chg="mod">
          <ac:chgData name="alessandro variola" userId="17df1f41d7fed14e" providerId="LiveId" clId="{E3B9C086-BA8B-408C-9D11-E68729E44C87}" dt="2024-11-25T09:20:57.728" v="7" actId="790"/>
          <ac:spMkLst>
            <pc:docMk/>
            <pc:sldMk cId="3119789327" sldId="257"/>
            <ac:spMk id="3" creationId="{D1E7FF77-9ACC-0890-0CF6-FF766F44C3EB}"/>
          </ac:spMkLst>
        </pc:spChg>
        <pc:spChg chg="mod">
          <ac:chgData name="alessandro variola" userId="17df1f41d7fed14e" providerId="LiveId" clId="{E3B9C086-BA8B-408C-9D11-E68729E44C87}" dt="2024-11-25T09:20:57.728" v="7" actId="790"/>
          <ac:spMkLst>
            <pc:docMk/>
            <pc:sldMk cId="3119789327" sldId="257"/>
            <ac:spMk id="6" creationId="{84B2EDE0-21FF-EA51-E18B-57B6D4066508}"/>
          </ac:spMkLst>
        </pc:spChg>
        <pc:spChg chg="mod">
          <ac:chgData name="alessandro variola" userId="17df1f41d7fed14e" providerId="LiveId" clId="{E3B9C086-BA8B-408C-9D11-E68729E44C87}" dt="2024-11-25T09:20:57.728" v="7" actId="790"/>
          <ac:spMkLst>
            <pc:docMk/>
            <pc:sldMk cId="3119789327" sldId="257"/>
            <ac:spMk id="7" creationId="{28C562A1-1F68-C599-489D-C2E139ADB41C}"/>
          </ac:spMkLst>
        </pc:spChg>
        <pc:spChg chg="mod">
          <ac:chgData name="alessandro variola" userId="17df1f41d7fed14e" providerId="LiveId" clId="{E3B9C086-BA8B-408C-9D11-E68729E44C87}" dt="2024-11-25T09:20:57.728" v="7" actId="790"/>
          <ac:spMkLst>
            <pc:docMk/>
            <pc:sldMk cId="3119789327" sldId="257"/>
            <ac:spMk id="9" creationId="{61512485-0CB7-ECB6-0CB3-58E1035E4F96}"/>
          </ac:spMkLst>
        </pc:spChg>
      </pc:sldChg>
      <pc:sldChg chg="modSp mod">
        <pc:chgData name="alessandro variola" userId="17df1f41d7fed14e" providerId="LiveId" clId="{E3B9C086-BA8B-408C-9D11-E68729E44C87}" dt="2024-11-25T09:20:57.728" v="7" actId="790"/>
        <pc:sldMkLst>
          <pc:docMk/>
          <pc:sldMk cId="4085626223" sldId="258"/>
        </pc:sldMkLst>
        <pc:spChg chg="mod">
          <ac:chgData name="alessandro variola" userId="17df1f41d7fed14e" providerId="LiveId" clId="{E3B9C086-BA8B-408C-9D11-E68729E44C87}" dt="2024-11-25T09:20:57.728" v="7" actId="790"/>
          <ac:spMkLst>
            <pc:docMk/>
            <pc:sldMk cId="4085626223" sldId="258"/>
            <ac:spMk id="2" creationId="{FB8415C9-3B6C-E937-1273-BAF9DC27364B}"/>
          </ac:spMkLst>
        </pc:spChg>
        <pc:spChg chg="mod">
          <ac:chgData name="alessandro variola" userId="17df1f41d7fed14e" providerId="LiveId" clId="{E3B9C086-BA8B-408C-9D11-E68729E44C87}" dt="2024-11-25T09:20:57.728" v="7" actId="790"/>
          <ac:spMkLst>
            <pc:docMk/>
            <pc:sldMk cId="4085626223" sldId="258"/>
            <ac:spMk id="3" creationId="{8F131672-6FAA-BDF2-9DF3-DAC3CF4C8BDF}"/>
          </ac:spMkLst>
        </pc:spChg>
        <pc:spChg chg="mod">
          <ac:chgData name="alessandro variola" userId="17df1f41d7fed14e" providerId="LiveId" clId="{E3B9C086-BA8B-408C-9D11-E68729E44C87}" dt="2024-11-25T09:20:57.728" v="7" actId="790"/>
          <ac:spMkLst>
            <pc:docMk/>
            <pc:sldMk cId="4085626223" sldId="258"/>
            <ac:spMk id="6" creationId="{8801CFC9-3293-C96A-0A39-E21985386CAD}"/>
          </ac:spMkLst>
        </pc:spChg>
        <pc:spChg chg="mod">
          <ac:chgData name="alessandro variola" userId="17df1f41d7fed14e" providerId="LiveId" clId="{E3B9C086-BA8B-408C-9D11-E68729E44C87}" dt="2024-11-25T09:20:57.728" v="7" actId="790"/>
          <ac:spMkLst>
            <pc:docMk/>
            <pc:sldMk cId="4085626223" sldId="258"/>
            <ac:spMk id="7" creationId="{1DCF6E6D-8A0C-5FAC-E116-D46CE806BE6B}"/>
          </ac:spMkLst>
        </pc:spChg>
        <pc:spChg chg="mod">
          <ac:chgData name="alessandro variola" userId="17df1f41d7fed14e" providerId="LiveId" clId="{E3B9C086-BA8B-408C-9D11-E68729E44C87}" dt="2024-11-25T09:20:57.728" v="7" actId="790"/>
          <ac:spMkLst>
            <pc:docMk/>
            <pc:sldMk cId="4085626223" sldId="258"/>
            <ac:spMk id="8" creationId="{0CB9DC3A-2A7B-2E4C-5841-616015FF685B}"/>
          </ac:spMkLst>
        </pc:spChg>
      </pc:sldChg>
      <pc:sldChg chg="modSp mod">
        <pc:chgData name="alessandro variola" userId="17df1f41d7fed14e" providerId="LiveId" clId="{E3B9C086-BA8B-408C-9D11-E68729E44C87}" dt="2024-11-25T09:20:57.728" v="7" actId="790"/>
        <pc:sldMkLst>
          <pc:docMk/>
          <pc:sldMk cId="3601557063" sldId="259"/>
        </pc:sldMkLst>
        <pc:spChg chg="mod">
          <ac:chgData name="alessandro variola" userId="17df1f41d7fed14e" providerId="LiveId" clId="{E3B9C086-BA8B-408C-9D11-E68729E44C87}" dt="2024-11-25T09:20:57.728" v="7" actId="790"/>
          <ac:spMkLst>
            <pc:docMk/>
            <pc:sldMk cId="3601557063" sldId="259"/>
            <ac:spMk id="2" creationId="{EC364A4F-A973-91FE-BA98-EC0B29BDDDE0}"/>
          </ac:spMkLst>
        </pc:spChg>
        <pc:spChg chg="mod">
          <ac:chgData name="alessandro variola" userId="17df1f41d7fed14e" providerId="LiveId" clId="{E3B9C086-BA8B-408C-9D11-E68729E44C87}" dt="2024-11-25T09:20:57.728" v="7" actId="790"/>
          <ac:spMkLst>
            <pc:docMk/>
            <pc:sldMk cId="3601557063" sldId="259"/>
            <ac:spMk id="3" creationId="{7EC3EDB3-254A-4BF9-BCCD-E712B157201C}"/>
          </ac:spMkLst>
        </pc:spChg>
        <pc:spChg chg="mod">
          <ac:chgData name="alessandro variola" userId="17df1f41d7fed14e" providerId="LiveId" clId="{E3B9C086-BA8B-408C-9D11-E68729E44C87}" dt="2024-11-25T09:20:57.728" v="7" actId="790"/>
          <ac:spMkLst>
            <pc:docMk/>
            <pc:sldMk cId="3601557063" sldId="259"/>
            <ac:spMk id="4" creationId="{5347FD7B-4C5D-B6DD-F57D-E2C961379655}"/>
          </ac:spMkLst>
        </pc:spChg>
        <pc:spChg chg="mod">
          <ac:chgData name="alessandro variola" userId="17df1f41d7fed14e" providerId="LiveId" clId="{E3B9C086-BA8B-408C-9D11-E68729E44C87}" dt="2024-11-25T09:20:57.728" v="7" actId="790"/>
          <ac:spMkLst>
            <pc:docMk/>
            <pc:sldMk cId="3601557063" sldId="259"/>
            <ac:spMk id="5" creationId="{C7F3D9C7-20DD-5057-57A1-4193C9B74122}"/>
          </ac:spMkLst>
        </pc:spChg>
        <pc:spChg chg="mod">
          <ac:chgData name="alessandro variola" userId="17df1f41d7fed14e" providerId="LiveId" clId="{E3B9C086-BA8B-408C-9D11-E68729E44C87}" dt="2024-11-25T09:20:57.728" v="7" actId="790"/>
          <ac:spMkLst>
            <pc:docMk/>
            <pc:sldMk cId="3601557063" sldId="259"/>
            <ac:spMk id="6" creationId="{BEA458E9-99B6-4D2E-C6A6-9C9D93A84B27}"/>
          </ac:spMkLst>
        </pc:spChg>
        <pc:spChg chg="mod">
          <ac:chgData name="alessandro variola" userId="17df1f41d7fed14e" providerId="LiveId" clId="{E3B9C086-BA8B-408C-9D11-E68729E44C87}" dt="2024-11-25T09:20:57.728" v="7" actId="790"/>
          <ac:spMkLst>
            <pc:docMk/>
            <pc:sldMk cId="3601557063" sldId="259"/>
            <ac:spMk id="9" creationId="{E676F752-9DE0-E1FC-927E-730B4C5015DF}"/>
          </ac:spMkLst>
        </pc:spChg>
        <pc:spChg chg="mod">
          <ac:chgData name="alessandro variola" userId="17df1f41d7fed14e" providerId="LiveId" clId="{E3B9C086-BA8B-408C-9D11-E68729E44C87}" dt="2024-11-25T09:20:57.728" v="7" actId="790"/>
          <ac:spMkLst>
            <pc:docMk/>
            <pc:sldMk cId="3601557063" sldId="259"/>
            <ac:spMk id="10" creationId="{E2664076-7851-2F71-FD79-A10A0BFC124B}"/>
          </ac:spMkLst>
        </pc:spChg>
        <pc:spChg chg="mod">
          <ac:chgData name="alessandro variola" userId="17df1f41d7fed14e" providerId="LiveId" clId="{E3B9C086-BA8B-408C-9D11-E68729E44C87}" dt="2024-11-25T09:20:57.728" v="7" actId="790"/>
          <ac:spMkLst>
            <pc:docMk/>
            <pc:sldMk cId="3601557063" sldId="259"/>
            <ac:spMk id="13" creationId="{3C93B9CE-3B9A-3EC0-8FCC-3DE608C248A7}"/>
          </ac:spMkLst>
        </pc:spChg>
        <pc:spChg chg="mod">
          <ac:chgData name="alessandro variola" userId="17df1f41d7fed14e" providerId="LiveId" clId="{E3B9C086-BA8B-408C-9D11-E68729E44C87}" dt="2024-11-25T09:20:57.728" v="7" actId="790"/>
          <ac:spMkLst>
            <pc:docMk/>
            <pc:sldMk cId="3601557063" sldId="259"/>
            <ac:spMk id="14" creationId="{F786B6DB-A500-D6E5-14ED-871F15A1C557}"/>
          </ac:spMkLst>
        </pc:spChg>
      </pc:sldChg>
      <pc:sldChg chg="modSp mod">
        <pc:chgData name="alessandro variola" userId="17df1f41d7fed14e" providerId="LiveId" clId="{E3B9C086-BA8B-408C-9D11-E68729E44C87}" dt="2024-11-25T09:20:57.728" v="7" actId="790"/>
        <pc:sldMkLst>
          <pc:docMk/>
          <pc:sldMk cId="808325824" sldId="260"/>
        </pc:sldMkLst>
        <pc:spChg chg="mod">
          <ac:chgData name="alessandro variola" userId="17df1f41d7fed14e" providerId="LiveId" clId="{E3B9C086-BA8B-408C-9D11-E68729E44C87}" dt="2024-11-25T09:20:57.728" v="7" actId="790"/>
          <ac:spMkLst>
            <pc:docMk/>
            <pc:sldMk cId="808325824" sldId="260"/>
            <ac:spMk id="2" creationId="{0F5D5D36-3E17-ADAD-2B93-5A74938CFE38}"/>
          </ac:spMkLst>
        </pc:spChg>
        <pc:spChg chg="mod">
          <ac:chgData name="alessandro variola" userId="17df1f41d7fed14e" providerId="LiveId" clId="{E3B9C086-BA8B-408C-9D11-E68729E44C87}" dt="2024-11-25T09:20:57.728" v="7" actId="790"/>
          <ac:spMkLst>
            <pc:docMk/>
            <pc:sldMk cId="808325824" sldId="260"/>
            <ac:spMk id="3" creationId="{A95A3623-A1E8-C4DC-96A2-AEC831380271}"/>
          </ac:spMkLst>
        </pc:spChg>
        <pc:spChg chg="mod">
          <ac:chgData name="alessandro variola" userId="17df1f41d7fed14e" providerId="LiveId" clId="{E3B9C086-BA8B-408C-9D11-E68729E44C87}" dt="2024-11-25T09:20:57.728" v="7" actId="790"/>
          <ac:spMkLst>
            <pc:docMk/>
            <pc:sldMk cId="808325824" sldId="260"/>
            <ac:spMk id="4" creationId="{6826AB41-2050-D330-F3BD-7EEB082DE138}"/>
          </ac:spMkLst>
        </pc:spChg>
        <pc:spChg chg="mod">
          <ac:chgData name="alessandro variola" userId="17df1f41d7fed14e" providerId="LiveId" clId="{E3B9C086-BA8B-408C-9D11-E68729E44C87}" dt="2024-11-25T09:20:57.728" v="7" actId="790"/>
          <ac:spMkLst>
            <pc:docMk/>
            <pc:sldMk cId="808325824" sldId="260"/>
            <ac:spMk id="5" creationId="{DB80FDC5-214C-91FC-5332-BB7C3A44647C}"/>
          </ac:spMkLst>
        </pc:spChg>
        <pc:spChg chg="mod">
          <ac:chgData name="alessandro variola" userId="17df1f41d7fed14e" providerId="LiveId" clId="{E3B9C086-BA8B-408C-9D11-E68729E44C87}" dt="2024-11-25T09:20:57.728" v="7" actId="790"/>
          <ac:spMkLst>
            <pc:docMk/>
            <pc:sldMk cId="808325824" sldId="260"/>
            <ac:spMk id="6" creationId="{87C52D65-B300-76C9-9D91-B4D0F7951499}"/>
          </ac:spMkLst>
        </pc:spChg>
      </pc:sldChg>
      <pc:sldChg chg="modSp mod">
        <pc:chgData name="alessandro variola" userId="17df1f41d7fed14e" providerId="LiveId" clId="{E3B9C086-BA8B-408C-9D11-E68729E44C87}" dt="2024-11-25T09:20:57.728" v="7" actId="790"/>
        <pc:sldMkLst>
          <pc:docMk/>
          <pc:sldMk cId="1818133301" sldId="261"/>
        </pc:sldMkLst>
        <pc:spChg chg="mod">
          <ac:chgData name="alessandro variola" userId="17df1f41d7fed14e" providerId="LiveId" clId="{E3B9C086-BA8B-408C-9D11-E68729E44C87}" dt="2024-11-25T09:20:57.728" v="7" actId="790"/>
          <ac:spMkLst>
            <pc:docMk/>
            <pc:sldMk cId="1818133301" sldId="261"/>
            <ac:spMk id="2" creationId="{6CF97019-8046-5CDE-F30A-A76BBD643A41}"/>
          </ac:spMkLst>
        </pc:spChg>
        <pc:spChg chg="mod">
          <ac:chgData name="alessandro variola" userId="17df1f41d7fed14e" providerId="LiveId" clId="{E3B9C086-BA8B-408C-9D11-E68729E44C87}" dt="2024-11-25T09:20:57.728" v="7" actId="790"/>
          <ac:spMkLst>
            <pc:docMk/>
            <pc:sldMk cId="1818133301" sldId="261"/>
            <ac:spMk id="3" creationId="{2EB87C38-EF14-3EB9-09FE-B1281DB93934}"/>
          </ac:spMkLst>
        </pc:spChg>
        <pc:spChg chg="mod">
          <ac:chgData name="alessandro variola" userId="17df1f41d7fed14e" providerId="LiveId" clId="{E3B9C086-BA8B-408C-9D11-E68729E44C87}" dt="2024-11-25T09:20:57.728" v="7" actId="790"/>
          <ac:spMkLst>
            <pc:docMk/>
            <pc:sldMk cId="1818133301" sldId="261"/>
            <ac:spMk id="4" creationId="{17CCE603-34D0-05EE-9784-1888EB5CFF49}"/>
          </ac:spMkLst>
        </pc:spChg>
        <pc:spChg chg="mod">
          <ac:chgData name="alessandro variola" userId="17df1f41d7fed14e" providerId="LiveId" clId="{E3B9C086-BA8B-408C-9D11-E68729E44C87}" dt="2024-11-25T09:20:57.728" v="7" actId="790"/>
          <ac:spMkLst>
            <pc:docMk/>
            <pc:sldMk cId="1818133301" sldId="261"/>
            <ac:spMk id="5" creationId="{9DD84D75-3840-54D3-FDF7-FD603DCD42B1}"/>
          </ac:spMkLst>
        </pc:spChg>
        <pc:spChg chg="mod">
          <ac:chgData name="alessandro variola" userId="17df1f41d7fed14e" providerId="LiveId" clId="{E3B9C086-BA8B-408C-9D11-E68729E44C87}" dt="2024-11-25T09:20:57.728" v="7" actId="790"/>
          <ac:spMkLst>
            <pc:docMk/>
            <pc:sldMk cId="1818133301" sldId="261"/>
            <ac:spMk id="6" creationId="{09D8E77A-7995-24AD-0B8B-AB03BFE554AE}"/>
          </ac:spMkLst>
        </pc:spChg>
      </pc:sldChg>
      <pc:sldChg chg="modSp mod">
        <pc:chgData name="alessandro variola" userId="17df1f41d7fed14e" providerId="LiveId" clId="{E3B9C086-BA8B-408C-9D11-E68729E44C87}" dt="2024-11-25T09:20:57.728" v="7" actId="790"/>
        <pc:sldMkLst>
          <pc:docMk/>
          <pc:sldMk cId="3459982430" sldId="262"/>
        </pc:sldMkLst>
        <pc:spChg chg="mod">
          <ac:chgData name="alessandro variola" userId="17df1f41d7fed14e" providerId="LiveId" clId="{E3B9C086-BA8B-408C-9D11-E68729E44C87}" dt="2024-11-25T09:20:57.728" v="7" actId="790"/>
          <ac:spMkLst>
            <pc:docMk/>
            <pc:sldMk cId="3459982430" sldId="262"/>
            <ac:spMk id="2" creationId="{CB0318EB-FE4F-CDD3-1BFE-C63CA9DB38D4}"/>
          </ac:spMkLst>
        </pc:spChg>
        <pc:spChg chg="mod">
          <ac:chgData name="alessandro variola" userId="17df1f41d7fed14e" providerId="LiveId" clId="{E3B9C086-BA8B-408C-9D11-E68729E44C87}" dt="2024-11-25T09:20:57.728" v="7" actId="790"/>
          <ac:spMkLst>
            <pc:docMk/>
            <pc:sldMk cId="3459982430" sldId="262"/>
            <ac:spMk id="3" creationId="{B80CCB7E-CE98-B5E6-16CD-AD9B8890E4F4}"/>
          </ac:spMkLst>
        </pc:spChg>
        <pc:spChg chg="mod">
          <ac:chgData name="alessandro variola" userId="17df1f41d7fed14e" providerId="LiveId" clId="{E3B9C086-BA8B-408C-9D11-E68729E44C87}" dt="2024-11-25T09:20:57.728" v="7" actId="790"/>
          <ac:spMkLst>
            <pc:docMk/>
            <pc:sldMk cId="3459982430" sldId="262"/>
            <ac:spMk id="4" creationId="{91B24C2F-5C39-6915-B0F4-4910145773D0}"/>
          </ac:spMkLst>
        </pc:spChg>
        <pc:spChg chg="mod">
          <ac:chgData name="alessandro variola" userId="17df1f41d7fed14e" providerId="LiveId" clId="{E3B9C086-BA8B-408C-9D11-E68729E44C87}" dt="2024-11-25T09:20:57.728" v="7" actId="790"/>
          <ac:spMkLst>
            <pc:docMk/>
            <pc:sldMk cId="3459982430" sldId="262"/>
            <ac:spMk id="5" creationId="{6CD53DC5-7979-4E0B-2F1F-B7ED41B5BC50}"/>
          </ac:spMkLst>
        </pc:spChg>
        <pc:spChg chg="mod">
          <ac:chgData name="alessandro variola" userId="17df1f41d7fed14e" providerId="LiveId" clId="{E3B9C086-BA8B-408C-9D11-E68729E44C87}" dt="2024-11-25T09:20:57.728" v="7" actId="790"/>
          <ac:spMkLst>
            <pc:docMk/>
            <pc:sldMk cId="3459982430" sldId="262"/>
            <ac:spMk id="6" creationId="{16682B94-5E47-914F-3418-61866F571F89}"/>
          </ac:spMkLst>
        </pc:spChg>
      </pc:sldChg>
      <pc:sldChg chg="modSp mod">
        <pc:chgData name="alessandro variola" userId="17df1f41d7fed14e" providerId="LiveId" clId="{E3B9C086-BA8B-408C-9D11-E68729E44C87}" dt="2024-11-25T09:20:57.728" v="7" actId="790"/>
        <pc:sldMkLst>
          <pc:docMk/>
          <pc:sldMk cId="3389802251" sldId="263"/>
        </pc:sldMkLst>
        <pc:spChg chg="mod">
          <ac:chgData name="alessandro variola" userId="17df1f41d7fed14e" providerId="LiveId" clId="{E3B9C086-BA8B-408C-9D11-E68729E44C87}" dt="2024-11-25T09:20:57.728" v="7" actId="790"/>
          <ac:spMkLst>
            <pc:docMk/>
            <pc:sldMk cId="3389802251" sldId="263"/>
            <ac:spMk id="2" creationId="{D032D6C3-29B4-5E82-90C2-3E3492CCAEE2}"/>
          </ac:spMkLst>
        </pc:spChg>
        <pc:spChg chg="mod">
          <ac:chgData name="alessandro variola" userId="17df1f41d7fed14e" providerId="LiveId" clId="{E3B9C086-BA8B-408C-9D11-E68729E44C87}" dt="2024-11-25T09:20:57.728" v="7" actId="790"/>
          <ac:spMkLst>
            <pc:docMk/>
            <pc:sldMk cId="3389802251" sldId="263"/>
            <ac:spMk id="3" creationId="{FDC12621-59B6-6505-9DD6-C3061A356530}"/>
          </ac:spMkLst>
        </pc:spChg>
        <pc:spChg chg="mod">
          <ac:chgData name="alessandro variola" userId="17df1f41d7fed14e" providerId="LiveId" clId="{E3B9C086-BA8B-408C-9D11-E68729E44C87}" dt="2024-11-25T09:20:57.728" v="7" actId="790"/>
          <ac:spMkLst>
            <pc:docMk/>
            <pc:sldMk cId="3389802251" sldId="263"/>
            <ac:spMk id="4" creationId="{A93DA3B8-0A2E-21DB-283C-D6DE284D8FD2}"/>
          </ac:spMkLst>
        </pc:spChg>
        <pc:spChg chg="mod">
          <ac:chgData name="alessandro variola" userId="17df1f41d7fed14e" providerId="LiveId" clId="{E3B9C086-BA8B-408C-9D11-E68729E44C87}" dt="2024-11-25T09:20:57.728" v="7" actId="790"/>
          <ac:spMkLst>
            <pc:docMk/>
            <pc:sldMk cId="3389802251" sldId="263"/>
            <ac:spMk id="5" creationId="{01DC76B0-00FF-E9A7-56C5-2AB476BB9D5D}"/>
          </ac:spMkLst>
        </pc:spChg>
        <pc:spChg chg="mod">
          <ac:chgData name="alessandro variola" userId="17df1f41d7fed14e" providerId="LiveId" clId="{E3B9C086-BA8B-408C-9D11-E68729E44C87}" dt="2024-11-25T09:20:57.728" v="7" actId="790"/>
          <ac:spMkLst>
            <pc:docMk/>
            <pc:sldMk cId="3389802251" sldId="263"/>
            <ac:spMk id="6" creationId="{63EA953B-6942-C7B2-820E-C26ACC7F3F03}"/>
          </ac:spMkLst>
        </pc:spChg>
      </pc:sldChg>
      <pc:sldChg chg="modSp mod">
        <pc:chgData name="alessandro variola" userId="17df1f41d7fed14e" providerId="LiveId" clId="{E3B9C086-BA8B-408C-9D11-E68729E44C87}" dt="2024-11-25T09:20:57.728" v="7" actId="790"/>
        <pc:sldMkLst>
          <pc:docMk/>
          <pc:sldMk cId="2654664368" sldId="264"/>
        </pc:sldMkLst>
        <pc:spChg chg="mod">
          <ac:chgData name="alessandro variola" userId="17df1f41d7fed14e" providerId="LiveId" clId="{E3B9C086-BA8B-408C-9D11-E68729E44C87}" dt="2024-11-25T09:20:57.728" v="7" actId="790"/>
          <ac:spMkLst>
            <pc:docMk/>
            <pc:sldMk cId="2654664368" sldId="264"/>
            <ac:spMk id="2" creationId="{ADC80AC6-39AB-796D-EC78-087DAA892985}"/>
          </ac:spMkLst>
        </pc:spChg>
        <pc:spChg chg="mod">
          <ac:chgData name="alessandro variola" userId="17df1f41d7fed14e" providerId="LiveId" clId="{E3B9C086-BA8B-408C-9D11-E68729E44C87}" dt="2024-11-25T09:20:57.728" v="7" actId="790"/>
          <ac:spMkLst>
            <pc:docMk/>
            <pc:sldMk cId="2654664368" sldId="264"/>
            <ac:spMk id="3" creationId="{F781DEAE-6AD0-FADA-E9D4-7B37204E4C59}"/>
          </ac:spMkLst>
        </pc:spChg>
        <pc:spChg chg="mod">
          <ac:chgData name="alessandro variola" userId="17df1f41d7fed14e" providerId="LiveId" clId="{E3B9C086-BA8B-408C-9D11-E68729E44C87}" dt="2024-11-25T09:20:57.728" v="7" actId="790"/>
          <ac:spMkLst>
            <pc:docMk/>
            <pc:sldMk cId="2654664368" sldId="264"/>
            <ac:spMk id="4" creationId="{7CBDD737-B1E5-00A3-EAC8-01B849A634AD}"/>
          </ac:spMkLst>
        </pc:spChg>
        <pc:spChg chg="mod">
          <ac:chgData name="alessandro variola" userId="17df1f41d7fed14e" providerId="LiveId" clId="{E3B9C086-BA8B-408C-9D11-E68729E44C87}" dt="2024-11-25T09:20:57.728" v="7" actId="790"/>
          <ac:spMkLst>
            <pc:docMk/>
            <pc:sldMk cId="2654664368" sldId="264"/>
            <ac:spMk id="5" creationId="{2E424D01-FB19-951F-DB0B-EFDABB0F9433}"/>
          </ac:spMkLst>
        </pc:spChg>
        <pc:spChg chg="mod">
          <ac:chgData name="alessandro variola" userId="17df1f41d7fed14e" providerId="LiveId" clId="{E3B9C086-BA8B-408C-9D11-E68729E44C87}" dt="2024-11-25T09:20:57.728" v="7" actId="790"/>
          <ac:spMkLst>
            <pc:docMk/>
            <pc:sldMk cId="2654664368" sldId="264"/>
            <ac:spMk id="6" creationId="{49B0D217-9208-A841-0F04-FEB71B079843}"/>
          </ac:spMkLst>
        </pc:spChg>
      </pc:sldChg>
      <pc:sldChg chg="modSp mod">
        <pc:chgData name="alessandro variola" userId="17df1f41d7fed14e" providerId="LiveId" clId="{E3B9C086-BA8B-408C-9D11-E68729E44C87}" dt="2024-11-25T09:20:57.728" v="7" actId="790"/>
        <pc:sldMkLst>
          <pc:docMk/>
          <pc:sldMk cId="1097559503" sldId="265"/>
        </pc:sldMkLst>
        <pc:spChg chg="mod">
          <ac:chgData name="alessandro variola" userId="17df1f41d7fed14e" providerId="LiveId" clId="{E3B9C086-BA8B-408C-9D11-E68729E44C87}" dt="2024-11-25T09:20:57.728" v="7" actId="790"/>
          <ac:spMkLst>
            <pc:docMk/>
            <pc:sldMk cId="1097559503" sldId="265"/>
            <ac:spMk id="2" creationId="{980CE364-4BFC-F8FC-DC2A-2B03FACB9041}"/>
          </ac:spMkLst>
        </pc:spChg>
        <pc:spChg chg="mod">
          <ac:chgData name="alessandro variola" userId="17df1f41d7fed14e" providerId="LiveId" clId="{E3B9C086-BA8B-408C-9D11-E68729E44C87}" dt="2024-11-25T09:20:57.728" v="7" actId="790"/>
          <ac:spMkLst>
            <pc:docMk/>
            <pc:sldMk cId="1097559503" sldId="265"/>
            <ac:spMk id="3" creationId="{27979E63-4F79-2648-E0E5-9B9F9B690937}"/>
          </ac:spMkLst>
        </pc:spChg>
        <pc:spChg chg="mod">
          <ac:chgData name="alessandro variola" userId="17df1f41d7fed14e" providerId="LiveId" clId="{E3B9C086-BA8B-408C-9D11-E68729E44C87}" dt="2024-11-25T09:20:57.728" v="7" actId="790"/>
          <ac:spMkLst>
            <pc:docMk/>
            <pc:sldMk cId="1097559503" sldId="265"/>
            <ac:spMk id="4" creationId="{16347DAF-9164-89FB-2ABD-A60C8D9AE46E}"/>
          </ac:spMkLst>
        </pc:spChg>
        <pc:spChg chg="mod">
          <ac:chgData name="alessandro variola" userId="17df1f41d7fed14e" providerId="LiveId" clId="{E3B9C086-BA8B-408C-9D11-E68729E44C87}" dt="2024-11-25T09:20:57.728" v="7" actId="790"/>
          <ac:spMkLst>
            <pc:docMk/>
            <pc:sldMk cId="1097559503" sldId="265"/>
            <ac:spMk id="5" creationId="{7471E1FE-6DA2-CD44-DABB-D0B9E3465B18}"/>
          </ac:spMkLst>
        </pc:spChg>
        <pc:spChg chg="mod">
          <ac:chgData name="alessandro variola" userId="17df1f41d7fed14e" providerId="LiveId" clId="{E3B9C086-BA8B-408C-9D11-E68729E44C87}" dt="2024-11-25T09:20:57.728" v="7" actId="790"/>
          <ac:spMkLst>
            <pc:docMk/>
            <pc:sldMk cId="1097559503" sldId="265"/>
            <ac:spMk id="6" creationId="{382F905C-DCFB-4123-BFB7-5456502241DE}"/>
          </ac:spMkLst>
        </pc:spChg>
      </pc:sldChg>
      <pc:sldChg chg="modSp mod">
        <pc:chgData name="alessandro variola" userId="17df1f41d7fed14e" providerId="LiveId" clId="{E3B9C086-BA8B-408C-9D11-E68729E44C87}" dt="2024-11-25T09:20:57.728" v="7" actId="790"/>
        <pc:sldMkLst>
          <pc:docMk/>
          <pc:sldMk cId="912504313" sldId="266"/>
        </pc:sldMkLst>
        <pc:spChg chg="mod">
          <ac:chgData name="alessandro variola" userId="17df1f41d7fed14e" providerId="LiveId" clId="{E3B9C086-BA8B-408C-9D11-E68729E44C87}" dt="2024-11-25T09:20:57.728" v="7" actId="790"/>
          <ac:spMkLst>
            <pc:docMk/>
            <pc:sldMk cId="912504313" sldId="266"/>
            <ac:spMk id="2" creationId="{8CAE88AB-4EF2-F98D-5E65-6CF52291002D}"/>
          </ac:spMkLst>
        </pc:spChg>
        <pc:spChg chg="mod">
          <ac:chgData name="alessandro variola" userId="17df1f41d7fed14e" providerId="LiveId" clId="{E3B9C086-BA8B-408C-9D11-E68729E44C87}" dt="2024-11-25T09:20:57.728" v="7" actId="790"/>
          <ac:spMkLst>
            <pc:docMk/>
            <pc:sldMk cId="912504313" sldId="266"/>
            <ac:spMk id="3" creationId="{966368EF-4AEA-92C9-B71F-66FA49A3AD80}"/>
          </ac:spMkLst>
        </pc:spChg>
        <pc:spChg chg="mod">
          <ac:chgData name="alessandro variola" userId="17df1f41d7fed14e" providerId="LiveId" clId="{E3B9C086-BA8B-408C-9D11-E68729E44C87}" dt="2024-11-25T09:20:57.728" v="7" actId="790"/>
          <ac:spMkLst>
            <pc:docMk/>
            <pc:sldMk cId="912504313" sldId="266"/>
            <ac:spMk id="4" creationId="{F505ECC0-B328-1D66-E69F-53A57EF5048F}"/>
          </ac:spMkLst>
        </pc:spChg>
        <pc:spChg chg="mod">
          <ac:chgData name="alessandro variola" userId="17df1f41d7fed14e" providerId="LiveId" clId="{E3B9C086-BA8B-408C-9D11-E68729E44C87}" dt="2024-11-25T09:20:57.728" v="7" actId="790"/>
          <ac:spMkLst>
            <pc:docMk/>
            <pc:sldMk cId="912504313" sldId="266"/>
            <ac:spMk id="5" creationId="{D4213CEE-2A2E-9E9E-9A43-2909B3AECF21}"/>
          </ac:spMkLst>
        </pc:spChg>
        <pc:spChg chg="mod">
          <ac:chgData name="alessandro variola" userId="17df1f41d7fed14e" providerId="LiveId" clId="{E3B9C086-BA8B-408C-9D11-E68729E44C87}" dt="2024-11-25T09:20:57.728" v="7" actId="790"/>
          <ac:spMkLst>
            <pc:docMk/>
            <pc:sldMk cId="912504313" sldId="266"/>
            <ac:spMk id="6" creationId="{5C7B2833-CBE4-8AEA-86BB-200F92B862FF}"/>
          </ac:spMkLst>
        </pc:spChg>
      </pc:sldChg>
      <pc:sldChg chg="modSp mod">
        <pc:chgData name="alessandro variola" userId="17df1f41d7fed14e" providerId="LiveId" clId="{E3B9C086-BA8B-408C-9D11-E68729E44C87}" dt="2024-11-25T09:20:57.728" v="7" actId="790"/>
        <pc:sldMkLst>
          <pc:docMk/>
          <pc:sldMk cId="3047155588" sldId="267"/>
        </pc:sldMkLst>
        <pc:spChg chg="mod">
          <ac:chgData name="alessandro variola" userId="17df1f41d7fed14e" providerId="LiveId" clId="{E3B9C086-BA8B-408C-9D11-E68729E44C87}" dt="2024-11-25T09:20:57.728" v="7" actId="790"/>
          <ac:spMkLst>
            <pc:docMk/>
            <pc:sldMk cId="3047155588" sldId="267"/>
            <ac:spMk id="2" creationId="{BA12A51A-A851-F313-491D-46F8BB7AFD0A}"/>
          </ac:spMkLst>
        </pc:spChg>
        <pc:spChg chg="mod">
          <ac:chgData name="alessandro variola" userId="17df1f41d7fed14e" providerId="LiveId" clId="{E3B9C086-BA8B-408C-9D11-E68729E44C87}" dt="2024-11-25T09:20:57.728" v="7" actId="790"/>
          <ac:spMkLst>
            <pc:docMk/>
            <pc:sldMk cId="3047155588" sldId="267"/>
            <ac:spMk id="3" creationId="{2EA7416B-E78F-873C-5FF3-5FCBAC7BF260}"/>
          </ac:spMkLst>
        </pc:spChg>
        <pc:spChg chg="mod">
          <ac:chgData name="alessandro variola" userId="17df1f41d7fed14e" providerId="LiveId" clId="{E3B9C086-BA8B-408C-9D11-E68729E44C87}" dt="2024-11-25T09:20:57.728" v="7" actId="790"/>
          <ac:spMkLst>
            <pc:docMk/>
            <pc:sldMk cId="3047155588" sldId="267"/>
            <ac:spMk id="4" creationId="{377D6CF0-ED33-7CDD-0D7F-C01DB42D915F}"/>
          </ac:spMkLst>
        </pc:spChg>
        <pc:spChg chg="mod">
          <ac:chgData name="alessandro variola" userId="17df1f41d7fed14e" providerId="LiveId" clId="{E3B9C086-BA8B-408C-9D11-E68729E44C87}" dt="2024-11-25T09:20:57.728" v="7" actId="790"/>
          <ac:spMkLst>
            <pc:docMk/>
            <pc:sldMk cId="3047155588" sldId="267"/>
            <ac:spMk id="5" creationId="{11EEC175-A919-27F7-D1C0-2B0302926417}"/>
          </ac:spMkLst>
        </pc:spChg>
        <pc:spChg chg="mod">
          <ac:chgData name="alessandro variola" userId="17df1f41d7fed14e" providerId="LiveId" clId="{E3B9C086-BA8B-408C-9D11-E68729E44C87}" dt="2024-11-25T09:20:57.728" v="7" actId="790"/>
          <ac:spMkLst>
            <pc:docMk/>
            <pc:sldMk cId="3047155588" sldId="267"/>
            <ac:spMk id="6" creationId="{A3461BC8-8795-B670-F83C-8011D14507ED}"/>
          </ac:spMkLst>
        </pc:spChg>
      </pc:sldChg>
      <pc:sldChg chg="modSp mod">
        <pc:chgData name="alessandro variola" userId="17df1f41d7fed14e" providerId="LiveId" clId="{E3B9C086-BA8B-408C-9D11-E68729E44C87}" dt="2024-11-25T09:20:57.728" v="7" actId="790"/>
        <pc:sldMkLst>
          <pc:docMk/>
          <pc:sldMk cId="2257404864" sldId="268"/>
        </pc:sldMkLst>
        <pc:spChg chg="mod">
          <ac:chgData name="alessandro variola" userId="17df1f41d7fed14e" providerId="LiveId" clId="{E3B9C086-BA8B-408C-9D11-E68729E44C87}" dt="2024-11-25T09:20:57.728" v="7" actId="790"/>
          <ac:spMkLst>
            <pc:docMk/>
            <pc:sldMk cId="2257404864" sldId="268"/>
            <ac:spMk id="2" creationId="{633A9290-54E1-7412-CF47-26B77A085470}"/>
          </ac:spMkLst>
        </pc:spChg>
        <pc:spChg chg="mod">
          <ac:chgData name="alessandro variola" userId="17df1f41d7fed14e" providerId="LiveId" clId="{E3B9C086-BA8B-408C-9D11-E68729E44C87}" dt="2024-11-25T09:20:57.728" v="7" actId="790"/>
          <ac:spMkLst>
            <pc:docMk/>
            <pc:sldMk cId="2257404864" sldId="268"/>
            <ac:spMk id="3" creationId="{87B6BB19-ED6C-D7A0-24E4-417525759B4B}"/>
          </ac:spMkLst>
        </pc:spChg>
        <pc:spChg chg="mod">
          <ac:chgData name="alessandro variola" userId="17df1f41d7fed14e" providerId="LiveId" clId="{E3B9C086-BA8B-408C-9D11-E68729E44C87}" dt="2024-11-25T09:20:57.728" v="7" actId="790"/>
          <ac:spMkLst>
            <pc:docMk/>
            <pc:sldMk cId="2257404864" sldId="268"/>
            <ac:spMk id="4" creationId="{5C89C00A-A442-E1B4-6694-533D1280AC42}"/>
          </ac:spMkLst>
        </pc:spChg>
        <pc:spChg chg="mod">
          <ac:chgData name="alessandro variola" userId="17df1f41d7fed14e" providerId="LiveId" clId="{E3B9C086-BA8B-408C-9D11-E68729E44C87}" dt="2024-11-25T09:20:57.728" v="7" actId="790"/>
          <ac:spMkLst>
            <pc:docMk/>
            <pc:sldMk cId="2257404864" sldId="268"/>
            <ac:spMk id="5" creationId="{6284C0FD-B6E0-C1A8-55CF-ADAF5597F80D}"/>
          </ac:spMkLst>
        </pc:spChg>
        <pc:spChg chg="mod">
          <ac:chgData name="alessandro variola" userId="17df1f41d7fed14e" providerId="LiveId" clId="{E3B9C086-BA8B-408C-9D11-E68729E44C87}" dt="2024-11-25T09:20:57.728" v="7" actId="790"/>
          <ac:spMkLst>
            <pc:docMk/>
            <pc:sldMk cId="2257404864" sldId="268"/>
            <ac:spMk id="6" creationId="{3CED62E6-6516-3095-E147-B0FA4D49D5DC}"/>
          </ac:spMkLst>
        </pc:spChg>
      </pc:sldChg>
      <pc:sldChg chg="modSp mod">
        <pc:chgData name="alessandro variola" userId="17df1f41d7fed14e" providerId="LiveId" clId="{E3B9C086-BA8B-408C-9D11-E68729E44C87}" dt="2024-11-25T09:20:57.728" v="7" actId="790"/>
        <pc:sldMkLst>
          <pc:docMk/>
          <pc:sldMk cId="2274856288" sldId="269"/>
        </pc:sldMkLst>
        <pc:spChg chg="mod">
          <ac:chgData name="alessandro variola" userId="17df1f41d7fed14e" providerId="LiveId" clId="{E3B9C086-BA8B-408C-9D11-E68729E44C87}" dt="2024-11-25T09:20:57.728" v="7" actId="790"/>
          <ac:spMkLst>
            <pc:docMk/>
            <pc:sldMk cId="2274856288" sldId="269"/>
            <ac:spMk id="2" creationId="{06076EE5-CDBF-157E-F723-157B1CBFA0B9}"/>
          </ac:spMkLst>
        </pc:spChg>
        <pc:spChg chg="mod">
          <ac:chgData name="alessandro variola" userId="17df1f41d7fed14e" providerId="LiveId" clId="{E3B9C086-BA8B-408C-9D11-E68729E44C87}" dt="2024-11-25T09:20:57.728" v="7" actId="790"/>
          <ac:spMkLst>
            <pc:docMk/>
            <pc:sldMk cId="2274856288" sldId="269"/>
            <ac:spMk id="3" creationId="{1EEA46FA-E83B-0283-CDF4-F7ADBF8EED03}"/>
          </ac:spMkLst>
        </pc:spChg>
        <pc:spChg chg="mod">
          <ac:chgData name="alessandro variola" userId="17df1f41d7fed14e" providerId="LiveId" clId="{E3B9C086-BA8B-408C-9D11-E68729E44C87}" dt="2024-11-25T09:20:57.728" v="7" actId="790"/>
          <ac:spMkLst>
            <pc:docMk/>
            <pc:sldMk cId="2274856288" sldId="269"/>
            <ac:spMk id="4" creationId="{717309E7-DD05-C177-5D22-890227488EAF}"/>
          </ac:spMkLst>
        </pc:spChg>
        <pc:spChg chg="mod">
          <ac:chgData name="alessandro variola" userId="17df1f41d7fed14e" providerId="LiveId" clId="{E3B9C086-BA8B-408C-9D11-E68729E44C87}" dt="2024-11-25T09:20:57.728" v="7" actId="790"/>
          <ac:spMkLst>
            <pc:docMk/>
            <pc:sldMk cId="2274856288" sldId="269"/>
            <ac:spMk id="5" creationId="{23BF1D8D-9CAF-AF6F-8F62-981BF895E66E}"/>
          </ac:spMkLst>
        </pc:spChg>
        <pc:spChg chg="mod">
          <ac:chgData name="alessandro variola" userId="17df1f41d7fed14e" providerId="LiveId" clId="{E3B9C086-BA8B-408C-9D11-E68729E44C87}" dt="2024-11-25T09:20:57.728" v="7" actId="790"/>
          <ac:spMkLst>
            <pc:docMk/>
            <pc:sldMk cId="2274856288" sldId="269"/>
            <ac:spMk id="6" creationId="{FE8A08AF-658D-4B54-DA2B-85D5786815EF}"/>
          </ac:spMkLst>
        </pc:spChg>
      </pc:sldChg>
      <pc:sldChg chg="modSp mod">
        <pc:chgData name="alessandro variola" userId="17df1f41d7fed14e" providerId="LiveId" clId="{E3B9C086-BA8B-408C-9D11-E68729E44C87}" dt="2024-11-25T09:20:57.728" v="7" actId="790"/>
        <pc:sldMkLst>
          <pc:docMk/>
          <pc:sldMk cId="1974581531" sldId="271"/>
        </pc:sldMkLst>
        <pc:spChg chg="mod">
          <ac:chgData name="alessandro variola" userId="17df1f41d7fed14e" providerId="LiveId" clId="{E3B9C086-BA8B-408C-9D11-E68729E44C87}" dt="2024-11-25T09:20:57.728" v="7" actId="790"/>
          <ac:spMkLst>
            <pc:docMk/>
            <pc:sldMk cId="1974581531" sldId="271"/>
            <ac:spMk id="2" creationId="{072633C8-37EE-71B3-1B28-45C75C76A022}"/>
          </ac:spMkLst>
        </pc:spChg>
        <pc:spChg chg="mod">
          <ac:chgData name="alessandro variola" userId="17df1f41d7fed14e" providerId="LiveId" clId="{E3B9C086-BA8B-408C-9D11-E68729E44C87}" dt="2024-11-25T09:20:57.728" v="7" actId="790"/>
          <ac:spMkLst>
            <pc:docMk/>
            <pc:sldMk cId="1974581531" sldId="271"/>
            <ac:spMk id="3" creationId="{6DAD2F50-DA4B-74A9-4A5D-948C0EABB021}"/>
          </ac:spMkLst>
        </pc:spChg>
        <pc:spChg chg="mod">
          <ac:chgData name="alessandro variola" userId="17df1f41d7fed14e" providerId="LiveId" clId="{E3B9C086-BA8B-408C-9D11-E68729E44C87}" dt="2024-11-25T09:20:57.728" v="7" actId="790"/>
          <ac:spMkLst>
            <pc:docMk/>
            <pc:sldMk cId="1974581531" sldId="271"/>
            <ac:spMk id="4" creationId="{40D4C35F-5BD0-D924-AC93-F2DB4DEC2519}"/>
          </ac:spMkLst>
        </pc:spChg>
        <pc:spChg chg="mod">
          <ac:chgData name="alessandro variola" userId="17df1f41d7fed14e" providerId="LiveId" clId="{E3B9C086-BA8B-408C-9D11-E68729E44C87}" dt="2024-11-25T09:20:57.728" v="7" actId="790"/>
          <ac:spMkLst>
            <pc:docMk/>
            <pc:sldMk cId="1974581531" sldId="271"/>
            <ac:spMk id="5" creationId="{B14FB0B3-BB40-C058-A783-E3E62F7B9218}"/>
          </ac:spMkLst>
        </pc:spChg>
        <pc:spChg chg="mod">
          <ac:chgData name="alessandro variola" userId="17df1f41d7fed14e" providerId="LiveId" clId="{E3B9C086-BA8B-408C-9D11-E68729E44C87}" dt="2024-11-25T09:20:57.728" v="7" actId="790"/>
          <ac:spMkLst>
            <pc:docMk/>
            <pc:sldMk cId="1974581531" sldId="271"/>
            <ac:spMk id="6" creationId="{DD0204DA-8008-EEBE-5921-F55C8C6C5FDC}"/>
          </ac:spMkLst>
        </pc:spChg>
      </pc:sldChg>
      <pc:sldChg chg="modSp mod">
        <pc:chgData name="alessandro variola" userId="17df1f41d7fed14e" providerId="LiveId" clId="{E3B9C086-BA8B-408C-9D11-E68729E44C87}" dt="2024-11-25T09:20:57.728" v="7" actId="790"/>
        <pc:sldMkLst>
          <pc:docMk/>
          <pc:sldMk cId="4157346284" sldId="272"/>
        </pc:sldMkLst>
        <pc:spChg chg="mod">
          <ac:chgData name="alessandro variola" userId="17df1f41d7fed14e" providerId="LiveId" clId="{E3B9C086-BA8B-408C-9D11-E68729E44C87}" dt="2024-11-25T09:20:57.728" v="7" actId="790"/>
          <ac:spMkLst>
            <pc:docMk/>
            <pc:sldMk cId="4157346284" sldId="272"/>
            <ac:spMk id="2" creationId="{E424B219-2599-1398-6102-F43D819FC1B2}"/>
          </ac:spMkLst>
        </pc:spChg>
        <pc:spChg chg="mod">
          <ac:chgData name="alessandro variola" userId="17df1f41d7fed14e" providerId="LiveId" clId="{E3B9C086-BA8B-408C-9D11-E68729E44C87}" dt="2024-11-25T09:20:57.728" v="7" actId="790"/>
          <ac:spMkLst>
            <pc:docMk/>
            <pc:sldMk cId="4157346284" sldId="272"/>
            <ac:spMk id="3" creationId="{BE7AC697-C58B-2E0C-58EF-C97D63BED49D}"/>
          </ac:spMkLst>
        </pc:spChg>
        <pc:spChg chg="mod">
          <ac:chgData name="alessandro variola" userId="17df1f41d7fed14e" providerId="LiveId" clId="{E3B9C086-BA8B-408C-9D11-E68729E44C87}" dt="2024-11-25T09:20:57.728" v="7" actId="790"/>
          <ac:spMkLst>
            <pc:docMk/>
            <pc:sldMk cId="4157346284" sldId="272"/>
            <ac:spMk id="4" creationId="{0332BC23-878A-8DA6-971E-A6EEE35B7E8F}"/>
          </ac:spMkLst>
        </pc:spChg>
        <pc:spChg chg="mod">
          <ac:chgData name="alessandro variola" userId="17df1f41d7fed14e" providerId="LiveId" clId="{E3B9C086-BA8B-408C-9D11-E68729E44C87}" dt="2024-11-25T09:20:57.728" v="7" actId="790"/>
          <ac:spMkLst>
            <pc:docMk/>
            <pc:sldMk cId="4157346284" sldId="272"/>
            <ac:spMk id="5" creationId="{5ED99081-BA55-ACEA-6D56-0A790C7D5455}"/>
          </ac:spMkLst>
        </pc:spChg>
        <pc:spChg chg="mod">
          <ac:chgData name="alessandro variola" userId="17df1f41d7fed14e" providerId="LiveId" clId="{E3B9C086-BA8B-408C-9D11-E68729E44C87}" dt="2024-11-25T09:20:57.728" v="7" actId="790"/>
          <ac:spMkLst>
            <pc:docMk/>
            <pc:sldMk cId="4157346284" sldId="272"/>
            <ac:spMk id="6" creationId="{C4731281-8072-AC6C-07F7-745D86DF3D69}"/>
          </ac:spMkLst>
        </pc:spChg>
        <pc:spChg chg="mod">
          <ac:chgData name="alessandro variola" userId="17df1f41d7fed14e" providerId="LiveId" clId="{E3B9C086-BA8B-408C-9D11-E68729E44C87}" dt="2024-11-25T09:20:57.728" v="7" actId="790"/>
          <ac:spMkLst>
            <pc:docMk/>
            <pc:sldMk cId="4157346284" sldId="272"/>
            <ac:spMk id="8" creationId="{841D7F19-382F-A72B-A56A-99B88FBF38D7}"/>
          </ac:spMkLst>
        </pc:spChg>
        <pc:spChg chg="mod">
          <ac:chgData name="alessandro variola" userId="17df1f41d7fed14e" providerId="LiveId" clId="{E3B9C086-BA8B-408C-9D11-E68729E44C87}" dt="2024-11-25T09:20:57.728" v="7" actId="790"/>
          <ac:spMkLst>
            <pc:docMk/>
            <pc:sldMk cId="4157346284" sldId="272"/>
            <ac:spMk id="10" creationId="{EAC1A5CF-4580-E251-C91C-C46498BB88B6}"/>
          </ac:spMkLst>
        </pc:spChg>
        <pc:graphicFrameChg chg="modGraphic">
          <ac:chgData name="alessandro variola" userId="17df1f41d7fed14e" providerId="LiveId" clId="{E3B9C086-BA8B-408C-9D11-E68729E44C87}" dt="2024-11-25T09:20:57.728" v="7" actId="790"/>
          <ac:graphicFrameMkLst>
            <pc:docMk/>
            <pc:sldMk cId="4157346284" sldId="272"/>
            <ac:graphicFrameMk id="9" creationId="{03382440-45E0-D010-24EB-0CA1B680C267}"/>
          </ac:graphicFrameMkLst>
        </pc:graphicFrameChg>
      </pc:sldChg>
      <pc:sldChg chg="modSp mod">
        <pc:chgData name="alessandro variola" userId="17df1f41d7fed14e" providerId="LiveId" clId="{E3B9C086-BA8B-408C-9D11-E68729E44C87}" dt="2024-11-25T09:20:57.728" v="7" actId="790"/>
        <pc:sldMkLst>
          <pc:docMk/>
          <pc:sldMk cId="3052831962" sldId="273"/>
        </pc:sldMkLst>
        <pc:spChg chg="mod">
          <ac:chgData name="alessandro variola" userId="17df1f41d7fed14e" providerId="LiveId" clId="{E3B9C086-BA8B-408C-9D11-E68729E44C87}" dt="2024-11-25T09:20:57.728" v="7" actId="790"/>
          <ac:spMkLst>
            <pc:docMk/>
            <pc:sldMk cId="3052831962" sldId="273"/>
            <ac:spMk id="2" creationId="{06277598-3905-49D5-C990-81F3A94BEFDE}"/>
          </ac:spMkLst>
        </pc:spChg>
        <pc:spChg chg="mod">
          <ac:chgData name="alessandro variola" userId="17df1f41d7fed14e" providerId="LiveId" clId="{E3B9C086-BA8B-408C-9D11-E68729E44C87}" dt="2024-11-25T09:20:57.728" v="7" actId="790"/>
          <ac:spMkLst>
            <pc:docMk/>
            <pc:sldMk cId="3052831962" sldId="273"/>
            <ac:spMk id="3" creationId="{92EC96B0-1915-D833-413E-777C386FDC09}"/>
          </ac:spMkLst>
        </pc:spChg>
        <pc:spChg chg="mod">
          <ac:chgData name="alessandro variola" userId="17df1f41d7fed14e" providerId="LiveId" clId="{E3B9C086-BA8B-408C-9D11-E68729E44C87}" dt="2024-11-25T09:20:57.728" v="7" actId="790"/>
          <ac:spMkLst>
            <pc:docMk/>
            <pc:sldMk cId="3052831962" sldId="273"/>
            <ac:spMk id="4" creationId="{543190C5-7CD0-9EB9-0EFC-8446D539949C}"/>
          </ac:spMkLst>
        </pc:spChg>
        <pc:spChg chg="mod">
          <ac:chgData name="alessandro variola" userId="17df1f41d7fed14e" providerId="LiveId" clId="{E3B9C086-BA8B-408C-9D11-E68729E44C87}" dt="2024-11-25T09:20:57.728" v="7" actId="790"/>
          <ac:spMkLst>
            <pc:docMk/>
            <pc:sldMk cId="3052831962" sldId="273"/>
            <ac:spMk id="5" creationId="{6D98691A-081C-D1F9-3410-114481649C8F}"/>
          </ac:spMkLst>
        </pc:spChg>
        <pc:graphicFrameChg chg="modGraphic">
          <ac:chgData name="alessandro variola" userId="17df1f41d7fed14e" providerId="LiveId" clId="{E3B9C086-BA8B-408C-9D11-E68729E44C87}" dt="2024-11-25T09:20:57.728" v="7" actId="790"/>
          <ac:graphicFrameMkLst>
            <pc:docMk/>
            <pc:sldMk cId="3052831962" sldId="273"/>
            <ac:graphicFrameMk id="7" creationId="{C1E42E3B-3EB0-407F-E802-99C482589012}"/>
          </ac:graphicFrameMkLst>
        </pc:graphicFrameChg>
      </pc:sldChg>
      <pc:sldChg chg="modSp mod">
        <pc:chgData name="alessandro variola" userId="17df1f41d7fed14e" providerId="LiveId" clId="{E3B9C086-BA8B-408C-9D11-E68729E44C87}" dt="2024-11-25T09:20:57.728" v="7" actId="790"/>
        <pc:sldMkLst>
          <pc:docMk/>
          <pc:sldMk cId="832135251" sldId="274"/>
        </pc:sldMkLst>
        <pc:spChg chg="mod">
          <ac:chgData name="alessandro variola" userId="17df1f41d7fed14e" providerId="LiveId" clId="{E3B9C086-BA8B-408C-9D11-E68729E44C87}" dt="2024-11-25T09:20:57.728" v="7" actId="790"/>
          <ac:spMkLst>
            <pc:docMk/>
            <pc:sldMk cId="832135251" sldId="274"/>
            <ac:spMk id="3" creationId="{B2D69360-5030-97CF-F5B5-7CC6A77F70F9}"/>
          </ac:spMkLst>
        </pc:spChg>
        <pc:spChg chg="mod">
          <ac:chgData name="alessandro variola" userId="17df1f41d7fed14e" providerId="LiveId" clId="{E3B9C086-BA8B-408C-9D11-E68729E44C87}" dt="2024-11-25T09:20:57.728" v="7" actId="790"/>
          <ac:spMkLst>
            <pc:docMk/>
            <pc:sldMk cId="832135251" sldId="274"/>
            <ac:spMk id="4" creationId="{2D320038-1D28-8AAB-086E-8DD0FB825D87}"/>
          </ac:spMkLst>
        </pc:spChg>
        <pc:spChg chg="mod">
          <ac:chgData name="alessandro variola" userId="17df1f41d7fed14e" providerId="LiveId" clId="{E3B9C086-BA8B-408C-9D11-E68729E44C87}" dt="2024-11-25T09:20:57.728" v="7" actId="790"/>
          <ac:spMkLst>
            <pc:docMk/>
            <pc:sldMk cId="832135251" sldId="274"/>
            <ac:spMk id="5" creationId="{8284A5D4-7313-3029-2B3D-B351594B1668}"/>
          </ac:spMkLst>
        </pc:spChg>
        <pc:spChg chg="mod">
          <ac:chgData name="alessandro variola" userId="17df1f41d7fed14e" providerId="LiveId" clId="{E3B9C086-BA8B-408C-9D11-E68729E44C87}" dt="2024-11-25T09:20:57.728" v="7" actId="790"/>
          <ac:spMkLst>
            <pc:docMk/>
            <pc:sldMk cId="832135251" sldId="274"/>
            <ac:spMk id="6" creationId="{F3B727FC-F4A9-6070-1EE7-2E51B87518EC}"/>
          </ac:spMkLst>
        </pc:spChg>
        <pc:graphicFrameChg chg="modGraphic">
          <ac:chgData name="alessandro variola" userId="17df1f41d7fed14e" providerId="LiveId" clId="{E3B9C086-BA8B-408C-9D11-E68729E44C87}" dt="2024-11-25T09:20:57.728" v="7" actId="790"/>
          <ac:graphicFrameMkLst>
            <pc:docMk/>
            <pc:sldMk cId="832135251" sldId="274"/>
            <ac:graphicFrameMk id="7" creationId="{BA2E573F-504F-7EB5-1427-C25513E0F903}"/>
          </ac:graphicFrameMkLst>
        </pc:graphicFrameChg>
      </pc:sldChg>
      <pc:sldChg chg="modSp mod">
        <pc:chgData name="alessandro variola" userId="17df1f41d7fed14e" providerId="LiveId" clId="{E3B9C086-BA8B-408C-9D11-E68729E44C87}" dt="2024-11-25T09:20:57.728" v="7" actId="790"/>
        <pc:sldMkLst>
          <pc:docMk/>
          <pc:sldMk cId="3021437888" sldId="275"/>
        </pc:sldMkLst>
        <pc:spChg chg="mod">
          <ac:chgData name="alessandro variola" userId="17df1f41d7fed14e" providerId="LiveId" clId="{E3B9C086-BA8B-408C-9D11-E68729E44C87}" dt="2024-11-25T09:20:57.728" v="7" actId="790"/>
          <ac:spMkLst>
            <pc:docMk/>
            <pc:sldMk cId="3021437888" sldId="275"/>
            <ac:spMk id="2" creationId="{23889663-0706-CD7A-2BCF-7DA39DF2B75A}"/>
          </ac:spMkLst>
        </pc:spChg>
        <pc:spChg chg="mod">
          <ac:chgData name="alessandro variola" userId="17df1f41d7fed14e" providerId="LiveId" clId="{E3B9C086-BA8B-408C-9D11-E68729E44C87}" dt="2024-11-25T09:20:57.728" v="7" actId="790"/>
          <ac:spMkLst>
            <pc:docMk/>
            <pc:sldMk cId="3021437888" sldId="275"/>
            <ac:spMk id="3" creationId="{DB2DD9EC-41A9-A5AC-FB37-F2E84A62CDB5}"/>
          </ac:spMkLst>
        </pc:spChg>
        <pc:spChg chg="mod">
          <ac:chgData name="alessandro variola" userId="17df1f41d7fed14e" providerId="LiveId" clId="{E3B9C086-BA8B-408C-9D11-E68729E44C87}" dt="2024-11-25T09:20:57.728" v="7" actId="790"/>
          <ac:spMkLst>
            <pc:docMk/>
            <pc:sldMk cId="3021437888" sldId="275"/>
            <ac:spMk id="4" creationId="{12DC9DAC-3D82-2425-3E39-6E39D668DC0B}"/>
          </ac:spMkLst>
        </pc:spChg>
        <pc:spChg chg="mod">
          <ac:chgData name="alessandro variola" userId="17df1f41d7fed14e" providerId="LiveId" clId="{E3B9C086-BA8B-408C-9D11-E68729E44C87}" dt="2024-11-25T09:20:57.728" v="7" actId="790"/>
          <ac:spMkLst>
            <pc:docMk/>
            <pc:sldMk cId="3021437888" sldId="275"/>
            <ac:spMk id="5" creationId="{02E497F3-A35E-FAD9-8D38-CBC3542DE0A1}"/>
          </ac:spMkLst>
        </pc:spChg>
        <pc:spChg chg="mod">
          <ac:chgData name="alessandro variola" userId="17df1f41d7fed14e" providerId="LiveId" clId="{E3B9C086-BA8B-408C-9D11-E68729E44C87}" dt="2024-11-25T09:20:57.728" v="7" actId="790"/>
          <ac:spMkLst>
            <pc:docMk/>
            <pc:sldMk cId="3021437888" sldId="275"/>
            <ac:spMk id="6" creationId="{F8014A5E-BE1E-6988-8F8E-A1986D3CC0A4}"/>
          </ac:spMkLst>
        </pc:spChg>
      </pc:sldChg>
      <pc:sldChg chg="addSp modSp mod modAnim">
        <pc:chgData name="alessandro variola" userId="17df1f41d7fed14e" providerId="LiveId" clId="{E3B9C086-BA8B-408C-9D11-E68729E44C87}" dt="2024-11-25T09:26:07.847" v="84"/>
        <pc:sldMkLst>
          <pc:docMk/>
          <pc:sldMk cId="1404599175" sldId="276"/>
        </pc:sldMkLst>
        <pc:spChg chg="mod">
          <ac:chgData name="alessandro variola" userId="17df1f41d7fed14e" providerId="LiveId" clId="{E3B9C086-BA8B-408C-9D11-E68729E44C87}" dt="2024-11-25T09:21:51.362" v="59" actId="20577"/>
          <ac:spMkLst>
            <pc:docMk/>
            <pc:sldMk cId="1404599175" sldId="276"/>
            <ac:spMk id="2" creationId="{FE90B18A-615E-01C7-FCEA-F481F4FA6D42}"/>
          </ac:spMkLst>
        </pc:spChg>
        <pc:spChg chg="mod">
          <ac:chgData name="alessandro variola" userId="17df1f41d7fed14e" providerId="LiveId" clId="{E3B9C086-BA8B-408C-9D11-E68729E44C87}" dt="2024-11-25T09:20:57.728" v="7" actId="790"/>
          <ac:spMkLst>
            <pc:docMk/>
            <pc:sldMk cId="1404599175" sldId="276"/>
            <ac:spMk id="3" creationId="{6DA849E4-679D-56FA-4691-F6B9276DC5CC}"/>
          </ac:spMkLst>
        </pc:spChg>
        <pc:spChg chg="mod">
          <ac:chgData name="alessandro variola" userId="17df1f41d7fed14e" providerId="LiveId" clId="{E3B9C086-BA8B-408C-9D11-E68729E44C87}" dt="2024-11-25T09:20:57.728" v="7" actId="790"/>
          <ac:spMkLst>
            <pc:docMk/>
            <pc:sldMk cId="1404599175" sldId="276"/>
            <ac:spMk id="4" creationId="{10A152D5-510F-B9C2-8F82-37E932903B7B}"/>
          </ac:spMkLst>
        </pc:spChg>
        <pc:spChg chg="mod">
          <ac:chgData name="alessandro variola" userId="17df1f41d7fed14e" providerId="LiveId" clId="{E3B9C086-BA8B-408C-9D11-E68729E44C87}" dt="2024-11-25T09:20:57.728" v="7" actId="790"/>
          <ac:spMkLst>
            <pc:docMk/>
            <pc:sldMk cId="1404599175" sldId="276"/>
            <ac:spMk id="5" creationId="{5147109A-D9B8-D61B-3078-8059A623FDE9}"/>
          </ac:spMkLst>
        </pc:spChg>
        <pc:spChg chg="mod">
          <ac:chgData name="alessandro variola" userId="17df1f41d7fed14e" providerId="LiveId" clId="{E3B9C086-BA8B-408C-9D11-E68729E44C87}" dt="2024-11-25T09:22:15.774" v="60" actId="20577"/>
          <ac:spMkLst>
            <pc:docMk/>
            <pc:sldMk cId="1404599175" sldId="276"/>
            <ac:spMk id="6" creationId="{CE1D82FC-224C-6E96-2F97-52B5B2CBC4A3}"/>
          </ac:spMkLst>
        </pc:spChg>
        <pc:spChg chg="add mod ord">
          <ac:chgData name="alessandro variola" userId="17df1f41d7fed14e" providerId="LiveId" clId="{E3B9C086-BA8B-408C-9D11-E68729E44C87}" dt="2024-11-25T09:25:57.953" v="83" actId="13926"/>
          <ac:spMkLst>
            <pc:docMk/>
            <pc:sldMk cId="1404599175" sldId="276"/>
            <ac:spMk id="7" creationId="{0D5D80AD-172E-A27E-69CC-3DED845B7748}"/>
          </ac:spMkLst>
        </pc:spChg>
      </pc:sldChg>
      <pc:sldChg chg="modSp mod">
        <pc:chgData name="alessandro variola" userId="17df1f41d7fed14e" providerId="LiveId" clId="{E3B9C086-BA8B-408C-9D11-E68729E44C87}" dt="2024-11-25T09:20:57.728" v="7" actId="790"/>
        <pc:sldMkLst>
          <pc:docMk/>
          <pc:sldMk cId="2818689936" sldId="277"/>
        </pc:sldMkLst>
        <pc:spChg chg="mod">
          <ac:chgData name="alessandro variola" userId="17df1f41d7fed14e" providerId="LiveId" clId="{E3B9C086-BA8B-408C-9D11-E68729E44C87}" dt="2024-11-25T09:20:57.728" v="7" actId="790"/>
          <ac:spMkLst>
            <pc:docMk/>
            <pc:sldMk cId="2818689936" sldId="277"/>
            <ac:spMk id="2" creationId="{16ABB258-41AF-FD86-358F-9302761DE1AB}"/>
          </ac:spMkLst>
        </pc:spChg>
        <pc:spChg chg="mod">
          <ac:chgData name="alessandro variola" userId="17df1f41d7fed14e" providerId="LiveId" clId="{E3B9C086-BA8B-408C-9D11-E68729E44C87}" dt="2024-11-25T09:20:57.728" v="7" actId="790"/>
          <ac:spMkLst>
            <pc:docMk/>
            <pc:sldMk cId="2818689936" sldId="277"/>
            <ac:spMk id="3" creationId="{E01B3F6D-9274-BF94-BE33-193798CE9C02}"/>
          </ac:spMkLst>
        </pc:spChg>
        <pc:spChg chg="mod">
          <ac:chgData name="alessandro variola" userId="17df1f41d7fed14e" providerId="LiveId" clId="{E3B9C086-BA8B-408C-9D11-E68729E44C87}" dt="2024-11-25T09:20:57.728" v="7" actId="790"/>
          <ac:spMkLst>
            <pc:docMk/>
            <pc:sldMk cId="2818689936" sldId="277"/>
            <ac:spMk id="4" creationId="{A06A89EF-8EA5-2BFF-D001-87E6DD887D66}"/>
          </ac:spMkLst>
        </pc:spChg>
        <pc:spChg chg="mod">
          <ac:chgData name="alessandro variola" userId="17df1f41d7fed14e" providerId="LiveId" clId="{E3B9C086-BA8B-408C-9D11-E68729E44C87}" dt="2024-11-25T09:20:57.728" v="7" actId="790"/>
          <ac:spMkLst>
            <pc:docMk/>
            <pc:sldMk cId="2818689936" sldId="277"/>
            <ac:spMk id="5" creationId="{5713742F-BEC7-D9D0-430D-5078B1FF2AA1}"/>
          </ac:spMkLst>
        </pc:spChg>
        <pc:spChg chg="mod">
          <ac:chgData name="alessandro variola" userId="17df1f41d7fed14e" providerId="LiveId" clId="{E3B9C086-BA8B-408C-9D11-E68729E44C87}" dt="2024-11-25T09:20:57.728" v="7" actId="790"/>
          <ac:spMkLst>
            <pc:docMk/>
            <pc:sldMk cId="2818689936" sldId="277"/>
            <ac:spMk id="6" creationId="{D0915A51-48CB-67BD-F0DD-F103D94D41F1}"/>
          </ac:spMkLst>
        </pc:spChg>
      </pc:sldChg>
      <pc:sldChg chg="modSp mod">
        <pc:chgData name="alessandro variola" userId="17df1f41d7fed14e" providerId="LiveId" clId="{E3B9C086-BA8B-408C-9D11-E68729E44C87}" dt="2024-11-25T09:20:57.728" v="7" actId="790"/>
        <pc:sldMkLst>
          <pc:docMk/>
          <pc:sldMk cId="4018695043" sldId="278"/>
        </pc:sldMkLst>
        <pc:spChg chg="mod">
          <ac:chgData name="alessandro variola" userId="17df1f41d7fed14e" providerId="LiveId" clId="{E3B9C086-BA8B-408C-9D11-E68729E44C87}" dt="2024-11-25T09:20:57.728" v="7" actId="790"/>
          <ac:spMkLst>
            <pc:docMk/>
            <pc:sldMk cId="4018695043" sldId="278"/>
            <ac:spMk id="3" creationId="{6A4314AE-713D-FE9B-0936-A45B848286B8}"/>
          </ac:spMkLst>
        </pc:spChg>
        <pc:spChg chg="mod">
          <ac:chgData name="alessandro variola" userId="17df1f41d7fed14e" providerId="LiveId" clId="{E3B9C086-BA8B-408C-9D11-E68729E44C87}" dt="2024-11-25T09:20:57.728" v="7" actId="790"/>
          <ac:spMkLst>
            <pc:docMk/>
            <pc:sldMk cId="4018695043" sldId="278"/>
            <ac:spMk id="4" creationId="{3A1797AA-5D11-422C-5F86-8424EB10AFF0}"/>
          </ac:spMkLst>
        </pc:spChg>
        <pc:spChg chg="mod">
          <ac:chgData name="alessandro variola" userId="17df1f41d7fed14e" providerId="LiveId" clId="{E3B9C086-BA8B-408C-9D11-E68729E44C87}" dt="2024-11-25T09:20:57.728" v="7" actId="790"/>
          <ac:spMkLst>
            <pc:docMk/>
            <pc:sldMk cId="4018695043" sldId="278"/>
            <ac:spMk id="5" creationId="{B85DEE23-5252-DFC9-C203-A8789A068CEB}"/>
          </ac:spMkLst>
        </pc:spChg>
        <pc:spChg chg="mod">
          <ac:chgData name="alessandro variola" userId="17df1f41d7fed14e" providerId="LiveId" clId="{E3B9C086-BA8B-408C-9D11-E68729E44C87}" dt="2024-11-25T09:20:57.728" v="7" actId="790"/>
          <ac:spMkLst>
            <pc:docMk/>
            <pc:sldMk cId="4018695043" sldId="278"/>
            <ac:spMk id="8" creationId="{69C1066A-11E0-3E6B-D138-B1569525FDA6}"/>
          </ac:spMkLst>
        </pc:spChg>
        <pc:graphicFrameChg chg="modGraphic">
          <ac:chgData name="alessandro variola" userId="17df1f41d7fed14e" providerId="LiveId" clId="{E3B9C086-BA8B-408C-9D11-E68729E44C87}" dt="2024-11-25T09:20:57.728" v="7" actId="790"/>
          <ac:graphicFrameMkLst>
            <pc:docMk/>
            <pc:sldMk cId="4018695043" sldId="278"/>
            <ac:graphicFrameMk id="7" creationId="{A4F31ED5-8F45-4E80-1C77-69563BF33A02}"/>
          </ac:graphicFrameMkLst>
        </pc:graphicFrameChg>
      </pc:sldChg>
      <pc:sldChg chg="addSp delSp modSp new del mod">
        <pc:chgData name="alessandro variola" userId="17df1f41d7fed14e" providerId="LiveId" clId="{E3B9C086-BA8B-408C-9D11-E68729E44C87}" dt="2024-11-25T09:26:42.006" v="85" actId="2696"/>
        <pc:sldMkLst>
          <pc:docMk/>
          <pc:sldMk cId="2323362306" sldId="279"/>
        </pc:sldMkLst>
        <pc:spChg chg="del">
          <ac:chgData name="alessandro variola" userId="17df1f41d7fed14e" providerId="LiveId" clId="{E3B9C086-BA8B-408C-9D11-E68729E44C87}" dt="2024-11-25T09:24:29.615" v="72" actId="478"/>
          <ac:spMkLst>
            <pc:docMk/>
            <pc:sldMk cId="2323362306" sldId="279"/>
            <ac:spMk id="2" creationId="{7F73520D-C140-ECFC-DF9F-433921979064}"/>
          </ac:spMkLst>
        </pc:spChg>
        <pc:spChg chg="del mod">
          <ac:chgData name="alessandro variola" userId="17df1f41d7fed14e" providerId="LiveId" clId="{E3B9C086-BA8B-408C-9D11-E68729E44C87}" dt="2024-11-25T09:25:02.162" v="76" actId="21"/>
          <ac:spMkLst>
            <pc:docMk/>
            <pc:sldMk cId="2323362306" sldId="279"/>
            <ac:spMk id="6" creationId="{0D5D80AD-172E-A27E-69CC-3DED845B7748}"/>
          </ac:spMkLst>
        </pc:spChg>
        <pc:spChg chg="add mod">
          <ac:chgData name="alessandro variola" userId="17df1f41d7fed14e" providerId="LiveId" clId="{E3B9C086-BA8B-408C-9D11-E68729E44C87}" dt="2024-11-25T09:25:02.162" v="76" actId="21"/>
          <ac:spMkLst>
            <pc:docMk/>
            <pc:sldMk cId="2323362306" sldId="279"/>
            <ac:spMk id="8" creationId="{0EBB8306-1CA2-4C65-4D14-7C7E1530B370}"/>
          </ac:spMkLst>
        </pc:spChg>
      </pc:sldChg>
      <pc:sldMasterChg chg="modSp mod modSldLayout">
        <pc:chgData name="alessandro variola" userId="17df1f41d7fed14e" providerId="LiveId" clId="{E3B9C086-BA8B-408C-9D11-E68729E44C87}" dt="2024-11-25T09:18:36.382" v="2" actId="790"/>
        <pc:sldMasterMkLst>
          <pc:docMk/>
          <pc:sldMasterMk cId="41627984" sldId="2147483672"/>
        </pc:sldMasterMkLst>
        <pc:spChg chg="mod">
          <ac:chgData name="alessandro variola" userId="17df1f41d7fed14e" providerId="LiveId" clId="{E3B9C086-BA8B-408C-9D11-E68729E44C87}" dt="2024-11-25T09:18:06.418" v="0" actId="790"/>
          <ac:spMkLst>
            <pc:docMk/>
            <pc:sldMasterMk cId="41627984" sldId="2147483672"/>
            <ac:spMk id="8" creationId="{F138361E-21D9-4707-2866-C0FCCBEE9CD1}"/>
          </ac:spMkLst>
        </pc:spChg>
        <pc:sldLayoutChg chg="modSp mod">
          <pc:chgData name="alessandro variola" userId="17df1f41d7fed14e" providerId="LiveId" clId="{E3B9C086-BA8B-408C-9D11-E68729E44C87}" dt="2024-11-25T09:18:36.382" v="2" actId="790"/>
          <pc:sldLayoutMkLst>
            <pc:docMk/>
            <pc:sldMasterMk cId="41627984" sldId="2147483672"/>
            <pc:sldLayoutMk cId="477500853" sldId="2147483674"/>
          </pc:sldLayoutMkLst>
          <pc:spChg chg="mod">
            <ac:chgData name="alessandro variola" userId="17df1f41d7fed14e" providerId="LiveId" clId="{E3B9C086-BA8B-408C-9D11-E68729E44C87}" dt="2024-11-25T09:18:36.382" v="2" actId="790"/>
            <ac:spMkLst>
              <pc:docMk/>
              <pc:sldMasterMk cId="41627984" sldId="2147483672"/>
              <pc:sldLayoutMk cId="477500853" sldId="2147483674"/>
              <ac:spMk id="3" creationId="{2F1E2F39-C240-124C-B37E-1BB97585CF3D}"/>
            </ac:spMkLst>
          </pc:spChg>
          <pc:spChg chg="mod">
            <ac:chgData name="alessandro variola" userId="17df1f41d7fed14e" providerId="LiveId" clId="{E3B9C086-BA8B-408C-9D11-E68729E44C87}" dt="2024-11-25T09:18:20.590" v="1" actId="790"/>
            <ac:spMkLst>
              <pc:docMk/>
              <pc:sldMasterMk cId="41627984" sldId="2147483672"/>
              <pc:sldLayoutMk cId="477500853" sldId="2147483674"/>
              <ac:spMk id="11" creationId="{F52632A2-B9B2-B557-9B76-A7BAEA7A6764}"/>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FD8E7E8B-DEB7-9B2F-8CD2-2D119B8AA41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9B45B0D3-00FA-66F1-21F1-AD776C6CE20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425FD6-7036-4BD2-9864-C68B9CBD23D6}" type="datetimeFigureOut">
              <a:rPr lang="it-IT" smtClean="0"/>
              <a:t>27/11/2024</a:t>
            </a:fld>
            <a:endParaRPr lang="it-IT"/>
          </a:p>
        </p:txBody>
      </p:sp>
      <p:sp>
        <p:nvSpPr>
          <p:cNvPr id="4" name="Segnaposto piè di pagina 3">
            <a:extLst>
              <a:ext uri="{FF2B5EF4-FFF2-40B4-BE49-F238E27FC236}">
                <a16:creationId xmlns:a16="http://schemas.microsoft.com/office/drawing/2014/main" id="{7B11473C-F16A-E5BE-6306-26FBBB1CAB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438556A9-8CD1-274E-962D-4009662EC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801DA7-2BD3-4921-B6F5-E31F83FFFC70}" type="slidenum">
              <a:rPr lang="it-IT" smtClean="0"/>
              <a:t>‹N›</a:t>
            </a:fld>
            <a:endParaRPr lang="it-IT"/>
          </a:p>
        </p:txBody>
      </p:sp>
    </p:spTree>
    <p:extLst>
      <p:ext uri="{BB962C8B-B14F-4D97-AF65-F5344CB8AC3E}">
        <p14:creationId xmlns:p14="http://schemas.microsoft.com/office/powerpoint/2010/main" val="35636341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50C4A-ACBF-4CA3-AF99-417F1E0792E7}" type="datetimeFigureOut">
              <a:rPr lang="it-IT" smtClean="0"/>
              <a:t>27/11/2024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76E20C-0EA3-4995-87BA-7D63DEA9F45A}" type="slidenum">
              <a:rPr lang="it-IT" smtClean="0"/>
              <a:t>‹N›</a:t>
            </a:fld>
            <a:endParaRPr lang="it-IT"/>
          </a:p>
        </p:txBody>
      </p:sp>
    </p:spTree>
    <p:extLst>
      <p:ext uri="{BB962C8B-B14F-4D97-AF65-F5344CB8AC3E}">
        <p14:creationId xmlns:p14="http://schemas.microsoft.com/office/powerpoint/2010/main" val="171845296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28029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497733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Tree>
    <p:extLst>
      <p:ext uri="{BB962C8B-B14F-4D97-AF65-F5344CB8AC3E}">
        <p14:creationId xmlns:p14="http://schemas.microsoft.com/office/powerpoint/2010/main" val="27046639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3" name="Sottotitolo 2">
            <a:extLst>
              <a:ext uri="{FF2B5EF4-FFF2-40B4-BE49-F238E27FC236}">
                <a16:creationId xmlns:a16="http://schemas.microsoft.com/office/drawing/2014/main" id="{20B8F398-77A2-744D-B19D-D1784785451A}"/>
              </a:ext>
            </a:extLst>
          </p:cNvPr>
          <p:cNvSpPr>
            <a:spLocks noGrp="1"/>
          </p:cNvSpPr>
          <p:nvPr>
            <p:ph type="subTitle" idx="1"/>
          </p:nvPr>
        </p:nvSpPr>
        <p:spPr>
          <a:xfrm>
            <a:off x="1524000" y="3602038"/>
            <a:ext cx="9144000" cy="1655763"/>
          </a:xfrm>
          <a:prstGeom prst="rect">
            <a:avLst/>
          </a:prstGeom>
        </p:spPr>
        <p:txBody>
          <a:bodyPr/>
          <a:lstStyle>
            <a:lvl1pPr marL="0" indent="0" algn="ctr">
              <a:buNone/>
              <a:defRPr sz="1200"/>
            </a:lvl1pPr>
            <a:lvl2pPr marL="228600" indent="0" algn="ctr">
              <a:buNone/>
              <a:defRPr sz="1000"/>
            </a:lvl2pPr>
            <a:lvl3pPr marL="457200" indent="0" algn="ctr">
              <a:buNone/>
              <a:defRPr sz="900"/>
            </a:lvl3pPr>
            <a:lvl4pPr marL="685800" indent="0" algn="ctr">
              <a:buNone/>
              <a:defRPr sz="800"/>
            </a:lvl4pPr>
            <a:lvl5pPr marL="914400" indent="0" algn="ctr">
              <a:buNone/>
              <a:defRPr sz="800"/>
            </a:lvl5pPr>
            <a:lvl6pPr marL="1143000" indent="0" algn="ctr">
              <a:buNone/>
              <a:defRPr sz="800"/>
            </a:lvl6pPr>
            <a:lvl7pPr marL="1371600" indent="0" algn="ctr">
              <a:buNone/>
              <a:defRPr sz="800"/>
            </a:lvl7pPr>
            <a:lvl8pPr marL="1600200" indent="0" algn="ctr">
              <a:buNone/>
              <a:defRPr sz="800"/>
            </a:lvl8pPr>
            <a:lvl9pPr marL="1828800" indent="0" algn="ctr">
              <a:buNone/>
              <a:defRPr sz="800"/>
            </a:lvl9pPr>
          </a:lstStyle>
          <a:p>
            <a:r>
              <a:rPr lang="it-IT"/>
              <a:t>Fare clic per modificare lo stile del sottotitolo dello schema</a:t>
            </a:r>
          </a:p>
        </p:txBody>
      </p:sp>
      <p:sp>
        <p:nvSpPr>
          <p:cNvPr id="5" name="Titolo 4">
            <a:extLst>
              <a:ext uri="{FF2B5EF4-FFF2-40B4-BE49-F238E27FC236}">
                <a16:creationId xmlns:a16="http://schemas.microsoft.com/office/drawing/2014/main" id="{E166800C-62F9-AE96-9ADF-62C3B3410FA6}"/>
              </a:ext>
            </a:extLst>
          </p:cNvPr>
          <p:cNvSpPr>
            <a:spLocks noGrp="1"/>
          </p:cNvSpPr>
          <p:nvPr>
            <p:ph type="title"/>
          </p:nvPr>
        </p:nvSpPr>
        <p:spPr>
          <a:xfrm>
            <a:off x="838200" y="1600199"/>
            <a:ext cx="10515600" cy="1325563"/>
          </a:xfrm>
          <a:prstGeom prst="rect">
            <a:avLst/>
          </a:prstGeom>
        </p:spPr>
        <p:txBody>
          <a:bodyPr/>
          <a:lstStyle/>
          <a:p>
            <a:r>
              <a:rPr lang="it-IT" dirty="0"/>
              <a:t>Fare clic per modificare lo stile del titolo dello schema</a:t>
            </a:r>
          </a:p>
        </p:txBody>
      </p:sp>
      <p:sp>
        <p:nvSpPr>
          <p:cNvPr id="6" name="Segnaposto data 5">
            <a:extLst>
              <a:ext uri="{FF2B5EF4-FFF2-40B4-BE49-F238E27FC236}">
                <a16:creationId xmlns:a16="http://schemas.microsoft.com/office/drawing/2014/main" id="{34DF52F5-A424-88A4-6D52-DFA12CBE479E}"/>
              </a:ext>
            </a:extLst>
          </p:cNvPr>
          <p:cNvSpPr>
            <a:spLocks noGrp="1"/>
          </p:cNvSpPr>
          <p:nvPr>
            <p:ph type="dt" sz="half" idx="10"/>
          </p:nvPr>
        </p:nvSpPr>
        <p:spPr>
          <a:xfrm>
            <a:off x="256309" y="136525"/>
            <a:ext cx="2743200" cy="365125"/>
          </a:xfrm>
          <a:prstGeom prst="rect">
            <a:avLst/>
          </a:prstGeom>
        </p:spPr>
        <p:txBody>
          <a:bodyPr/>
          <a:lstStyle>
            <a:lvl1pPr algn="ctr">
              <a:defRPr/>
            </a:lvl1pPr>
          </a:lstStyle>
          <a:p>
            <a:fld id="{62181AF1-86F3-4954-B822-4AC376078883}" type="datetime1">
              <a:rPr lang="it-IT" smtClean="0"/>
              <a:t>27/11/2024</a:t>
            </a:fld>
            <a:endParaRPr lang="it-IT"/>
          </a:p>
        </p:txBody>
      </p:sp>
      <p:sp>
        <p:nvSpPr>
          <p:cNvPr id="7" name="Segnaposto piè di pagina 6">
            <a:extLst>
              <a:ext uri="{FF2B5EF4-FFF2-40B4-BE49-F238E27FC236}">
                <a16:creationId xmlns:a16="http://schemas.microsoft.com/office/drawing/2014/main" id="{FE5B41C1-EEC8-FC58-E7E9-A19825386950}"/>
              </a:ext>
            </a:extLst>
          </p:cNvPr>
          <p:cNvSpPr>
            <a:spLocks noGrp="1"/>
          </p:cNvSpPr>
          <p:nvPr>
            <p:ph type="ftr" sz="quarter" idx="11"/>
          </p:nvPr>
        </p:nvSpPr>
        <p:spPr>
          <a:xfrm>
            <a:off x="4038600" y="6300930"/>
            <a:ext cx="4114800" cy="365125"/>
          </a:xfrm>
          <a:prstGeom prst="rect">
            <a:avLst/>
          </a:prstGeom>
        </p:spPr>
        <p:txBody>
          <a:bodyPr/>
          <a:lstStyle>
            <a:lvl1pPr algn="ctr">
              <a:defRPr/>
            </a:lvl1pPr>
          </a:lstStyle>
          <a:p>
            <a:r>
              <a:rPr lang="it-IT"/>
              <a:t>Alessandro Variola, INFN Roma1</a:t>
            </a:r>
            <a:endParaRPr lang="it-IT" dirty="0"/>
          </a:p>
        </p:txBody>
      </p:sp>
      <p:sp>
        <p:nvSpPr>
          <p:cNvPr id="8" name="Segnaposto numero diapositiva 7">
            <a:extLst>
              <a:ext uri="{FF2B5EF4-FFF2-40B4-BE49-F238E27FC236}">
                <a16:creationId xmlns:a16="http://schemas.microsoft.com/office/drawing/2014/main" id="{BAF8B4F2-BC9E-3A36-95E3-B416766CF984}"/>
              </a:ext>
            </a:extLst>
          </p:cNvPr>
          <p:cNvSpPr>
            <a:spLocks noGrp="1"/>
          </p:cNvSpPr>
          <p:nvPr>
            <p:ph type="sldNum" sz="quarter" idx="12"/>
          </p:nvPr>
        </p:nvSpPr>
        <p:spPr>
          <a:xfrm>
            <a:off x="9138247" y="6300929"/>
            <a:ext cx="2743200" cy="365125"/>
          </a:xfrm>
          <a:prstGeom prst="rect">
            <a:avLst/>
          </a:prstGeom>
        </p:spPr>
        <p:txBody>
          <a:bodyPr/>
          <a:lstStyle>
            <a:lvl1pPr algn="ctr">
              <a:defRPr>
                <a:solidFill>
                  <a:schemeClr val="tx1"/>
                </a:solidFill>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8163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F3EB47-45A8-9F4C-974A-F51FCBBC4531}"/>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FC6D007-C46D-774F-A2E4-268FB7500A13}"/>
              </a:ext>
            </a:extLst>
          </p:cNvPr>
          <p:cNvSpPr>
            <a:spLocks noGrp="1"/>
          </p:cNvSpPr>
          <p:nvPr>
            <p:ph type="body" orient="vert" idx="1"/>
          </p:nvPr>
        </p:nvSpPr>
        <p:spPr>
          <a:xfrm>
            <a:off x="838200" y="1825625"/>
            <a:ext cx="10515600" cy="4351338"/>
          </a:xfrm>
          <a:prstGeom prst="rect">
            <a:avLst/>
          </a:prstGeom>
        </p:spPr>
        <p:txBody>
          <a:bodyPr vert="eaVert"/>
          <a:lstStyle/>
          <a:p>
            <a:r>
              <a:rPr lang="it-IT"/>
              <a:t>Modifica gli stili del testo dello schema
Secondo livello
Terzo livello
Quarto livello
Quinto livello</a:t>
            </a:r>
          </a:p>
        </p:txBody>
      </p:sp>
      <p:sp>
        <p:nvSpPr>
          <p:cNvPr id="10" name="Segnaposto data 9">
            <a:extLst>
              <a:ext uri="{FF2B5EF4-FFF2-40B4-BE49-F238E27FC236}">
                <a16:creationId xmlns:a16="http://schemas.microsoft.com/office/drawing/2014/main" id="{C52EAD52-53F2-2191-D421-79A750652314}"/>
              </a:ext>
            </a:extLst>
          </p:cNvPr>
          <p:cNvSpPr>
            <a:spLocks noGrp="1"/>
          </p:cNvSpPr>
          <p:nvPr>
            <p:ph type="dt" sz="half" idx="10"/>
          </p:nvPr>
        </p:nvSpPr>
        <p:spPr>
          <a:xfrm>
            <a:off x="838200" y="6356350"/>
            <a:ext cx="2743200" cy="365125"/>
          </a:xfrm>
          <a:prstGeom prst="rect">
            <a:avLst/>
          </a:prstGeom>
        </p:spPr>
        <p:txBody>
          <a:bodyPr/>
          <a:lstStyle/>
          <a:p>
            <a:fld id="{643C4A23-F172-4CA4-98FB-07A3DEB3C536}" type="datetime1">
              <a:rPr lang="it-IT" smtClean="0"/>
              <a:t>27/11/2024</a:t>
            </a:fld>
            <a:endParaRPr lang="it-IT"/>
          </a:p>
        </p:txBody>
      </p:sp>
      <p:sp>
        <p:nvSpPr>
          <p:cNvPr id="11" name="Segnaposto piè di pagina 10">
            <a:extLst>
              <a:ext uri="{FF2B5EF4-FFF2-40B4-BE49-F238E27FC236}">
                <a16:creationId xmlns:a16="http://schemas.microsoft.com/office/drawing/2014/main" id="{38520B22-38B2-2F32-F0A1-E7850AD1070C}"/>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12" name="Segnaposto numero diapositiva 11">
            <a:extLst>
              <a:ext uri="{FF2B5EF4-FFF2-40B4-BE49-F238E27FC236}">
                <a16:creationId xmlns:a16="http://schemas.microsoft.com/office/drawing/2014/main" id="{A3A99CA7-4264-A7B9-3473-D120F5A4F77F}"/>
              </a:ext>
            </a:extLst>
          </p:cNvPr>
          <p:cNvSpPr>
            <a:spLocks noGrp="1"/>
          </p:cNvSpPr>
          <p:nvPr>
            <p:ph type="sldNum" sz="quarter" idx="12"/>
          </p:nvPr>
        </p:nvSpPr>
        <p:spPr>
          <a:xfrm>
            <a:off x="8610600" y="6356350"/>
            <a:ext cx="27432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61210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488C968-752A-6940-AC5F-A4B10BAFDBC8}"/>
              </a:ext>
            </a:extLst>
          </p:cNvPr>
          <p:cNvSpPr>
            <a:spLocks noGrp="1"/>
          </p:cNvSpPr>
          <p:nvPr>
            <p:ph type="title" orient="vert"/>
          </p:nvPr>
        </p:nvSpPr>
        <p:spPr>
          <a:xfrm>
            <a:off x="8724900" y="365125"/>
            <a:ext cx="2628900" cy="5811838"/>
          </a:xfrm>
          <a:prstGeom prst="rect">
            <a:avLst/>
          </a:prstGeo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60BF03F-8883-1648-8142-FB0D49A90774}"/>
              </a:ext>
            </a:extLst>
          </p:cNvPr>
          <p:cNvSpPr>
            <a:spLocks noGrp="1"/>
          </p:cNvSpPr>
          <p:nvPr>
            <p:ph type="body" orient="vert" idx="1"/>
          </p:nvPr>
        </p:nvSpPr>
        <p:spPr>
          <a:xfrm>
            <a:off x="838200" y="365125"/>
            <a:ext cx="7810500" cy="5811838"/>
          </a:xfrm>
          <a:prstGeom prst="rect">
            <a:avLst/>
          </a:prstGeom>
        </p:spPr>
        <p:txBody>
          <a:bodyPr vert="eaVert"/>
          <a:lstStyle/>
          <a:p>
            <a:r>
              <a:rPr lang="it-IT"/>
              <a:t>Modifica gli stili del testo dello schema
Secondo livello
Terzo livello
Quarto livello
Quinto livello</a:t>
            </a:r>
          </a:p>
        </p:txBody>
      </p:sp>
      <p:sp>
        <p:nvSpPr>
          <p:cNvPr id="7" name="Segnaposto data 6">
            <a:extLst>
              <a:ext uri="{FF2B5EF4-FFF2-40B4-BE49-F238E27FC236}">
                <a16:creationId xmlns:a16="http://schemas.microsoft.com/office/drawing/2014/main" id="{35A8CD12-E2F1-D95E-4A9D-6D933C5C5123}"/>
              </a:ext>
            </a:extLst>
          </p:cNvPr>
          <p:cNvSpPr>
            <a:spLocks noGrp="1"/>
          </p:cNvSpPr>
          <p:nvPr>
            <p:ph type="dt" sz="half" idx="10"/>
          </p:nvPr>
        </p:nvSpPr>
        <p:spPr>
          <a:xfrm>
            <a:off x="838200" y="6356350"/>
            <a:ext cx="2743200" cy="365125"/>
          </a:xfrm>
          <a:prstGeom prst="rect">
            <a:avLst/>
          </a:prstGeom>
        </p:spPr>
        <p:txBody>
          <a:bodyPr/>
          <a:lstStyle/>
          <a:p>
            <a:fld id="{F64A3BD2-B826-437C-8C6E-C902953EF247}" type="datetime1">
              <a:rPr lang="it-IT" smtClean="0"/>
              <a:t>27/11/2024</a:t>
            </a:fld>
            <a:endParaRPr lang="it-IT"/>
          </a:p>
        </p:txBody>
      </p:sp>
      <p:sp>
        <p:nvSpPr>
          <p:cNvPr id="8" name="Segnaposto piè di pagina 7">
            <a:extLst>
              <a:ext uri="{FF2B5EF4-FFF2-40B4-BE49-F238E27FC236}">
                <a16:creationId xmlns:a16="http://schemas.microsoft.com/office/drawing/2014/main" id="{5124CFF3-A00F-0C4D-DA31-C65DB442F1BA}"/>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9" name="Segnaposto numero diapositiva 8">
            <a:extLst>
              <a:ext uri="{FF2B5EF4-FFF2-40B4-BE49-F238E27FC236}">
                <a16:creationId xmlns:a16="http://schemas.microsoft.com/office/drawing/2014/main" id="{50134D78-FC57-E79D-6A78-18577A49E26E}"/>
              </a:ext>
            </a:extLst>
          </p:cNvPr>
          <p:cNvSpPr>
            <a:spLocks noGrp="1"/>
          </p:cNvSpPr>
          <p:nvPr>
            <p:ph type="sldNum" sz="quarter" idx="12"/>
          </p:nvPr>
        </p:nvSpPr>
        <p:spPr>
          <a:xfrm>
            <a:off x="8610600" y="6356350"/>
            <a:ext cx="2743200" cy="365125"/>
          </a:xfrm>
          <a:prstGeom prst="rect">
            <a:avLst/>
          </a:prstGeom>
        </p:spPr>
        <p:txBody>
          <a:bodyPr/>
          <a:lstStyle/>
          <a:p>
            <a:fld id="{4A588E94-D684-4AFC-9390-30473AF4AA44}" type="slidenum">
              <a:rPr lang="it-IT" smtClean="0"/>
              <a:pPr/>
              <a:t>‹N›</a:t>
            </a:fld>
            <a:endParaRPr lang="it-IT" dirty="0"/>
          </a:p>
        </p:txBody>
      </p:sp>
    </p:spTree>
    <p:extLst>
      <p:ext uri="{BB962C8B-B14F-4D97-AF65-F5344CB8AC3E}">
        <p14:creationId xmlns:p14="http://schemas.microsoft.com/office/powerpoint/2010/main" val="31709107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5C90612-34DB-3C7F-C164-FA9DCBB1AE93}"/>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7465B4E-4391-C85B-821C-743B004CD933}"/>
              </a:ext>
            </a:extLst>
          </p:cNvPr>
          <p:cNvSpPr>
            <a:spLocks noGrp="1"/>
          </p:cNvSpPr>
          <p:nvPr>
            <p:ph type="dt" sz="half" idx="10"/>
          </p:nvPr>
        </p:nvSpPr>
        <p:spPr/>
        <p:txBody>
          <a:bodyPr/>
          <a:lstStyle/>
          <a:p>
            <a:fld id="{D75897DB-CBCD-4B1E-9500-405FA9228DD0}" type="datetime1">
              <a:rPr lang="it-IT" smtClean="0"/>
              <a:t>27/11/2024</a:t>
            </a:fld>
            <a:endParaRPr lang="it-IT"/>
          </a:p>
        </p:txBody>
      </p:sp>
      <p:sp>
        <p:nvSpPr>
          <p:cNvPr id="4" name="Segnaposto piè di pagina 3">
            <a:extLst>
              <a:ext uri="{FF2B5EF4-FFF2-40B4-BE49-F238E27FC236}">
                <a16:creationId xmlns:a16="http://schemas.microsoft.com/office/drawing/2014/main" id="{7EDF256D-838A-F3B8-48D5-BA192EF8CB8C}"/>
              </a:ext>
            </a:extLst>
          </p:cNvPr>
          <p:cNvSpPr>
            <a:spLocks noGrp="1"/>
          </p:cNvSpPr>
          <p:nvPr>
            <p:ph type="ftr" sz="quarter" idx="11"/>
          </p:nvPr>
        </p:nvSpPr>
        <p:spPr/>
        <p:txBody>
          <a:bodyPr/>
          <a:lstStyle/>
          <a:p>
            <a:r>
              <a:rPr lang="it-IT"/>
              <a:t>Alessandro Variola, INFN Roma1</a:t>
            </a:r>
          </a:p>
        </p:txBody>
      </p:sp>
      <p:sp>
        <p:nvSpPr>
          <p:cNvPr id="5" name="Segnaposto numero diapositiva 4">
            <a:extLst>
              <a:ext uri="{FF2B5EF4-FFF2-40B4-BE49-F238E27FC236}">
                <a16:creationId xmlns:a16="http://schemas.microsoft.com/office/drawing/2014/main" id="{5DFA895A-BD8B-BD4D-45A3-9904853E08B2}"/>
              </a:ext>
            </a:extLst>
          </p:cNvPr>
          <p:cNvSpPr>
            <a:spLocks noGrp="1"/>
          </p:cNvSpPr>
          <p:nvPr>
            <p:ph type="sldNum" sz="quarter" idx="12"/>
          </p:nvPr>
        </p:nvSpPr>
        <p:spPr/>
        <p:txBody>
          <a:bodyPr/>
          <a:lstStyle/>
          <a:p>
            <a:fld id="{33A54698-13EC-451A-95BE-99B14BF6E067}" type="slidenum">
              <a:rPr lang="it-IT" smtClean="0"/>
              <a:t>‹N›</a:t>
            </a:fld>
            <a:endParaRPr lang="it-IT"/>
          </a:p>
        </p:txBody>
      </p:sp>
    </p:spTree>
    <p:extLst>
      <p:ext uri="{BB962C8B-B14F-4D97-AF65-F5344CB8AC3E}">
        <p14:creationId xmlns:p14="http://schemas.microsoft.com/office/powerpoint/2010/main" val="3255189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2F1E2F39-C240-124C-B37E-1BB97585CF3D}"/>
              </a:ext>
            </a:extLst>
          </p:cNvPr>
          <p:cNvSpPr>
            <a:spLocks noGrp="1"/>
          </p:cNvSpPr>
          <p:nvPr>
            <p:ph idx="1" hasCustomPrompt="1"/>
          </p:nvPr>
        </p:nvSpPr>
        <p:spPr>
          <a:xfrm>
            <a:off x="838200" y="1825625"/>
            <a:ext cx="10515600" cy="4351338"/>
          </a:xfrm>
          <a:prstGeom prst="rect">
            <a:avLst/>
          </a:prstGeom>
        </p:spPr>
        <p:txBody>
          <a:bodyPr/>
          <a:lstStyle/>
          <a:p>
            <a:r>
              <a:rPr lang="en-GB" noProof="0"/>
              <a:t>Modifica</a:t>
            </a:r>
            <a:r>
              <a:rPr lang="en-GB" noProof="0" dirty="0"/>
              <a:t> </a:t>
            </a:r>
            <a:r>
              <a:rPr lang="en-GB" noProof="0" dirty="0" err="1"/>
              <a:t>gli</a:t>
            </a:r>
            <a:r>
              <a:rPr lang="en-GB" noProof="0" dirty="0"/>
              <a:t> </a:t>
            </a:r>
            <a:r>
              <a:rPr lang="en-GB" noProof="0" dirty="0" err="1"/>
              <a:t>stili</a:t>
            </a:r>
            <a:r>
              <a:rPr lang="en-GB" noProof="0" dirty="0"/>
              <a:t> del testo </a:t>
            </a:r>
            <a:r>
              <a:rPr lang="en-GB" noProof="0" dirty="0" err="1"/>
              <a:t>dello</a:t>
            </a:r>
            <a:r>
              <a:rPr lang="en-GB" noProof="0" dirty="0"/>
              <a:t> schema
Secondo </a:t>
            </a:r>
            <a:r>
              <a:rPr lang="en-GB" noProof="0" dirty="0" err="1"/>
              <a:t>livello</a:t>
            </a:r>
            <a:r>
              <a:rPr lang="en-GB" noProof="0" dirty="0"/>
              <a:t>
Terzo </a:t>
            </a:r>
            <a:r>
              <a:rPr lang="en-GB" noProof="0" dirty="0" err="1"/>
              <a:t>livello</a:t>
            </a:r>
            <a:r>
              <a:rPr lang="en-GB" noProof="0" dirty="0"/>
              <a:t>
Quarto </a:t>
            </a:r>
            <a:r>
              <a:rPr lang="en-GB" noProof="0" dirty="0" err="1"/>
              <a:t>livello</a:t>
            </a:r>
            <a:r>
              <a:rPr lang="en-GB" noProof="0" dirty="0"/>
              <a:t>
Quinto </a:t>
            </a:r>
            <a:r>
              <a:rPr lang="en-GB" noProof="0" dirty="0" err="1"/>
              <a:t>livello</a:t>
            </a:r>
            <a:endParaRPr lang="en-GB" noProof="0" dirty="0"/>
          </a:p>
        </p:txBody>
      </p:sp>
      <p:sp>
        <p:nvSpPr>
          <p:cNvPr id="7" name="Segnaposto data 6">
            <a:extLst>
              <a:ext uri="{FF2B5EF4-FFF2-40B4-BE49-F238E27FC236}">
                <a16:creationId xmlns:a16="http://schemas.microsoft.com/office/drawing/2014/main" id="{2CBD2512-3BEC-DA74-F2F1-32C1B53216A4}"/>
              </a:ext>
            </a:extLst>
          </p:cNvPr>
          <p:cNvSpPr>
            <a:spLocks noGrp="1"/>
          </p:cNvSpPr>
          <p:nvPr>
            <p:ph type="dt" sz="half" idx="10"/>
          </p:nvPr>
        </p:nvSpPr>
        <p:spPr>
          <a:xfrm>
            <a:off x="0" y="107950"/>
            <a:ext cx="2743200" cy="365125"/>
          </a:xfrm>
          <a:prstGeom prst="rect">
            <a:avLst/>
          </a:prstGeom>
        </p:spPr>
        <p:txBody>
          <a:bodyPr/>
          <a:lstStyle>
            <a:lvl1pPr algn="ctr">
              <a:defRPr/>
            </a:lvl1pPr>
          </a:lstStyle>
          <a:p>
            <a:fld id="{3810C6CE-BCAA-4A4A-ADC6-8C21592B607A}" type="datetime1">
              <a:rPr lang="it-IT" smtClean="0"/>
              <a:t>27/11/2024</a:t>
            </a:fld>
            <a:endParaRPr lang="it-IT"/>
          </a:p>
        </p:txBody>
      </p:sp>
      <p:sp>
        <p:nvSpPr>
          <p:cNvPr id="8" name="Segnaposto piè di pagina 7">
            <a:extLst>
              <a:ext uri="{FF2B5EF4-FFF2-40B4-BE49-F238E27FC236}">
                <a16:creationId xmlns:a16="http://schemas.microsoft.com/office/drawing/2014/main" id="{9F93D979-95DF-E39C-B264-58F88FC55998}"/>
              </a:ext>
            </a:extLst>
          </p:cNvPr>
          <p:cNvSpPr>
            <a:spLocks noGrp="1"/>
          </p:cNvSpPr>
          <p:nvPr>
            <p:ph type="ftr" sz="quarter" idx="11"/>
          </p:nvPr>
        </p:nvSpPr>
        <p:spPr>
          <a:xfrm>
            <a:off x="4044115" y="6287075"/>
            <a:ext cx="4114800" cy="365125"/>
          </a:xfrm>
          <a:prstGeom prst="rect">
            <a:avLst/>
          </a:prstGeom>
        </p:spPr>
        <p:txBody>
          <a:bodyPr/>
          <a:lstStyle>
            <a:lvl1pPr algn="ctr">
              <a:defRPr/>
            </a:lvl1pPr>
          </a:lstStyle>
          <a:p>
            <a:r>
              <a:rPr lang="it-IT"/>
              <a:t>Alessandro Variola, INFN Roma1</a:t>
            </a:r>
            <a:endParaRPr lang="it-IT" dirty="0"/>
          </a:p>
        </p:txBody>
      </p:sp>
      <p:sp>
        <p:nvSpPr>
          <p:cNvPr id="9" name="Segnaposto numero diapositiva 8">
            <a:extLst>
              <a:ext uri="{FF2B5EF4-FFF2-40B4-BE49-F238E27FC236}">
                <a16:creationId xmlns:a16="http://schemas.microsoft.com/office/drawing/2014/main" id="{C3D58194-3ACC-B966-415D-6DD0107BE97D}"/>
              </a:ext>
            </a:extLst>
          </p:cNvPr>
          <p:cNvSpPr>
            <a:spLocks noGrp="1"/>
          </p:cNvSpPr>
          <p:nvPr>
            <p:ph type="sldNum" sz="quarter" idx="12"/>
          </p:nvPr>
        </p:nvSpPr>
        <p:spPr>
          <a:xfrm>
            <a:off x="9165404" y="6310312"/>
            <a:ext cx="2743200" cy="365125"/>
          </a:xfrm>
          <a:prstGeom prst="rect">
            <a:avLst/>
          </a:prstGeom>
        </p:spPr>
        <p:txBody>
          <a:bodyPr/>
          <a:lstStyle>
            <a:lvl1pPr algn="ctr">
              <a:defRPr/>
            </a:lvl1pPr>
          </a:lstStyle>
          <a:p>
            <a:fld id="{4A588E94-D684-4AFC-9390-30473AF4AA44}" type="slidenum">
              <a:rPr lang="it-IT" smtClean="0"/>
              <a:pPr/>
              <a:t>‹N›</a:t>
            </a:fld>
            <a:endParaRPr lang="it-IT"/>
          </a:p>
        </p:txBody>
      </p:sp>
      <p:sp>
        <p:nvSpPr>
          <p:cNvPr id="11" name="Titolo 10">
            <a:extLst>
              <a:ext uri="{FF2B5EF4-FFF2-40B4-BE49-F238E27FC236}">
                <a16:creationId xmlns:a16="http://schemas.microsoft.com/office/drawing/2014/main" id="{F52632A2-B9B2-B557-9B76-A7BAEA7A6764}"/>
              </a:ext>
            </a:extLst>
          </p:cNvPr>
          <p:cNvSpPr>
            <a:spLocks noGrp="1"/>
          </p:cNvSpPr>
          <p:nvPr>
            <p:ph type="title"/>
          </p:nvPr>
        </p:nvSpPr>
        <p:spPr>
          <a:xfrm>
            <a:off x="838200" y="365125"/>
            <a:ext cx="10515600" cy="757093"/>
          </a:xfrm>
          <a:prstGeom prst="rect">
            <a:avLst/>
          </a:prstGeom>
        </p:spPr>
        <p:txBody>
          <a:bodyPr/>
          <a:lstStyle/>
          <a:p>
            <a:r>
              <a:rPr lang="en-GB" noProof="0" dirty="0"/>
              <a:t>Fare </a:t>
            </a:r>
            <a:r>
              <a:rPr lang="en-GB" noProof="0" dirty="0" err="1"/>
              <a:t>clic</a:t>
            </a:r>
            <a:r>
              <a:rPr lang="en-GB" noProof="0" dirty="0"/>
              <a:t> per </a:t>
            </a:r>
            <a:r>
              <a:rPr lang="en-GB" noProof="0" dirty="0" err="1"/>
              <a:t>modificare</a:t>
            </a:r>
            <a:r>
              <a:rPr lang="en-GB" noProof="0" dirty="0"/>
              <a:t> lo stile del </a:t>
            </a:r>
            <a:r>
              <a:rPr lang="en-GB" noProof="0" dirty="0" err="1"/>
              <a:t>titolo</a:t>
            </a:r>
            <a:r>
              <a:rPr lang="en-GB" noProof="0" dirty="0"/>
              <a:t> </a:t>
            </a:r>
            <a:r>
              <a:rPr lang="en-GB" noProof="0" dirty="0" err="1"/>
              <a:t>dello</a:t>
            </a:r>
            <a:r>
              <a:rPr lang="en-GB" noProof="0" dirty="0"/>
              <a:t> schema</a:t>
            </a:r>
          </a:p>
        </p:txBody>
      </p:sp>
    </p:spTree>
    <p:extLst>
      <p:ext uri="{BB962C8B-B14F-4D97-AF65-F5344CB8AC3E}">
        <p14:creationId xmlns:p14="http://schemas.microsoft.com/office/powerpoint/2010/main" val="47750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E5374F-861A-064B-A205-CACEF94D7747}"/>
              </a:ext>
            </a:extLst>
          </p:cNvPr>
          <p:cNvSpPr>
            <a:spLocks noGrp="1"/>
          </p:cNvSpPr>
          <p:nvPr>
            <p:ph type="title"/>
          </p:nvPr>
        </p:nvSpPr>
        <p:spPr>
          <a:xfrm>
            <a:off x="831850" y="1709738"/>
            <a:ext cx="10515600" cy="2852738"/>
          </a:xfrm>
          <a:prstGeom prst="rect">
            <a:avLst/>
          </a:prstGeom>
        </p:spPr>
        <p:txBody>
          <a:bodyPr anchor="b"/>
          <a:lstStyle>
            <a:lvl1pPr>
              <a:defRPr sz="3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CD5C9630-60E3-6241-BF94-F9EB7EE96667}"/>
              </a:ext>
            </a:extLst>
          </p:cNvPr>
          <p:cNvSpPr>
            <a:spLocks noGrp="1"/>
          </p:cNvSpPr>
          <p:nvPr>
            <p:ph type="body" idx="1"/>
          </p:nvPr>
        </p:nvSpPr>
        <p:spPr>
          <a:xfrm>
            <a:off x="831850" y="4589463"/>
            <a:ext cx="10515600" cy="1500188"/>
          </a:xfrm>
          <a:prstGeom prst="rect">
            <a:avLst/>
          </a:prstGeom>
        </p:spPr>
        <p:txBody>
          <a:bodyPr/>
          <a:lstStyle>
            <a:lvl1pPr marL="0" indent="0">
              <a:buNone/>
              <a:defRPr sz="1200"/>
            </a:lvl1pPr>
            <a:lvl2pPr marL="228600" indent="0">
              <a:buNone/>
              <a:defRPr sz="1000"/>
            </a:lvl2pPr>
            <a:lvl3pPr marL="457200" indent="0">
              <a:buNone/>
              <a:defRPr sz="900"/>
            </a:lvl3pPr>
            <a:lvl4pPr marL="685800" indent="0">
              <a:buNone/>
              <a:defRPr sz="800"/>
            </a:lvl4pPr>
            <a:lvl5pPr marL="914400" indent="0">
              <a:buNone/>
              <a:defRPr sz="800"/>
            </a:lvl5pPr>
            <a:lvl6pPr marL="1143000" indent="0">
              <a:buNone/>
              <a:defRPr sz="800"/>
            </a:lvl6pPr>
            <a:lvl7pPr marL="1371600" indent="0">
              <a:buNone/>
              <a:defRPr sz="800"/>
            </a:lvl7pPr>
            <a:lvl8pPr marL="1600200" indent="0">
              <a:buNone/>
              <a:defRPr sz="800"/>
            </a:lvl8pPr>
            <a:lvl9pPr marL="1828800" indent="0">
              <a:buNone/>
              <a:defRPr sz="800"/>
            </a:lvl9pPr>
          </a:lstStyle>
          <a:p>
            <a:r>
              <a:rPr lang="it-IT"/>
              <a:t>Modifica gli stili del testo dello schema
Secondo livello
Terzo livello
Quarto livello
Quinto livello</a:t>
            </a:r>
          </a:p>
        </p:txBody>
      </p:sp>
      <p:sp>
        <p:nvSpPr>
          <p:cNvPr id="7" name="Segnaposto data 6">
            <a:extLst>
              <a:ext uri="{FF2B5EF4-FFF2-40B4-BE49-F238E27FC236}">
                <a16:creationId xmlns:a16="http://schemas.microsoft.com/office/drawing/2014/main" id="{3B12BD52-E4D8-2CD5-A1C4-AB7D120973EB}"/>
              </a:ext>
            </a:extLst>
          </p:cNvPr>
          <p:cNvSpPr>
            <a:spLocks noGrp="1"/>
          </p:cNvSpPr>
          <p:nvPr>
            <p:ph type="dt" sz="half" idx="10"/>
          </p:nvPr>
        </p:nvSpPr>
        <p:spPr>
          <a:xfrm>
            <a:off x="838200" y="6356350"/>
            <a:ext cx="2743200" cy="365125"/>
          </a:xfrm>
          <a:prstGeom prst="rect">
            <a:avLst/>
          </a:prstGeom>
        </p:spPr>
        <p:txBody>
          <a:bodyPr/>
          <a:lstStyle/>
          <a:p>
            <a:fld id="{283A1482-D88E-4AC0-A658-26487A657722}" type="datetime1">
              <a:rPr lang="it-IT" smtClean="0"/>
              <a:t>27/11/2024</a:t>
            </a:fld>
            <a:endParaRPr lang="it-IT"/>
          </a:p>
        </p:txBody>
      </p:sp>
      <p:sp>
        <p:nvSpPr>
          <p:cNvPr id="8" name="Segnaposto piè di pagina 7">
            <a:extLst>
              <a:ext uri="{FF2B5EF4-FFF2-40B4-BE49-F238E27FC236}">
                <a16:creationId xmlns:a16="http://schemas.microsoft.com/office/drawing/2014/main" id="{30CF544B-6A4D-C8BC-E986-BFA26151B960}"/>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9" name="Segnaposto numero diapositiva 8">
            <a:extLst>
              <a:ext uri="{FF2B5EF4-FFF2-40B4-BE49-F238E27FC236}">
                <a16:creationId xmlns:a16="http://schemas.microsoft.com/office/drawing/2014/main" id="{463A7E48-26BB-838A-2E2B-114A322A2986}"/>
              </a:ext>
            </a:extLst>
          </p:cNvPr>
          <p:cNvSpPr>
            <a:spLocks noGrp="1"/>
          </p:cNvSpPr>
          <p:nvPr>
            <p:ph type="sldNum" sz="quarter" idx="12"/>
          </p:nvPr>
        </p:nvSpPr>
        <p:spPr>
          <a:xfrm>
            <a:off x="8610600" y="6356350"/>
            <a:ext cx="27432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4061321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02C08D-B4D4-F54F-B2FD-593ADE138712}"/>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D0054FE-5D1C-454B-A179-8062EC111CC0}"/>
              </a:ext>
            </a:extLst>
          </p:cNvPr>
          <p:cNvSpPr>
            <a:spLocks noGrp="1"/>
          </p:cNvSpPr>
          <p:nvPr>
            <p:ph sz="half" idx="1"/>
          </p:nvPr>
        </p:nvSpPr>
        <p:spPr>
          <a:xfrm>
            <a:off x="838200" y="1825625"/>
            <a:ext cx="5219700" cy="4351338"/>
          </a:xfrm>
          <a:prstGeom prst="rect">
            <a:avLst/>
          </a:prstGeom>
        </p:spPr>
        <p:txBody>
          <a:body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ED45E645-6583-354D-98F9-6A87A1536D09}"/>
              </a:ext>
            </a:extLst>
          </p:cNvPr>
          <p:cNvSpPr>
            <a:spLocks noGrp="1"/>
          </p:cNvSpPr>
          <p:nvPr>
            <p:ph sz="half" idx="2"/>
          </p:nvPr>
        </p:nvSpPr>
        <p:spPr>
          <a:xfrm>
            <a:off x="6134100" y="1825625"/>
            <a:ext cx="5219700" cy="4351338"/>
          </a:xfrm>
          <a:prstGeom prst="rect">
            <a:avLst/>
          </a:prstGeom>
        </p:spPr>
        <p:txBody>
          <a:bodyPr/>
          <a:lstStyle/>
          <a:p>
            <a:r>
              <a:rPr lang="it-IT"/>
              <a:t>Modifica gli stili del testo dello schema
Secondo livello
Terzo livello
Quarto livello
Quinto livello</a:t>
            </a:r>
          </a:p>
        </p:txBody>
      </p:sp>
      <p:sp>
        <p:nvSpPr>
          <p:cNvPr id="8" name="Segnaposto data 7">
            <a:extLst>
              <a:ext uri="{FF2B5EF4-FFF2-40B4-BE49-F238E27FC236}">
                <a16:creationId xmlns:a16="http://schemas.microsoft.com/office/drawing/2014/main" id="{E59E9796-FFB6-4B2A-642C-C323635A2647}"/>
              </a:ext>
            </a:extLst>
          </p:cNvPr>
          <p:cNvSpPr>
            <a:spLocks noGrp="1"/>
          </p:cNvSpPr>
          <p:nvPr>
            <p:ph type="dt" sz="half" idx="10"/>
          </p:nvPr>
        </p:nvSpPr>
        <p:spPr>
          <a:xfrm>
            <a:off x="838200" y="6356350"/>
            <a:ext cx="1406236" cy="365125"/>
          </a:xfrm>
          <a:prstGeom prst="rect">
            <a:avLst/>
          </a:prstGeom>
        </p:spPr>
        <p:txBody>
          <a:bodyPr/>
          <a:lstStyle>
            <a:lvl1pPr algn="ctr">
              <a:defRPr/>
            </a:lvl1pPr>
          </a:lstStyle>
          <a:p>
            <a:fld id="{3C139BA5-77CC-4821-A518-60E463644B67}" type="datetime1">
              <a:rPr lang="it-IT" smtClean="0"/>
              <a:t>27/11/2024</a:t>
            </a:fld>
            <a:endParaRPr lang="it-IT"/>
          </a:p>
        </p:txBody>
      </p:sp>
      <p:sp>
        <p:nvSpPr>
          <p:cNvPr id="9" name="Segnaposto piè di pagina 8">
            <a:extLst>
              <a:ext uri="{FF2B5EF4-FFF2-40B4-BE49-F238E27FC236}">
                <a16:creationId xmlns:a16="http://schemas.microsoft.com/office/drawing/2014/main" id="{4736F6BB-A08D-16DF-AB15-22305883D5CF}"/>
              </a:ext>
            </a:extLst>
          </p:cNvPr>
          <p:cNvSpPr>
            <a:spLocks noGrp="1"/>
          </p:cNvSpPr>
          <p:nvPr>
            <p:ph type="ftr" sz="quarter" idx="11"/>
          </p:nvPr>
        </p:nvSpPr>
        <p:spPr>
          <a:xfrm>
            <a:off x="4310495" y="6281305"/>
            <a:ext cx="4114800" cy="365125"/>
          </a:xfrm>
          <a:prstGeom prst="rect">
            <a:avLst/>
          </a:prstGeom>
        </p:spPr>
        <p:txBody>
          <a:bodyPr anchor="ctr" anchorCtr="0"/>
          <a:lstStyle>
            <a:lvl1pPr algn="ctr">
              <a:defRPr/>
            </a:lvl1pPr>
          </a:lstStyle>
          <a:p>
            <a:r>
              <a:rPr lang="it-IT"/>
              <a:t>Alessandro Variola, INFN Roma1</a:t>
            </a:r>
            <a:endParaRPr lang="it-IT" dirty="0"/>
          </a:p>
        </p:txBody>
      </p:sp>
      <p:sp>
        <p:nvSpPr>
          <p:cNvPr id="10" name="Segnaposto numero diapositiva 9">
            <a:extLst>
              <a:ext uri="{FF2B5EF4-FFF2-40B4-BE49-F238E27FC236}">
                <a16:creationId xmlns:a16="http://schemas.microsoft.com/office/drawing/2014/main" id="{DD953000-7AD9-E7BF-0B44-3BF6ADBA5870}"/>
              </a:ext>
            </a:extLst>
          </p:cNvPr>
          <p:cNvSpPr>
            <a:spLocks noGrp="1"/>
          </p:cNvSpPr>
          <p:nvPr>
            <p:ph type="sldNum" sz="quarter" idx="12"/>
          </p:nvPr>
        </p:nvSpPr>
        <p:spPr>
          <a:xfrm>
            <a:off x="10668000" y="6356350"/>
            <a:ext cx="6858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588291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D4A10D-06EF-D84A-A9E0-1DFD328E8E44}"/>
              </a:ext>
            </a:extLst>
          </p:cNvPr>
          <p:cNvSpPr>
            <a:spLocks noGrp="1"/>
          </p:cNvSpPr>
          <p:nvPr>
            <p:ph type="title"/>
          </p:nvPr>
        </p:nvSpPr>
        <p:spPr>
          <a:xfrm>
            <a:off x="839788" y="365125"/>
            <a:ext cx="10515600" cy="1325563"/>
          </a:xfrm>
          <a:prstGeom prst="rect">
            <a:avLst/>
          </a:prstGeo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1ADFCB6-193D-184B-BC5B-8470B8631FD2}"/>
              </a:ext>
            </a:extLst>
          </p:cNvPr>
          <p:cNvSpPr>
            <a:spLocks noGrp="1"/>
          </p:cNvSpPr>
          <p:nvPr>
            <p:ph type="body" idx="1"/>
          </p:nvPr>
        </p:nvSpPr>
        <p:spPr>
          <a:xfrm>
            <a:off x="839787" y="1681163"/>
            <a:ext cx="5157788" cy="823913"/>
          </a:xfrm>
          <a:prstGeom prst="rect">
            <a:avLst/>
          </a:prstGeo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r>
              <a:rPr lang="it-IT"/>
              <a:t>Modifica gli stili del testo dello schema
Secondo livello
Terzo livello
Quarto livello
Quinto livello</a:t>
            </a:r>
          </a:p>
        </p:txBody>
      </p:sp>
      <p:sp>
        <p:nvSpPr>
          <p:cNvPr id="4" name="Segnaposto contenuto 3">
            <a:extLst>
              <a:ext uri="{FF2B5EF4-FFF2-40B4-BE49-F238E27FC236}">
                <a16:creationId xmlns:a16="http://schemas.microsoft.com/office/drawing/2014/main" id="{C6B53B86-536C-4F4D-BDCD-E38BDED0B810}"/>
              </a:ext>
            </a:extLst>
          </p:cNvPr>
          <p:cNvSpPr>
            <a:spLocks noGrp="1"/>
          </p:cNvSpPr>
          <p:nvPr>
            <p:ph sz="half" idx="2"/>
          </p:nvPr>
        </p:nvSpPr>
        <p:spPr>
          <a:xfrm>
            <a:off x="839787" y="2505075"/>
            <a:ext cx="5157788" cy="3684588"/>
          </a:xfrm>
          <a:prstGeom prst="rect">
            <a:avLst/>
          </a:prstGeom>
        </p:spPr>
        <p:txBody>
          <a:bodyPr/>
          <a:lstStyle/>
          <a:p>
            <a:r>
              <a:rPr lang="it-IT"/>
              <a:t>Modifica gli stili del testo dello schema
Secondo livello
Terzo livello
Quarto livello
Quinto livello</a:t>
            </a:r>
          </a:p>
        </p:txBody>
      </p:sp>
      <p:sp>
        <p:nvSpPr>
          <p:cNvPr id="5" name="Segnaposto testo 4">
            <a:extLst>
              <a:ext uri="{FF2B5EF4-FFF2-40B4-BE49-F238E27FC236}">
                <a16:creationId xmlns:a16="http://schemas.microsoft.com/office/drawing/2014/main" id="{49D7E281-CCC8-E745-8AFF-2AFD2FDEE098}"/>
              </a:ext>
            </a:extLst>
          </p:cNvPr>
          <p:cNvSpPr>
            <a:spLocks noGrp="1"/>
          </p:cNvSpPr>
          <p:nvPr>
            <p:ph type="body" sz="quarter" idx="3"/>
          </p:nvPr>
        </p:nvSpPr>
        <p:spPr>
          <a:xfrm>
            <a:off x="6172200" y="1681163"/>
            <a:ext cx="5183188" cy="823913"/>
          </a:xfrm>
          <a:prstGeom prst="rect">
            <a:avLst/>
          </a:prstGeom>
        </p:spPr>
        <p:txBody>
          <a:bodyPr anchor="b"/>
          <a:lstStyle>
            <a:lvl1pPr marL="0" indent="0">
              <a:buNone/>
              <a:defRPr sz="1200" b="1"/>
            </a:lvl1pPr>
            <a:lvl2pPr marL="228600" indent="0">
              <a:buNone/>
              <a:defRPr sz="1000" b="1"/>
            </a:lvl2pPr>
            <a:lvl3pPr marL="457200" indent="0">
              <a:buNone/>
              <a:defRPr sz="900" b="1"/>
            </a:lvl3pPr>
            <a:lvl4pPr marL="685800" indent="0">
              <a:buNone/>
              <a:defRPr sz="800" b="1"/>
            </a:lvl4pPr>
            <a:lvl5pPr marL="914400" indent="0">
              <a:buNone/>
              <a:defRPr sz="800" b="1"/>
            </a:lvl5pPr>
            <a:lvl6pPr marL="1143000" indent="0">
              <a:buNone/>
              <a:defRPr sz="800" b="1"/>
            </a:lvl6pPr>
            <a:lvl7pPr marL="1371600" indent="0">
              <a:buNone/>
              <a:defRPr sz="800" b="1"/>
            </a:lvl7pPr>
            <a:lvl8pPr marL="1600200" indent="0">
              <a:buNone/>
              <a:defRPr sz="800" b="1"/>
            </a:lvl8pPr>
            <a:lvl9pPr marL="1828800" indent="0">
              <a:buNone/>
              <a:defRPr sz="800" b="1"/>
            </a:lvl9pPr>
          </a:lstStyle>
          <a:p>
            <a:r>
              <a:rPr lang="it-IT"/>
              <a:t>Modifica gli stili del testo dello schema
Secondo livello
Terzo livello
Quarto livello
Quinto livello</a:t>
            </a:r>
          </a:p>
        </p:txBody>
      </p:sp>
      <p:sp>
        <p:nvSpPr>
          <p:cNvPr id="6" name="Segnaposto contenuto 5">
            <a:extLst>
              <a:ext uri="{FF2B5EF4-FFF2-40B4-BE49-F238E27FC236}">
                <a16:creationId xmlns:a16="http://schemas.microsoft.com/office/drawing/2014/main" id="{16872AF3-16B3-244A-9506-A10C9540BE7D}"/>
              </a:ext>
            </a:extLst>
          </p:cNvPr>
          <p:cNvSpPr>
            <a:spLocks noGrp="1"/>
          </p:cNvSpPr>
          <p:nvPr>
            <p:ph sz="quarter" idx="4"/>
          </p:nvPr>
        </p:nvSpPr>
        <p:spPr>
          <a:xfrm>
            <a:off x="6172200" y="2505075"/>
            <a:ext cx="5183188" cy="3684588"/>
          </a:xfrm>
          <a:prstGeom prst="rect">
            <a:avLst/>
          </a:prstGeom>
        </p:spPr>
        <p:txBody>
          <a:bodyPr/>
          <a:lstStyle/>
          <a:p>
            <a:r>
              <a:rPr lang="it-IT"/>
              <a:t>Modifica gli stili del testo dello schema
Secondo livello
Terzo livello
Quarto livello
Quinto livello</a:t>
            </a:r>
          </a:p>
        </p:txBody>
      </p:sp>
      <p:sp>
        <p:nvSpPr>
          <p:cNvPr id="10" name="Segnaposto data 9">
            <a:extLst>
              <a:ext uri="{FF2B5EF4-FFF2-40B4-BE49-F238E27FC236}">
                <a16:creationId xmlns:a16="http://schemas.microsoft.com/office/drawing/2014/main" id="{1308E15C-447C-A684-9E34-AD7F8A5C6C7E}"/>
              </a:ext>
            </a:extLst>
          </p:cNvPr>
          <p:cNvSpPr>
            <a:spLocks noGrp="1"/>
          </p:cNvSpPr>
          <p:nvPr>
            <p:ph type="dt" sz="half" idx="10"/>
          </p:nvPr>
        </p:nvSpPr>
        <p:spPr>
          <a:xfrm>
            <a:off x="838200" y="6356350"/>
            <a:ext cx="2743200" cy="365125"/>
          </a:xfrm>
          <a:prstGeom prst="rect">
            <a:avLst/>
          </a:prstGeom>
        </p:spPr>
        <p:txBody>
          <a:bodyPr/>
          <a:lstStyle/>
          <a:p>
            <a:fld id="{3BEA24C8-AD1E-4E81-8EE5-692EF7B4B801}" type="datetime1">
              <a:rPr lang="it-IT" smtClean="0"/>
              <a:t>27/11/2024</a:t>
            </a:fld>
            <a:endParaRPr lang="it-IT"/>
          </a:p>
        </p:txBody>
      </p:sp>
      <p:sp>
        <p:nvSpPr>
          <p:cNvPr id="11" name="Segnaposto piè di pagina 10">
            <a:extLst>
              <a:ext uri="{FF2B5EF4-FFF2-40B4-BE49-F238E27FC236}">
                <a16:creationId xmlns:a16="http://schemas.microsoft.com/office/drawing/2014/main" id="{540C17DD-50AC-017B-F1ED-1634E46FC761}"/>
              </a:ext>
            </a:extLst>
          </p:cNvPr>
          <p:cNvSpPr>
            <a:spLocks noGrp="1"/>
          </p:cNvSpPr>
          <p:nvPr>
            <p:ph type="ftr" sz="quarter" idx="11"/>
          </p:nvPr>
        </p:nvSpPr>
        <p:spPr>
          <a:xfrm>
            <a:off x="4038600" y="6356350"/>
            <a:ext cx="4114800" cy="365125"/>
          </a:xfrm>
          <a:prstGeom prst="rect">
            <a:avLst/>
          </a:prstGeom>
        </p:spPr>
        <p:txBody>
          <a:bodyPr/>
          <a:lstStyle/>
          <a:p>
            <a:r>
              <a:rPr lang="it-IT"/>
              <a:t>Alessandro Variola, INFN Roma1</a:t>
            </a:r>
            <a:endParaRPr lang="it-IT" dirty="0"/>
          </a:p>
        </p:txBody>
      </p:sp>
      <p:sp>
        <p:nvSpPr>
          <p:cNvPr id="12" name="Segnaposto numero diapositiva 11">
            <a:extLst>
              <a:ext uri="{FF2B5EF4-FFF2-40B4-BE49-F238E27FC236}">
                <a16:creationId xmlns:a16="http://schemas.microsoft.com/office/drawing/2014/main" id="{61AD419A-599B-88AA-4EF7-367110EF9F50}"/>
              </a:ext>
            </a:extLst>
          </p:cNvPr>
          <p:cNvSpPr>
            <a:spLocks noGrp="1"/>
          </p:cNvSpPr>
          <p:nvPr>
            <p:ph type="sldNum" sz="quarter" idx="12"/>
          </p:nvPr>
        </p:nvSpPr>
        <p:spPr>
          <a:xfrm>
            <a:off x="8610600" y="6356350"/>
            <a:ext cx="2743200" cy="365125"/>
          </a:xfrm>
          <a:prstGeom prst="rect">
            <a:avLst/>
          </a:prstGeom>
        </p:spPr>
        <p:txBody>
          <a:bodyPr/>
          <a:lstStyle/>
          <a:p>
            <a:fld id="{4A588E94-D684-4AFC-9390-30473AF4AA44}" type="slidenum">
              <a:rPr lang="it-IT" smtClean="0"/>
              <a:t>‹N›</a:t>
            </a:fld>
            <a:endParaRPr lang="it-IT"/>
          </a:p>
        </p:txBody>
      </p:sp>
    </p:spTree>
    <p:extLst>
      <p:ext uri="{BB962C8B-B14F-4D97-AF65-F5344CB8AC3E}">
        <p14:creationId xmlns:p14="http://schemas.microsoft.com/office/powerpoint/2010/main" val="2888181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C53570-D900-BF4E-B06E-DC2CC1ED8AED}"/>
              </a:ext>
            </a:extLst>
          </p:cNvPr>
          <p:cNvSpPr>
            <a:spLocks noGrp="1"/>
          </p:cNvSpPr>
          <p:nvPr>
            <p:ph type="title"/>
          </p:nvPr>
        </p:nvSpPr>
        <p:spPr>
          <a:xfrm>
            <a:off x="838200" y="365125"/>
            <a:ext cx="10515600" cy="1325563"/>
          </a:xfrm>
          <a:prstGeom prst="rect">
            <a:avLst/>
          </a:prstGeom>
        </p:spPr>
        <p:txBody>
          <a:bodyPr/>
          <a:lstStyle/>
          <a:p>
            <a:r>
              <a:rPr lang="it-IT"/>
              <a:t>Fare clic per modificare lo stile del titolo dello schema</a:t>
            </a:r>
          </a:p>
        </p:txBody>
      </p:sp>
      <p:sp>
        <p:nvSpPr>
          <p:cNvPr id="6" name="Segnaposto data 5">
            <a:extLst>
              <a:ext uri="{FF2B5EF4-FFF2-40B4-BE49-F238E27FC236}">
                <a16:creationId xmlns:a16="http://schemas.microsoft.com/office/drawing/2014/main" id="{4B1CC8FA-31E6-A3CF-5078-010E27367330}"/>
              </a:ext>
            </a:extLst>
          </p:cNvPr>
          <p:cNvSpPr>
            <a:spLocks noGrp="1"/>
          </p:cNvSpPr>
          <p:nvPr>
            <p:ph type="dt" sz="half" idx="10"/>
          </p:nvPr>
        </p:nvSpPr>
        <p:spPr>
          <a:xfrm>
            <a:off x="838200" y="6356350"/>
            <a:ext cx="2743200" cy="365125"/>
          </a:xfrm>
          <a:prstGeom prst="rect">
            <a:avLst/>
          </a:prstGeom>
        </p:spPr>
        <p:txBody>
          <a:bodyPr/>
          <a:lstStyle/>
          <a:p>
            <a:fld id="{770056FE-F1F8-46E2-AFE6-1F5B489D16A9}" type="datetime1">
              <a:rPr lang="it-IT" smtClean="0"/>
              <a:t>27/11/2024</a:t>
            </a:fld>
            <a:endParaRPr lang="it-IT"/>
          </a:p>
        </p:txBody>
      </p:sp>
      <p:sp>
        <p:nvSpPr>
          <p:cNvPr id="7" name="Segnaposto piè di pagina 6">
            <a:extLst>
              <a:ext uri="{FF2B5EF4-FFF2-40B4-BE49-F238E27FC236}">
                <a16:creationId xmlns:a16="http://schemas.microsoft.com/office/drawing/2014/main" id="{6BB1ED46-3842-4E35-6F5C-96B8AF7476B8}"/>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8" name="Segnaposto numero diapositiva 7">
            <a:extLst>
              <a:ext uri="{FF2B5EF4-FFF2-40B4-BE49-F238E27FC236}">
                <a16:creationId xmlns:a16="http://schemas.microsoft.com/office/drawing/2014/main" id="{4EA8E9C8-7502-8FB0-F55B-DE9ED5C104F3}"/>
              </a:ext>
            </a:extLst>
          </p:cNvPr>
          <p:cNvSpPr>
            <a:spLocks noGrp="1"/>
          </p:cNvSpPr>
          <p:nvPr>
            <p:ph type="sldNum" sz="quarter" idx="12"/>
          </p:nvPr>
        </p:nvSpPr>
        <p:spPr>
          <a:xfrm>
            <a:off x="8610600" y="6356350"/>
            <a:ext cx="27432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1568227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5" name="Segnaposto data 4">
            <a:extLst>
              <a:ext uri="{FF2B5EF4-FFF2-40B4-BE49-F238E27FC236}">
                <a16:creationId xmlns:a16="http://schemas.microsoft.com/office/drawing/2014/main" id="{BD363D32-298A-D3D4-B204-3115B00573F1}"/>
              </a:ext>
            </a:extLst>
          </p:cNvPr>
          <p:cNvSpPr>
            <a:spLocks noGrp="1"/>
          </p:cNvSpPr>
          <p:nvPr>
            <p:ph type="dt" sz="half" idx="10"/>
          </p:nvPr>
        </p:nvSpPr>
        <p:spPr>
          <a:xfrm>
            <a:off x="838200" y="6356350"/>
            <a:ext cx="2743200" cy="365125"/>
          </a:xfrm>
          <a:prstGeom prst="rect">
            <a:avLst/>
          </a:prstGeom>
        </p:spPr>
        <p:txBody>
          <a:bodyPr/>
          <a:lstStyle/>
          <a:p>
            <a:fld id="{EFFFCCEF-85C4-42D6-8307-4F787C66FEB3}" type="datetime1">
              <a:rPr lang="it-IT" smtClean="0"/>
              <a:t>27/11/2024</a:t>
            </a:fld>
            <a:endParaRPr lang="it-IT"/>
          </a:p>
        </p:txBody>
      </p:sp>
      <p:sp>
        <p:nvSpPr>
          <p:cNvPr id="6" name="Segnaposto piè di pagina 5">
            <a:extLst>
              <a:ext uri="{FF2B5EF4-FFF2-40B4-BE49-F238E27FC236}">
                <a16:creationId xmlns:a16="http://schemas.microsoft.com/office/drawing/2014/main" id="{4202459C-997C-C1C1-24FF-375B9504A515}"/>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7" name="Segnaposto numero diapositiva 6">
            <a:extLst>
              <a:ext uri="{FF2B5EF4-FFF2-40B4-BE49-F238E27FC236}">
                <a16:creationId xmlns:a16="http://schemas.microsoft.com/office/drawing/2014/main" id="{B2699FEA-53B7-AB38-38EC-2AA4AA7CA2DB}"/>
              </a:ext>
            </a:extLst>
          </p:cNvPr>
          <p:cNvSpPr>
            <a:spLocks noGrp="1"/>
          </p:cNvSpPr>
          <p:nvPr>
            <p:ph type="sldNum" sz="quarter" idx="12"/>
          </p:nvPr>
        </p:nvSpPr>
        <p:spPr>
          <a:xfrm>
            <a:off x="8610600" y="6356350"/>
            <a:ext cx="27432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4165433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069D1C-10E6-B44C-AB21-B55776963ABB}"/>
              </a:ext>
            </a:extLst>
          </p:cNvPr>
          <p:cNvSpPr>
            <a:spLocks noGrp="1"/>
          </p:cNvSpPr>
          <p:nvPr>
            <p:ph type="title"/>
          </p:nvPr>
        </p:nvSpPr>
        <p:spPr>
          <a:xfrm>
            <a:off x="839788" y="457200"/>
            <a:ext cx="3932238" cy="1600200"/>
          </a:xfrm>
          <a:prstGeom prst="rect">
            <a:avLst/>
          </a:prstGeom>
        </p:spPr>
        <p:txBody>
          <a:bodyPr anchor="b"/>
          <a:lstStyle>
            <a:lvl1pPr>
              <a:defRPr sz="16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39E4598-800F-6844-9BC5-C6671006F93D}"/>
              </a:ext>
            </a:extLst>
          </p:cNvPr>
          <p:cNvSpPr>
            <a:spLocks noGrp="1"/>
          </p:cNvSpPr>
          <p:nvPr>
            <p:ph idx="1"/>
          </p:nvPr>
        </p:nvSpPr>
        <p:spPr>
          <a:xfrm>
            <a:off x="5183188" y="987425"/>
            <a:ext cx="6172200" cy="4873625"/>
          </a:xfrm>
          <a:prstGeom prst="rect">
            <a:avLst/>
          </a:prstGeom>
        </p:spPr>
        <p:txBody>
          <a:bodyPr/>
          <a:lstStyle>
            <a:lvl1pPr>
              <a:defRPr sz="1600"/>
            </a:lvl1pPr>
            <a:lvl2pPr>
              <a:defRPr sz="1400"/>
            </a:lvl2pPr>
            <a:lvl3pPr>
              <a:defRPr sz="1200"/>
            </a:lvl3pPr>
            <a:lvl4pPr>
              <a:defRPr sz="1000"/>
            </a:lvl4pPr>
            <a:lvl5pPr>
              <a:defRPr sz="1000"/>
            </a:lvl5pPr>
            <a:lvl6pPr>
              <a:defRPr sz="1000"/>
            </a:lvl6pPr>
            <a:lvl7pPr>
              <a:defRPr sz="1000"/>
            </a:lvl7pPr>
            <a:lvl8pPr>
              <a:defRPr sz="1000"/>
            </a:lvl8pPr>
            <a:lvl9pPr>
              <a:defRPr sz="1000"/>
            </a:lvl9pPr>
          </a:lstStyle>
          <a:p>
            <a:r>
              <a:rPr lang="it-IT"/>
              <a:t>Modifica gli stili del testo dello schema
Secondo livello
Terzo livello
Quarto livello
Quinto livello</a:t>
            </a:r>
          </a:p>
        </p:txBody>
      </p:sp>
      <p:sp>
        <p:nvSpPr>
          <p:cNvPr id="4" name="Segnaposto testo 3">
            <a:extLst>
              <a:ext uri="{FF2B5EF4-FFF2-40B4-BE49-F238E27FC236}">
                <a16:creationId xmlns:a16="http://schemas.microsoft.com/office/drawing/2014/main" id="{AAD38278-5750-AC44-95CE-A988AE843195}"/>
              </a:ext>
            </a:extLst>
          </p:cNvPr>
          <p:cNvSpPr>
            <a:spLocks noGrp="1"/>
          </p:cNvSpPr>
          <p:nvPr>
            <p:ph type="body" sz="half" idx="2"/>
          </p:nvPr>
        </p:nvSpPr>
        <p:spPr>
          <a:xfrm>
            <a:off x="839788" y="2057400"/>
            <a:ext cx="3932238" cy="3811588"/>
          </a:xfrm>
          <a:prstGeom prst="rect">
            <a:avLst/>
          </a:prstGeom>
        </p:spPr>
        <p:txBody>
          <a:bodyPr/>
          <a:lstStyle>
            <a:lvl1pPr marL="0" indent="0">
              <a:buNone/>
              <a:defRPr sz="800"/>
            </a:lvl1pPr>
            <a:lvl2pPr marL="228600" indent="0">
              <a:buNone/>
              <a:defRPr sz="700"/>
            </a:lvl2pPr>
            <a:lvl3pPr marL="457200" indent="0">
              <a:buNone/>
              <a:defRPr sz="600"/>
            </a:lvl3pPr>
            <a:lvl4pPr marL="685800" indent="0">
              <a:buNone/>
              <a:defRPr sz="500"/>
            </a:lvl4pPr>
            <a:lvl5pPr marL="914400" indent="0">
              <a:buNone/>
              <a:defRPr sz="500"/>
            </a:lvl5pPr>
            <a:lvl6pPr marL="1143000" indent="0">
              <a:buNone/>
              <a:defRPr sz="500"/>
            </a:lvl6pPr>
            <a:lvl7pPr marL="1371600" indent="0">
              <a:buNone/>
              <a:defRPr sz="500"/>
            </a:lvl7pPr>
            <a:lvl8pPr marL="1600200" indent="0">
              <a:buNone/>
              <a:defRPr sz="500"/>
            </a:lvl8pPr>
            <a:lvl9pPr marL="1828800" indent="0">
              <a:buNone/>
              <a:defRPr sz="500"/>
            </a:lvl9pPr>
          </a:lstStyle>
          <a:p>
            <a:r>
              <a:rPr lang="it-IT"/>
              <a:t>Modifica gli stili del testo dello schema
Secondo livello
Terzo livello
Quarto livello
Quinto livello</a:t>
            </a:r>
          </a:p>
        </p:txBody>
      </p:sp>
      <p:sp>
        <p:nvSpPr>
          <p:cNvPr id="8" name="Segnaposto data 7">
            <a:extLst>
              <a:ext uri="{FF2B5EF4-FFF2-40B4-BE49-F238E27FC236}">
                <a16:creationId xmlns:a16="http://schemas.microsoft.com/office/drawing/2014/main" id="{CFEA249F-FB6C-40D7-8167-B6FA04336B90}"/>
              </a:ext>
            </a:extLst>
          </p:cNvPr>
          <p:cNvSpPr>
            <a:spLocks noGrp="1"/>
          </p:cNvSpPr>
          <p:nvPr>
            <p:ph type="dt" sz="half" idx="10"/>
          </p:nvPr>
        </p:nvSpPr>
        <p:spPr>
          <a:xfrm>
            <a:off x="838200" y="6356350"/>
            <a:ext cx="2743200" cy="365125"/>
          </a:xfrm>
          <a:prstGeom prst="rect">
            <a:avLst/>
          </a:prstGeom>
        </p:spPr>
        <p:txBody>
          <a:bodyPr/>
          <a:lstStyle/>
          <a:p>
            <a:fld id="{C8DFA16F-4792-4BF2-943B-BF07C454D2F7}" type="datetime1">
              <a:rPr lang="it-IT" smtClean="0"/>
              <a:t>27/11/2024</a:t>
            </a:fld>
            <a:endParaRPr lang="it-IT"/>
          </a:p>
        </p:txBody>
      </p:sp>
      <p:sp>
        <p:nvSpPr>
          <p:cNvPr id="9" name="Segnaposto piè di pagina 8">
            <a:extLst>
              <a:ext uri="{FF2B5EF4-FFF2-40B4-BE49-F238E27FC236}">
                <a16:creationId xmlns:a16="http://schemas.microsoft.com/office/drawing/2014/main" id="{F2D7F04B-3AD7-002E-9AF8-8364A6602D20}"/>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10" name="Segnaposto numero diapositiva 9">
            <a:extLst>
              <a:ext uri="{FF2B5EF4-FFF2-40B4-BE49-F238E27FC236}">
                <a16:creationId xmlns:a16="http://schemas.microsoft.com/office/drawing/2014/main" id="{5242C377-8551-47A0-41AB-E308F44C4BC8}"/>
              </a:ext>
            </a:extLst>
          </p:cNvPr>
          <p:cNvSpPr>
            <a:spLocks noGrp="1"/>
          </p:cNvSpPr>
          <p:nvPr>
            <p:ph type="sldNum" sz="quarter" idx="12"/>
          </p:nvPr>
        </p:nvSpPr>
        <p:spPr>
          <a:xfrm>
            <a:off x="8610600" y="6356350"/>
            <a:ext cx="27432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2990576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8139DB-06EC-BC4F-B6AB-B2FF5C88491B}"/>
              </a:ext>
            </a:extLst>
          </p:cNvPr>
          <p:cNvSpPr>
            <a:spLocks noGrp="1"/>
          </p:cNvSpPr>
          <p:nvPr>
            <p:ph type="title"/>
          </p:nvPr>
        </p:nvSpPr>
        <p:spPr>
          <a:xfrm>
            <a:off x="839788" y="457200"/>
            <a:ext cx="3932238" cy="1600200"/>
          </a:xfrm>
          <a:prstGeom prst="rect">
            <a:avLst/>
          </a:prstGeom>
        </p:spPr>
        <p:txBody>
          <a:bodyPr anchor="b"/>
          <a:lstStyle>
            <a:lvl1pPr>
              <a:defRPr sz="16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2431987-BEA4-3C44-9917-D2C537730654}"/>
              </a:ext>
            </a:extLst>
          </p:cNvPr>
          <p:cNvSpPr>
            <a:spLocks noGrp="1"/>
          </p:cNvSpPr>
          <p:nvPr>
            <p:ph type="pic" idx="1"/>
          </p:nvPr>
        </p:nvSpPr>
        <p:spPr>
          <a:xfrm>
            <a:off x="5183188" y="987425"/>
            <a:ext cx="6172200" cy="4873625"/>
          </a:xfrm>
          <a:prstGeom prst="rect">
            <a:avLst/>
          </a:prstGeom>
        </p:spPr>
        <p:txBody>
          <a:bodyPr/>
          <a:lstStyle>
            <a:lvl1pPr marL="0" indent="0">
              <a:buNone/>
              <a:defRPr sz="1600"/>
            </a:lvl1pPr>
            <a:lvl2pPr marL="228600" indent="0">
              <a:buNone/>
              <a:defRPr sz="1400"/>
            </a:lvl2pPr>
            <a:lvl3pPr marL="457200" indent="0">
              <a:buNone/>
              <a:defRPr sz="1200"/>
            </a:lvl3pPr>
            <a:lvl4pPr marL="685800" indent="0">
              <a:buNone/>
              <a:defRPr sz="1000"/>
            </a:lvl4pPr>
            <a:lvl5pPr marL="914400" indent="0">
              <a:buNone/>
              <a:defRPr sz="1000"/>
            </a:lvl5pPr>
            <a:lvl6pPr marL="1143000" indent="0">
              <a:buNone/>
              <a:defRPr sz="1000"/>
            </a:lvl6pPr>
            <a:lvl7pPr marL="1371600" indent="0">
              <a:buNone/>
              <a:defRPr sz="1000"/>
            </a:lvl7pPr>
            <a:lvl8pPr marL="1600200" indent="0">
              <a:buNone/>
              <a:defRPr sz="1000"/>
            </a:lvl8pPr>
            <a:lvl9pPr marL="1828800" indent="0">
              <a:buNone/>
              <a:defRPr sz="1000"/>
            </a:lvl9pPr>
          </a:lstStyle>
          <a:p>
            <a:pPr lvl="0"/>
            <a:endParaRPr lang="it-IT" noProof="0">
              <a:sym typeface="Helvetica Neue" panose="02000503000000020004" pitchFamily="2" charset="0"/>
            </a:endParaRPr>
          </a:p>
        </p:txBody>
      </p:sp>
      <p:sp>
        <p:nvSpPr>
          <p:cNvPr id="4" name="Segnaposto testo 3">
            <a:extLst>
              <a:ext uri="{FF2B5EF4-FFF2-40B4-BE49-F238E27FC236}">
                <a16:creationId xmlns:a16="http://schemas.microsoft.com/office/drawing/2014/main" id="{E342341A-61F2-914B-990B-394E94889BF1}"/>
              </a:ext>
            </a:extLst>
          </p:cNvPr>
          <p:cNvSpPr>
            <a:spLocks noGrp="1"/>
          </p:cNvSpPr>
          <p:nvPr>
            <p:ph type="body" sz="half" idx="2"/>
          </p:nvPr>
        </p:nvSpPr>
        <p:spPr>
          <a:xfrm>
            <a:off x="839788" y="2057400"/>
            <a:ext cx="3932238" cy="3811588"/>
          </a:xfrm>
          <a:prstGeom prst="rect">
            <a:avLst/>
          </a:prstGeom>
        </p:spPr>
        <p:txBody>
          <a:bodyPr/>
          <a:lstStyle>
            <a:lvl1pPr marL="0" indent="0">
              <a:buNone/>
              <a:defRPr sz="800"/>
            </a:lvl1pPr>
            <a:lvl2pPr marL="228600" indent="0">
              <a:buNone/>
              <a:defRPr sz="700"/>
            </a:lvl2pPr>
            <a:lvl3pPr marL="457200" indent="0">
              <a:buNone/>
              <a:defRPr sz="600"/>
            </a:lvl3pPr>
            <a:lvl4pPr marL="685800" indent="0">
              <a:buNone/>
              <a:defRPr sz="500"/>
            </a:lvl4pPr>
            <a:lvl5pPr marL="914400" indent="0">
              <a:buNone/>
              <a:defRPr sz="500"/>
            </a:lvl5pPr>
            <a:lvl6pPr marL="1143000" indent="0">
              <a:buNone/>
              <a:defRPr sz="500"/>
            </a:lvl6pPr>
            <a:lvl7pPr marL="1371600" indent="0">
              <a:buNone/>
              <a:defRPr sz="500"/>
            </a:lvl7pPr>
            <a:lvl8pPr marL="1600200" indent="0">
              <a:buNone/>
              <a:defRPr sz="500"/>
            </a:lvl8pPr>
            <a:lvl9pPr marL="1828800" indent="0">
              <a:buNone/>
              <a:defRPr sz="500"/>
            </a:lvl9pPr>
          </a:lstStyle>
          <a:p>
            <a:r>
              <a:rPr lang="it-IT"/>
              <a:t>Modifica gli stili del testo dello schema
Secondo livello
Terzo livello
Quarto livello
Quinto livello</a:t>
            </a:r>
          </a:p>
        </p:txBody>
      </p:sp>
      <p:sp>
        <p:nvSpPr>
          <p:cNvPr id="8" name="Segnaposto data 7">
            <a:extLst>
              <a:ext uri="{FF2B5EF4-FFF2-40B4-BE49-F238E27FC236}">
                <a16:creationId xmlns:a16="http://schemas.microsoft.com/office/drawing/2014/main" id="{5F8DB890-0475-2581-A03E-01C02F1AF137}"/>
              </a:ext>
            </a:extLst>
          </p:cNvPr>
          <p:cNvSpPr>
            <a:spLocks noGrp="1"/>
          </p:cNvSpPr>
          <p:nvPr>
            <p:ph type="dt" sz="half" idx="10"/>
          </p:nvPr>
        </p:nvSpPr>
        <p:spPr>
          <a:xfrm>
            <a:off x="838200" y="6356350"/>
            <a:ext cx="2743200" cy="365125"/>
          </a:xfrm>
          <a:prstGeom prst="rect">
            <a:avLst/>
          </a:prstGeom>
        </p:spPr>
        <p:txBody>
          <a:bodyPr/>
          <a:lstStyle/>
          <a:p>
            <a:fld id="{4D21A948-F830-4579-B50F-328280F14FCB}" type="datetime1">
              <a:rPr lang="it-IT" smtClean="0"/>
              <a:t>27/11/2024</a:t>
            </a:fld>
            <a:endParaRPr lang="it-IT"/>
          </a:p>
        </p:txBody>
      </p:sp>
      <p:sp>
        <p:nvSpPr>
          <p:cNvPr id="9" name="Segnaposto piè di pagina 8">
            <a:extLst>
              <a:ext uri="{FF2B5EF4-FFF2-40B4-BE49-F238E27FC236}">
                <a16:creationId xmlns:a16="http://schemas.microsoft.com/office/drawing/2014/main" id="{1FE2CBF2-B602-B2D4-1792-E0BD48DE79B9}"/>
              </a:ext>
            </a:extLst>
          </p:cNvPr>
          <p:cNvSpPr>
            <a:spLocks noGrp="1"/>
          </p:cNvSpPr>
          <p:nvPr>
            <p:ph type="ftr" sz="quarter" idx="11"/>
          </p:nvPr>
        </p:nvSpPr>
        <p:spPr>
          <a:xfrm>
            <a:off x="4038600" y="6356350"/>
            <a:ext cx="4114800" cy="365125"/>
          </a:xfrm>
          <a:prstGeom prst="rect">
            <a:avLst/>
          </a:prstGeom>
        </p:spPr>
        <p:txBody>
          <a:bodyPr/>
          <a:lstStyle>
            <a:lvl1pPr algn="ctr">
              <a:defRPr/>
            </a:lvl1pPr>
          </a:lstStyle>
          <a:p>
            <a:r>
              <a:rPr lang="it-IT"/>
              <a:t>Alessandro Variola, INFN Roma1</a:t>
            </a:r>
            <a:endParaRPr lang="it-IT" dirty="0"/>
          </a:p>
        </p:txBody>
      </p:sp>
      <p:sp>
        <p:nvSpPr>
          <p:cNvPr id="10" name="Segnaposto numero diapositiva 9">
            <a:extLst>
              <a:ext uri="{FF2B5EF4-FFF2-40B4-BE49-F238E27FC236}">
                <a16:creationId xmlns:a16="http://schemas.microsoft.com/office/drawing/2014/main" id="{BE03965B-19F1-AA0B-08B3-C944E6EF58E6}"/>
              </a:ext>
            </a:extLst>
          </p:cNvPr>
          <p:cNvSpPr>
            <a:spLocks noGrp="1"/>
          </p:cNvSpPr>
          <p:nvPr>
            <p:ph type="sldNum" sz="quarter" idx="12"/>
          </p:nvPr>
        </p:nvSpPr>
        <p:spPr>
          <a:xfrm>
            <a:off x="8610600" y="6356350"/>
            <a:ext cx="2743200" cy="365125"/>
          </a:xfrm>
          <a:prstGeom prst="rect">
            <a:avLst/>
          </a:prstGeom>
        </p:spPr>
        <p:txBody>
          <a:bodyPr/>
          <a:lstStyle>
            <a:lvl1pPr algn="ctr">
              <a:defRPr/>
            </a:lvl1pPr>
          </a:lstStyle>
          <a:p>
            <a:fld id="{4A588E94-D684-4AFC-9390-30473AF4AA44}" type="slidenum">
              <a:rPr lang="it-IT" smtClean="0"/>
              <a:pPr/>
              <a:t>‹N›</a:t>
            </a:fld>
            <a:endParaRPr lang="it-IT"/>
          </a:p>
        </p:txBody>
      </p:sp>
    </p:spTree>
    <p:extLst>
      <p:ext uri="{BB962C8B-B14F-4D97-AF65-F5344CB8AC3E}">
        <p14:creationId xmlns:p14="http://schemas.microsoft.com/office/powerpoint/2010/main" val="3775651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49" name="Text Box 1">
            <a:extLst>
              <a:ext uri="{FF2B5EF4-FFF2-40B4-BE49-F238E27FC236}">
                <a16:creationId xmlns:a16="http://schemas.microsoft.com/office/drawing/2014/main" id="{A6FC9E6F-A899-BD40-AA0A-BA79F1CA821E}"/>
              </a:ext>
            </a:extLst>
          </p:cNvPr>
          <p:cNvSpPr txBox="1">
            <a:spLocks/>
          </p:cNvSpPr>
          <p:nvPr/>
        </p:nvSpPr>
        <p:spPr bwMode="auto">
          <a:xfrm>
            <a:off x="233363" y="191294"/>
            <a:ext cx="2709069" cy="158570"/>
          </a:xfrm>
          <a:prstGeom prst="rect">
            <a:avLst/>
          </a:prstGeom>
          <a:noFill/>
          <a:ln w="12700" cap="flat" cmpd="sng">
            <a:noFill/>
            <a:prstDash val="solid"/>
            <a:miter lim="4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25400" tIns="25400" rIns="25400" bIns="25400">
            <a:spAutoFit/>
          </a:bodyPr>
          <a:lstStyle>
            <a:lvl1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1pPr>
            <a:lvl2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2pPr>
            <a:lvl3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3pPr>
            <a:lvl4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4pPr>
            <a:lvl5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5pPr>
            <a:lvl6pPr marL="4572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6pPr>
            <a:lvl7pPr marL="9144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7pPr>
            <a:lvl8pPr marL="13716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8pPr>
            <a:lvl9pPr marL="18288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9pPr>
          </a:lstStyle>
          <a:p>
            <a:pPr eaLnBrk="1">
              <a:lnSpc>
                <a:spcPct val="80000"/>
              </a:lnSpc>
              <a:defRPr/>
            </a:pPr>
            <a:r>
              <a:rPr lang="it-IT" altLang="it-IT" sz="850" b="0">
                <a:solidFill>
                  <a:srgbClr val="FFFFFF"/>
                </a:solidFill>
                <a:latin typeface="Schibsted Grotesk Regular Regul" pitchFamily="2" charset="77"/>
                <a:ea typeface="Schibsted Grotesk Regular Regul" pitchFamily="2" charset="77"/>
                <a:cs typeface="Schibsted Grotesk Regular Regul" pitchFamily="2" charset="77"/>
                <a:sym typeface="Schibsted Grotesk Regular Regul" pitchFamily="2" charset="77"/>
              </a:rPr>
              <a:t>Einstein Telescope </a:t>
            </a:r>
          </a:p>
        </p:txBody>
      </p:sp>
      <p:sp>
        <p:nvSpPr>
          <p:cNvPr id="2050" name="Text Box 2">
            <a:extLst>
              <a:ext uri="{FF2B5EF4-FFF2-40B4-BE49-F238E27FC236}">
                <a16:creationId xmlns:a16="http://schemas.microsoft.com/office/drawing/2014/main" id="{80CCCE76-973E-4849-8C65-D85722C28160}"/>
              </a:ext>
            </a:extLst>
          </p:cNvPr>
          <p:cNvSpPr txBox="1">
            <a:spLocks/>
          </p:cNvSpPr>
          <p:nvPr/>
        </p:nvSpPr>
        <p:spPr bwMode="auto">
          <a:xfrm>
            <a:off x="9370219" y="203200"/>
            <a:ext cx="2557463" cy="134632"/>
          </a:xfrm>
          <a:prstGeom prst="rect">
            <a:avLst/>
          </a:prstGeom>
          <a:noFill/>
          <a:ln w="12700" cap="flat" cmpd="sng">
            <a:noFill/>
            <a:prstDash val="solid"/>
            <a:miter lim="4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3547" tIns="13547" rIns="13547" bIns="13547">
            <a:spAutoFit/>
          </a:bodyPr>
          <a:lstStyle>
            <a:lvl1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1pPr>
            <a:lvl2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2pPr>
            <a:lvl3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3pPr>
            <a:lvl4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4pPr>
            <a:lvl5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5pPr>
            <a:lvl6pPr marL="4572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6pPr>
            <a:lvl7pPr marL="9144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7pPr>
            <a:lvl8pPr marL="13716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8pPr>
            <a:lvl9pPr marL="18288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9pPr>
          </a:lstStyle>
          <a:p>
            <a:pPr algn="r" eaLnBrk="1">
              <a:lnSpc>
                <a:spcPct val="80000"/>
              </a:lnSpc>
              <a:defRPr/>
            </a:pPr>
            <a:r>
              <a:rPr lang="it-IT" altLang="it-IT" sz="850" b="0">
                <a:solidFill>
                  <a:srgbClr val="FFFFFF"/>
                </a:solidFill>
                <a:latin typeface="Schibsted Grotesk Regular Regul" pitchFamily="2" charset="77"/>
                <a:ea typeface="Schibsted Grotesk Regular Regul" pitchFamily="2" charset="77"/>
                <a:cs typeface="Schibsted Grotesk Regular Regul" pitchFamily="2" charset="77"/>
                <a:sym typeface="Schibsted Grotesk Regular Regul" pitchFamily="2" charset="77"/>
              </a:rPr>
              <a:t>BSBF 2024 Trieste — 00.00.000</a:t>
            </a:r>
          </a:p>
        </p:txBody>
      </p:sp>
      <p:sp>
        <p:nvSpPr>
          <p:cNvPr id="2052" name="Line 3">
            <a:extLst>
              <a:ext uri="{FF2B5EF4-FFF2-40B4-BE49-F238E27FC236}">
                <a16:creationId xmlns:a16="http://schemas.microsoft.com/office/drawing/2014/main" id="{3C92A479-1E8C-70E9-0FDD-11165C9E97CB}"/>
              </a:ext>
            </a:extLst>
          </p:cNvPr>
          <p:cNvSpPr>
            <a:spLocks noChangeShapeType="1"/>
          </p:cNvSpPr>
          <p:nvPr/>
        </p:nvSpPr>
        <p:spPr bwMode="auto">
          <a:xfrm>
            <a:off x="228600" y="474882"/>
            <a:ext cx="11685588" cy="0"/>
          </a:xfrm>
          <a:prstGeom prst="line">
            <a:avLst/>
          </a:prstGeom>
          <a:noFill/>
          <a:ln w="9525">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it-IT" sz="900" dirty="0"/>
          </a:p>
        </p:txBody>
      </p:sp>
      <p:sp>
        <p:nvSpPr>
          <p:cNvPr id="2053" name="Line 4">
            <a:extLst>
              <a:ext uri="{FF2B5EF4-FFF2-40B4-BE49-F238E27FC236}">
                <a16:creationId xmlns:a16="http://schemas.microsoft.com/office/drawing/2014/main" id="{3F983A0A-1174-2F73-25B7-46119F714DAC}"/>
              </a:ext>
            </a:extLst>
          </p:cNvPr>
          <p:cNvSpPr>
            <a:spLocks noChangeShapeType="1"/>
          </p:cNvSpPr>
          <p:nvPr/>
        </p:nvSpPr>
        <p:spPr bwMode="auto">
          <a:xfrm>
            <a:off x="228600" y="114443"/>
            <a:ext cx="11685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it-IT" sz="900"/>
          </a:p>
        </p:txBody>
      </p:sp>
      <p:sp>
        <p:nvSpPr>
          <p:cNvPr id="2054" name="Line 5">
            <a:extLst>
              <a:ext uri="{FF2B5EF4-FFF2-40B4-BE49-F238E27FC236}">
                <a16:creationId xmlns:a16="http://schemas.microsoft.com/office/drawing/2014/main" id="{82781265-636F-D747-E310-B43A54F7595B}"/>
              </a:ext>
            </a:extLst>
          </p:cNvPr>
          <p:cNvSpPr>
            <a:spLocks noChangeShapeType="1"/>
          </p:cNvSpPr>
          <p:nvPr/>
        </p:nvSpPr>
        <p:spPr bwMode="auto">
          <a:xfrm>
            <a:off x="228600" y="6698457"/>
            <a:ext cx="11685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it-IT" sz="900"/>
          </a:p>
        </p:txBody>
      </p:sp>
      <p:sp>
        <p:nvSpPr>
          <p:cNvPr id="2055" name="Line 6">
            <a:extLst>
              <a:ext uri="{FF2B5EF4-FFF2-40B4-BE49-F238E27FC236}">
                <a16:creationId xmlns:a16="http://schemas.microsoft.com/office/drawing/2014/main" id="{8023C49A-B1A6-E0D9-109B-8EAC641B3FD5}"/>
              </a:ext>
            </a:extLst>
          </p:cNvPr>
          <p:cNvSpPr>
            <a:spLocks noChangeShapeType="1"/>
          </p:cNvSpPr>
          <p:nvPr/>
        </p:nvSpPr>
        <p:spPr bwMode="auto">
          <a:xfrm>
            <a:off x="242094" y="6245225"/>
            <a:ext cx="11685588"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it-IT" sz="900"/>
          </a:p>
        </p:txBody>
      </p:sp>
      <p:sp>
        <p:nvSpPr>
          <p:cNvPr id="2" name="Text Box 7">
            <a:extLst>
              <a:ext uri="{FF2B5EF4-FFF2-40B4-BE49-F238E27FC236}">
                <a16:creationId xmlns:a16="http://schemas.microsoft.com/office/drawing/2014/main" id="{8BDEB393-254F-A743-9043-207D8AC530FD}"/>
              </a:ext>
            </a:extLst>
          </p:cNvPr>
          <p:cNvSpPr txBox="1">
            <a:spLocks/>
          </p:cNvSpPr>
          <p:nvPr/>
        </p:nvSpPr>
        <p:spPr bwMode="auto">
          <a:xfrm>
            <a:off x="2208213" y="6465094"/>
            <a:ext cx="942566" cy="158570"/>
          </a:xfrm>
          <a:prstGeom prst="rect">
            <a:avLst/>
          </a:prstGeom>
          <a:noFill/>
          <a:ln w="12700" cap="flat" cmpd="sng">
            <a:noFill/>
            <a:prstDash val="solid"/>
            <a:miter lim="4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25400" tIns="25400" rIns="25400" bIns="25400">
            <a:spAutoFit/>
          </a:bodyPr>
          <a:lstStyle>
            <a:lvl1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1pPr>
            <a:lvl2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2pPr>
            <a:lvl3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3pPr>
            <a:lvl4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4pPr>
            <a:lvl5pPr defTabSz="323850">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5pPr>
            <a:lvl6pPr marL="4572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6pPr>
            <a:lvl7pPr marL="9144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7pPr>
            <a:lvl8pPr marL="13716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8pPr>
            <a:lvl9pPr marL="1828800" indent="914400" algn="ctr" defTabSz="323850" fontAlgn="base" hangingPunct="0">
              <a:spcBef>
                <a:spcPct val="0"/>
              </a:spcBef>
              <a:spcAft>
                <a:spcPct val="0"/>
              </a:spcAft>
              <a:defRPr sz="3000" b="1">
                <a:solidFill>
                  <a:srgbClr val="000000"/>
                </a:solidFill>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lvl9pPr>
          </a:lstStyle>
          <a:p>
            <a:pPr eaLnBrk="1">
              <a:lnSpc>
                <a:spcPct val="80000"/>
              </a:lnSpc>
              <a:defRPr/>
            </a:pPr>
            <a:r>
              <a:rPr lang="it-IT" altLang="it-IT" sz="850" b="0" dirty="0">
                <a:solidFill>
                  <a:srgbClr val="FFFFFF"/>
                </a:solidFill>
                <a:latin typeface="Schibsted Grotesk Regular Regul" pitchFamily="2" charset="77"/>
                <a:ea typeface="Schibsted Grotesk Regular Regul" pitchFamily="2" charset="77"/>
                <a:cs typeface="Schibsted Grotesk Regular Regul" pitchFamily="2" charset="77"/>
                <a:sym typeface="Schibsted Grotesk Regular Regul" pitchFamily="2" charset="77"/>
              </a:rPr>
              <a:t>Prof. Albert Einstein</a:t>
            </a:r>
          </a:p>
        </p:txBody>
      </p:sp>
      <p:pic>
        <p:nvPicPr>
          <p:cNvPr id="2057" name="Picture 8" descr="12_b_ET_horizontal_RGB SMALL.pdf">
            <a:extLst>
              <a:ext uri="{FF2B5EF4-FFF2-40B4-BE49-F238E27FC236}">
                <a16:creationId xmlns:a16="http://schemas.microsoft.com/office/drawing/2014/main" id="{6D3D14CE-322A-1DE5-C1F2-54B4376976AF}"/>
              </a:ext>
            </a:extLst>
          </p:cNvPr>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35744" y="6359525"/>
            <a:ext cx="1334294" cy="254000"/>
          </a:xfrm>
          <a:prstGeom prst="rect">
            <a:avLst/>
          </a:prstGeom>
          <a:noFill/>
          <a:ln w="12700">
            <a:noFill/>
            <a:miter lim="4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Segnaposto testo 7">
            <a:extLst>
              <a:ext uri="{FF2B5EF4-FFF2-40B4-BE49-F238E27FC236}">
                <a16:creationId xmlns:a16="http://schemas.microsoft.com/office/drawing/2014/main" id="{F138361E-21D9-4707-2866-C0FCCBEE9CD1}"/>
              </a:ext>
            </a:extLst>
          </p:cNvPr>
          <p:cNvSpPr>
            <a:spLocks noGrp="1"/>
          </p:cNvSpPr>
          <p:nvPr>
            <p:ph type="body" idx="1"/>
          </p:nvPr>
        </p:nvSpPr>
        <p:spPr>
          <a:xfrm>
            <a:off x="671945" y="1686751"/>
            <a:ext cx="10515600" cy="4351338"/>
          </a:xfrm>
          <a:prstGeom prst="rect">
            <a:avLst/>
          </a:prstGeom>
        </p:spPr>
        <p:txBody>
          <a:bodyPr vert="horz" lIns="91440" tIns="45720" rIns="91440" bIns="45720" rtlCol="0">
            <a:normAutofit/>
          </a:bodyPr>
          <a:lstStyle/>
          <a:p>
            <a:pPr lvl="0"/>
            <a:r>
              <a:rPr lang="en-GB" noProof="0"/>
              <a:t>Fare </a:t>
            </a:r>
            <a:r>
              <a:rPr lang="en-GB" noProof="0" dirty="0" err="1"/>
              <a:t>clic</a:t>
            </a:r>
            <a:r>
              <a:rPr lang="en-GB" noProof="0" dirty="0"/>
              <a:t> per </a:t>
            </a:r>
            <a:r>
              <a:rPr lang="en-GB" noProof="0" dirty="0" err="1"/>
              <a:t>modificare</a:t>
            </a:r>
            <a:r>
              <a:rPr lang="en-GB" noProof="0" dirty="0"/>
              <a:t> </a:t>
            </a:r>
            <a:r>
              <a:rPr lang="en-GB" noProof="0" dirty="0" err="1"/>
              <a:t>gli</a:t>
            </a:r>
            <a:r>
              <a:rPr lang="en-GB" noProof="0" dirty="0"/>
              <a:t> </a:t>
            </a:r>
            <a:r>
              <a:rPr lang="en-GB" noProof="0" dirty="0" err="1"/>
              <a:t>stili</a:t>
            </a:r>
            <a:r>
              <a:rPr lang="en-GB" noProof="0" dirty="0"/>
              <a:t> del testo </a:t>
            </a:r>
            <a:r>
              <a:rPr lang="en-GB" noProof="0" dirty="0" err="1"/>
              <a:t>dello</a:t>
            </a:r>
            <a:r>
              <a:rPr lang="en-GB" noProof="0" dirty="0"/>
              <a:t> schema</a:t>
            </a:r>
          </a:p>
          <a:p>
            <a:pPr lvl="1"/>
            <a:r>
              <a:rPr lang="en-GB" noProof="0" dirty="0"/>
              <a:t>Secondo </a:t>
            </a:r>
            <a:r>
              <a:rPr lang="en-GB" noProof="0" dirty="0" err="1"/>
              <a:t>livello</a:t>
            </a:r>
            <a:endParaRPr lang="en-GB" noProof="0" dirty="0"/>
          </a:p>
          <a:p>
            <a:pPr lvl="2"/>
            <a:r>
              <a:rPr lang="en-GB" noProof="0" dirty="0"/>
              <a:t>Terzo </a:t>
            </a:r>
            <a:r>
              <a:rPr lang="en-GB" noProof="0" dirty="0" err="1"/>
              <a:t>livello</a:t>
            </a:r>
            <a:endParaRPr lang="en-GB" noProof="0" dirty="0"/>
          </a:p>
          <a:p>
            <a:pPr lvl="3"/>
            <a:r>
              <a:rPr lang="en-GB" noProof="0" dirty="0"/>
              <a:t>Quarto </a:t>
            </a:r>
            <a:r>
              <a:rPr lang="en-GB" noProof="0" dirty="0" err="1"/>
              <a:t>livello</a:t>
            </a:r>
            <a:endParaRPr lang="en-GB" noProof="0" dirty="0"/>
          </a:p>
          <a:p>
            <a:pPr lvl="4"/>
            <a:r>
              <a:rPr lang="en-GB" noProof="0" dirty="0"/>
              <a:t>Quinto </a:t>
            </a:r>
            <a:r>
              <a:rPr lang="en-GB" noProof="0" dirty="0" err="1"/>
              <a:t>livello</a:t>
            </a:r>
            <a:endParaRPr lang="en-GB" noProof="0" dirty="0"/>
          </a:p>
        </p:txBody>
      </p:sp>
      <p:sp>
        <p:nvSpPr>
          <p:cNvPr id="10" name="Segnaposto data 9">
            <a:extLst>
              <a:ext uri="{FF2B5EF4-FFF2-40B4-BE49-F238E27FC236}">
                <a16:creationId xmlns:a16="http://schemas.microsoft.com/office/drawing/2014/main" id="{89BEC8FE-DBFD-8F93-05DF-156FAE894357}"/>
              </a:ext>
            </a:extLst>
          </p:cNvPr>
          <p:cNvSpPr>
            <a:spLocks noGrp="1"/>
          </p:cNvSpPr>
          <p:nvPr>
            <p:ph type="dt" sz="half" idx="2"/>
          </p:nvPr>
        </p:nvSpPr>
        <p:spPr>
          <a:xfrm>
            <a:off x="277812" y="119531"/>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382DBCB-2890-4DD7-A64C-970B78CCFC5E}" type="datetime1">
              <a:rPr lang="it-IT" smtClean="0"/>
              <a:t>27/11/2024</a:t>
            </a:fld>
            <a:endParaRPr lang="it-IT"/>
          </a:p>
        </p:txBody>
      </p:sp>
      <p:sp>
        <p:nvSpPr>
          <p:cNvPr id="11" name="Segnaposto piè di pagina 10">
            <a:extLst>
              <a:ext uri="{FF2B5EF4-FFF2-40B4-BE49-F238E27FC236}">
                <a16:creationId xmlns:a16="http://schemas.microsoft.com/office/drawing/2014/main" id="{67ED56C0-8104-68B1-60D8-C2CF588E96C4}"/>
              </a:ext>
            </a:extLst>
          </p:cNvPr>
          <p:cNvSpPr>
            <a:spLocks noGrp="1"/>
          </p:cNvSpPr>
          <p:nvPr>
            <p:ph type="ftr" sz="quarter" idx="3"/>
          </p:nvPr>
        </p:nvSpPr>
        <p:spPr>
          <a:xfrm>
            <a:off x="4038600" y="6287075"/>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it-IT"/>
              <a:t>Alessandro Variola, INFN Roma1</a:t>
            </a:r>
          </a:p>
        </p:txBody>
      </p:sp>
      <p:sp>
        <p:nvSpPr>
          <p:cNvPr id="12" name="Segnaposto numero diapositiva 11">
            <a:extLst>
              <a:ext uri="{FF2B5EF4-FFF2-40B4-BE49-F238E27FC236}">
                <a16:creationId xmlns:a16="http://schemas.microsoft.com/office/drawing/2014/main" id="{61C43DC8-8FA9-58E0-183A-B819BBE8E5F7}"/>
              </a:ext>
            </a:extLst>
          </p:cNvPr>
          <p:cNvSpPr>
            <a:spLocks noGrp="1"/>
          </p:cNvSpPr>
          <p:nvPr>
            <p:ph type="sldNum" sz="quarter" idx="4"/>
          </p:nvPr>
        </p:nvSpPr>
        <p:spPr>
          <a:xfrm>
            <a:off x="9170988" y="67291"/>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A54698-13EC-451A-95BE-99B14BF6E067}" type="slidenum">
              <a:rPr lang="it-IT" smtClean="0"/>
              <a:t>‹N›</a:t>
            </a:fld>
            <a:endParaRPr lang="it-IT"/>
          </a:p>
        </p:txBody>
      </p:sp>
    </p:spTree>
    <p:extLst>
      <p:ext uri="{BB962C8B-B14F-4D97-AF65-F5344CB8AC3E}">
        <p14:creationId xmlns:p14="http://schemas.microsoft.com/office/powerpoint/2010/main" val="416279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ctr" defTabSz="412750" rtl="0" eaLnBrk="0" fontAlgn="base" hangingPunct="0">
        <a:spcBef>
          <a:spcPct val="0"/>
        </a:spcBef>
        <a:spcAft>
          <a:spcPct val="0"/>
        </a:spcAft>
        <a:defRPr sz="5600" kern="1200">
          <a:solidFill>
            <a:srgbClr val="000000"/>
          </a:solidFill>
          <a:latin typeface="+mj-lt"/>
          <a:ea typeface="+mj-ea"/>
          <a:cs typeface="+mj-cs"/>
          <a:sym typeface="Helvetica Neue Medium" charset="0"/>
        </a:defRPr>
      </a:lvl1pPr>
      <a:lvl2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2pPr>
      <a:lvl3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3pPr>
      <a:lvl4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4pPr>
      <a:lvl5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5pPr>
      <a:lvl6pPr marL="2286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6pPr>
      <a:lvl7pPr marL="4572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7pPr>
      <a:lvl8pPr marL="6858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8pPr>
      <a:lvl9pPr marL="9144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9pPr>
    </p:titleStyle>
    <p:bodyStyle>
      <a:lvl1pPr marL="317500" indent="-317500" algn="l" defTabSz="412750" rtl="0" eaLnBrk="0" fontAlgn="base" hangingPunct="0">
        <a:spcBef>
          <a:spcPts val="2950"/>
        </a:spcBef>
        <a:spcAft>
          <a:spcPct val="0"/>
        </a:spcAft>
        <a:buSzPct val="125000"/>
        <a:buChar char="•"/>
        <a:defRPr sz="2400" kern="1200">
          <a:solidFill>
            <a:srgbClr val="000000"/>
          </a:solidFill>
          <a:latin typeface="+mn-lt"/>
          <a:ea typeface="+mn-ea"/>
          <a:cs typeface="+mn-cs"/>
          <a:sym typeface="Helvetica Neue" charset="0"/>
        </a:defRPr>
      </a:lvl1pPr>
      <a:lvl2pPr marL="635000" indent="-317500" algn="l" defTabSz="412750" rtl="0" eaLnBrk="0" fontAlgn="base" hangingPunct="0">
        <a:spcBef>
          <a:spcPts val="2950"/>
        </a:spcBef>
        <a:spcAft>
          <a:spcPct val="0"/>
        </a:spcAft>
        <a:buSzPct val="125000"/>
        <a:buChar char="•"/>
        <a:defRPr sz="2400" kern="1200">
          <a:solidFill>
            <a:srgbClr val="000000"/>
          </a:solidFill>
          <a:latin typeface="+mn-lt"/>
          <a:ea typeface="+mn-ea"/>
          <a:cs typeface="+mn-cs"/>
          <a:sym typeface="Helvetica Neue" charset="0"/>
        </a:defRPr>
      </a:lvl2pPr>
      <a:lvl3pPr marL="952500" indent="-317500" algn="l" defTabSz="412750" rtl="0" eaLnBrk="0" fontAlgn="base" hangingPunct="0">
        <a:spcBef>
          <a:spcPts val="2950"/>
        </a:spcBef>
        <a:spcAft>
          <a:spcPct val="0"/>
        </a:spcAft>
        <a:buSzPct val="125000"/>
        <a:buChar char="•"/>
        <a:defRPr sz="2400" kern="1200">
          <a:solidFill>
            <a:srgbClr val="000000"/>
          </a:solidFill>
          <a:latin typeface="+mn-lt"/>
          <a:ea typeface="+mn-ea"/>
          <a:cs typeface="+mn-cs"/>
          <a:sym typeface="Helvetica Neue" charset="0"/>
        </a:defRPr>
      </a:lvl3pPr>
      <a:lvl4pPr marL="1270000" indent="-317500" algn="l" defTabSz="412750" rtl="0" eaLnBrk="0" fontAlgn="base" hangingPunct="0">
        <a:spcBef>
          <a:spcPts val="2950"/>
        </a:spcBef>
        <a:spcAft>
          <a:spcPct val="0"/>
        </a:spcAft>
        <a:buSzPct val="125000"/>
        <a:buChar char="•"/>
        <a:defRPr sz="2400" kern="1200">
          <a:solidFill>
            <a:srgbClr val="000000"/>
          </a:solidFill>
          <a:latin typeface="+mn-lt"/>
          <a:ea typeface="+mn-ea"/>
          <a:cs typeface="+mn-cs"/>
          <a:sym typeface="Helvetica Neue" charset="0"/>
        </a:defRPr>
      </a:lvl4pPr>
      <a:lvl5pPr marL="1587500" indent="-317500" algn="l" defTabSz="412750" rtl="0" eaLnBrk="0" fontAlgn="base" hangingPunct="0">
        <a:spcBef>
          <a:spcPts val="2950"/>
        </a:spcBef>
        <a:spcAft>
          <a:spcPct val="0"/>
        </a:spcAft>
        <a:buSzPct val="125000"/>
        <a:buChar char="•"/>
        <a:defRPr sz="2400" kern="1200">
          <a:solidFill>
            <a:srgbClr val="000000"/>
          </a:solidFill>
          <a:latin typeface="+mn-lt"/>
          <a:ea typeface="+mn-ea"/>
          <a:cs typeface="+mn-cs"/>
          <a:sym typeface="Helvetica Neue" charset="0"/>
        </a:defRPr>
      </a:lvl5pPr>
      <a:lvl6pPr marL="12573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6pPr>
      <a:lvl7pPr marL="14859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7pPr>
      <a:lvl8pPr marL="17145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8pPr>
      <a:lvl9pPr marL="1943100" indent="-114300" algn="l" defTabSz="457200" rtl="0" eaLnBrk="1" latinLnBrk="0" hangingPunct="1">
        <a:lnSpc>
          <a:spcPct val="90000"/>
        </a:lnSpc>
        <a:spcBef>
          <a:spcPts val="250"/>
        </a:spcBef>
        <a:buFont typeface="Arial" panose="020B0604020202020204" pitchFamily="34" charset="0"/>
        <a:buChar char="•"/>
        <a:defRPr sz="900" kern="1200">
          <a:solidFill>
            <a:schemeClr val="tx1"/>
          </a:solidFill>
          <a:latin typeface="+mn-lt"/>
          <a:ea typeface="+mn-ea"/>
          <a:cs typeface="+mn-cs"/>
        </a:defRPr>
      </a:lvl9pPr>
    </p:bodyStyle>
    <p:otherStyle>
      <a:defPPr>
        <a:defRPr lang="it-IT"/>
      </a:defPPr>
      <a:lvl1pPr marL="0" algn="l" defTabSz="457200" rtl="0" eaLnBrk="1" latinLnBrk="0" hangingPunct="1">
        <a:defRPr sz="900" kern="1200">
          <a:solidFill>
            <a:schemeClr val="tx1"/>
          </a:solidFill>
          <a:latin typeface="+mn-lt"/>
          <a:ea typeface="+mn-ea"/>
          <a:cs typeface="+mn-cs"/>
        </a:defRPr>
      </a:lvl1pPr>
      <a:lvl2pPr marL="228600" algn="l" defTabSz="457200" rtl="0" eaLnBrk="1" latinLnBrk="0" hangingPunct="1">
        <a:defRPr sz="900" kern="1200">
          <a:solidFill>
            <a:schemeClr val="tx1"/>
          </a:solidFill>
          <a:latin typeface="+mn-lt"/>
          <a:ea typeface="+mn-ea"/>
          <a:cs typeface="+mn-cs"/>
        </a:defRPr>
      </a:lvl2pPr>
      <a:lvl3pPr marL="457200" algn="l" defTabSz="457200" rtl="0" eaLnBrk="1" latinLnBrk="0" hangingPunct="1">
        <a:defRPr sz="900" kern="1200">
          <a:solidFill>
            <a:schemeClr val="tx1"/>
          </a:solidFill>
          <a:latin typeface="+mn-lt"/>
          <a:ea typeface="+mn-ea"/>
          <a:cs typeface="+mn-cs"/>
        </a:defRPr>
      </a:lvl3pPr>
      <a:lvl4pPr marL="685800" algn="l" defTabSz="457200" rtl="0" eaLnBrk="1" latinLnBrk="0" hangingPunct="1">
        <a:defRPr sz="900" kern="1200">
          <a:solidFill>
            <a:schemeClr val="tx1"/>
          </a:solidFill>
          <a:latin typeface="+mn-lt"/>
          <a:ea typeface="+mn-ea"/>
          <a:cs typeface="+mn-cs"/>
        </a:defRPr>
      </a:lvl4pPr>
      <a:lvl5pPr marL="914400" algn="l" defTabSz="457200" rtl="0" eaLnBrk="1" latinLnBrk="0" hangingPunct="1">
        <a:defRPr sz="900" kern="1200">
          <a:solidFill>
            <a:schemeClr val="tx1"/>
          </a:solidFill>
          <a:latin typeface="+mn-lt"/>
          <a:ea typeface="+mn-ea"/>
          <a:cs typeface="+mn-cs"/>
        </a:defRPr>
      </a:lvl5pPr>
      <a:lvl6pPr marL="1143000" algn="l" defTabSz="457200" rtl="0" eaLnBrk="1" latinLnBrk="0" hangingPunct="1">
        <a:defRPr sz="900" kern="1200">
          <a:solidFill>
            <a:schemeClr val="tx1"/>
          </a:solidFill>
          <a:latin typeface="+mn-lt"/>
          <a:ea typeface="+mn-ea"/>
          <a:cs typeface="+mn-cs"/>
        </a:defRPr>
      </a:lvl6pPr>
      <a:lvl7pPr marL="1371600" algn="l" defTabSz="457200" rtl="0" eaLnBrk="1" latinLnBrk="0" hangingPunct="1">
        <a:defRPr sz="900" kern="1200">
          <a:solidFill>
            <a:schemeClr val="tx1"/>
          </a:solidFill>
          <a:latin typeface="+mn-lt"/>
          <a:ea typeface="+mn-ea"/>
          <a:cs typeface="+mn-cs"/>
        </a:defRPr>
      </a:lvl7pPr>
      <a:lvl8pPr marL="1600200" algn="l" defTabSz="457200" rtl="0" eaLnBrk="1" latinLnBrk="0" hangingPunct="1">
        <a:defRPr sz="900" kern="1200">
          <a:solidFill>
            <a:schemeClr val="tx1"/>
          </a:solidFill>
          <a:latin typeface="+mn-lt"/>
          <a:ea typeface="+mn-ea"/>
          <a:cs typeface="+mn-cs"/>
        </a:defRPr>
      </a:lvl8pPr>
      <a:lvl9pPr marL="1828800" algn="l" defTabSz="457200"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edms.cern.ch/document/3162883/2"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istnazfisnucl.sharepoint.com/:x:/s/ETO_ALL/Edt-WZWkF_5EqRM0j6B5GmoBPZd1BKytVVzZ-RUZzfHv1w?e=Bjt5K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edms.cern.ch/document/3185053/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dms.cern.ch/document/3162883/2" TargetMode="External"/><Relationship Id="rId2" Type="http://schemas.openxmlformats.org/officeDocument/2006/relationships/hyperlink" Target="https://edms.cern.ch/document/3161920/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edms.cern.ch/document/3161919/1"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E40406-6E34-D269-5C1C-31008401665E}"/>
              </a:ext>
            </a:extLst>
          </p:cNvPr>
          <p:cNvSpPr>
            <a:spLocks noGrp="1"/>
          </p:cNvSpPr>
          <p:nvPr>
            <p:ph type="ctrTitle"/>
          </p:nvPr>
        </p:nvSpPr>
        <p:spPr>
          <a:xfrm>
            <a:off x="1627909" y="1540817"/>
            <a:ext cx="9144000" cy="2387600"/>
          </a:xfrm>
          <a:prstGeom prst="rect">
            <a:avLst/>
          </a:prstGeom>
        </p:spPr>
        <p:txBody>
          <a:bodyPr>
            <a:normAutofit fontScale="90000"/>
          </a:bodyPr>
          <a:lstStyle/>
          <a:p>
            <a:r>
              <a:rPr lang="en-GB" noProof="0" dirty="0"/>
              <a:t>Building the ETO Roadmap, status, logic and methodology</a:t>
            </a:r>
          </a:p>
        </p:txBody>
      </p:sp>
      <p:sp>
        <p:nvSpPr>
          <p:cNvPr id="3" name="Sottotitolo 2">
            <a:extLst>
              <a:ext uri="{FF2B5EF4-FFF2-40B4-BE49-F238E27FC236}">
                <a16:creationId xmlns:a16="http://schemas.microsoft.com/office/drawing/2014/main" id="{63654555-FEFF-8139-E68A-F2272BC8EEF9}"/>
              </a:ext>
            </a:extLst>
          </p:cNvPr>
          <p:cNvSpPr>
            <a:spLocks noGrp="1"/>
          </p:cNvSpPr>
          <p:nvPr>
            <p:ph type="subTitle" idx="1"/>
          </p:nvPr>
        </p:nvSpPr>
        <p:spPr>
          <a:xfrm>
            <a:off x="1524000" y="3758180"/>
            <a:ext cx="9144000" cy="1774177"/>
          </a:xfrm>
        </p:spPr>
        <p:txBody>
          <a:bodyPr>
            <a:normAutofit/>
          </a:bodyPr>
          <a:lstStyle/>
          <a:p>
            <a:endParaRPr lang="en-GB" sz="1600" noProof="0" dirty="0"/>
          </a:p>
          <a:p>
            <a:r>
              <a:rPr lang="en-GB" sz="1600" noProof="0" dirty="0"/>
              <a:t>ETO Meeting, Roma 27/28/11/2024</a:t>
            </a:r>
          </a:p>
          <a:p>
            <a:r>
              <a:rPr lang="en-GB" sz="1600" noProof="0" dirty="0" err="1"/>
              <a:t>A.Variola</a:t>
            </a:r>
            <a:r>
              <a:rPr lang="en-GB" sz="1600" noProof="0" dirty="0"/>
              <a:t>, INFN Roma1</a:t>
            </a:r>
          </a:p>
        </p:txBody>
      </p:sp>
      <p:sp>
        <p:nvSpPr>
          <p:cNvPr id="7" name="Segnaposto data 6">
            <a:extLst>
              <a:ext uri="{FF2B5EF4-FFF2-40B4-BE49-F238E27FC236}">
                <a16:creationId xmlns:a16="http://schemas.microsoft.com/office/drawing/2014/main" id="{272A7FC5-F57C-A767-9F20-484A74BCCBA2}"/>
              </a:ext>
            </a:extLst>
          </p:cNvPr>
          <p:cNvSpPr>
            <a:spLocks noGrp="1"/>
          </p:cNvSpPr>
          <p:nvPr>
            <p:ph type="dt" sz="half" idx="10"/>
          </p:nvPr>
        </p:nvSpPr>
        <p:spPr/>
        <p:txBody>
          <a:bodyPr/>
          <a:lstStyle/>
          <a:p>
            <a:fld id="{8C93FD3D-60F8-4816-B90B-D36C9D7DAA31}" type="datetime1">
              <a:rPr lang="en-GB" noProof="0" smtClean="0"/>
              <a:t>27/11/2024</a:t>
            </a:fld>
            <a:endParaRPr lang="en-GB" noProof="0" dirty="0"/>
          </a:p>
        </p:txBody>
      </p:sp>
      <p:sp>
        <p:nvSpPr>
          <p:cNvPr id="8" name="Segnaposto piè di pagina 7">
            <a:extLst>
              <a:ext uri="{FF2B5EF4-FFF2-40B4-BE49-F238E27FC236}">
                <a16:creationId xmlns:a16="http://schemas.microsoft.com/office/drawing/2014/main" id="{C2D2A008-353B-95EF-C7C0-927EEBDF9B6E}"/>
              </a:ext>
            </a:extLst>
          </p:cNvPr>
          <p:cNvSpPr>
            <a:spLocks noGrp="1"/>
          </p:cNvSpPr>
          <p:nvPr>
            <p:ph type="ftr" sz="quarter" idx="11"/>
          </p:nvPr>
        </p:nvSpPr>
        <p:spPr/>
        <p:txBody>
          <a:bodyPr/>
          <a:lstStyle/>
          <a:p>
            <a:r>
              <a:rPr lang="en-GB" noProof="0" dirty="0"/>
              <a:t>Alessandro Variola, INFN Roma1</a:t>
            </a:r>
          </a:p>
        </p:txBody>
      </p:sp>
      <p:sp>
        <p:nvSpPr>
          <p:cNvPr id="9" name="Segnaposto numero diapositiva 8">
            <a:extLst>
              <a:ext uri="{FF2B5EF4-FFF2-40B4-BE49-F238E27FC236}">
                <a16:creationId xmlns:a16="http://schemas.microsoft.com/office/drawing/2014/main" id="{72365862-4E78-09A6-96FE-BCABC241B336}"/>
              </a:ext>
            </a:extLst>
          </p:cNvPr>
          <p:cNvSpPr>
            <a:spLocks noGrp="1"/>
          </p:cNvSpPr>
          <p:nvPr>
            <p:ph type="sldNum" sz="quarter" idx="12"/>
          </p:nvPr>
        </p:nvSpPr>
        <p:spPr/>
        <p:txBody>
          <a:bodyPr/>
          <a:lstStyle/>
          <a:p>
            <a:fld id="{4A588E94-D684-4AFC-9390-30473AF4AA44}" type="slidenum">
              <a:rPr lang="en-GB" noProof="0" smtClean="0"/>
              <a:t>1</a:t>
            </a:fld>
            <a:endParaRPr lang="en-GB" noProof="0" dirty="0"/>
          </a:p>
        </p:txBody>
      </p:sp>
    </p:spTree>
    <p:extLst>
      <p:ext uri="{BB962C8B-B14F-4D97-AF65-F5344CB8AC3E}">
        <p14:creationId xmlns:p14="http://schemas.microsoft.com/office/powerpoint/2010/main" val="3479069251"/>
      </p:ext>
    </p:extLst>
  </p:cSld>
  <p:clrMapOvr>
    <a:masterClrMapping/>
  </p:clrMapOvr>
  <mc:AlternateContent xmlns:mc="http://schemas.openxmlformats.org/markup-compatibility/2006" xmlns:p14="http://schemas.microsoft.com/office/powerpoint/2010/main">
    <mc:Choice Requires="p14">
      <p:transition spd="slow" p14:dur="2000" advTm="214"/>
    </mc:Choice>
    <mc:Fallback xmlns="">
      <p:transition spd="slow" advTm="21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980CE364-4BFC-F8FC-DC2A-2B03FACB9041}"/>
              </a:ext>
            </a:extLst>
          </p:cNvPr>
          <p:cNvSpPr>
            <a:spLocks noGrp="1"/>
          </p:cNvSpPr>
          <p:nvPr>
            <p:ph idx="1"/>
          </p:nvPr>
        </p:nvSpPr>
        <p:spPr>
          <a:xfrm>
            <a:off x="838200" y="2141537"/>
            <a:ext cx="10795000" cy="2989263"/>
          </a:xfrm>
        </p:spPr>
        <p:txBody>
          <a:bodyPr/>
          <a:lstStyle/>
          <a:p>
            <a:r>
              <a:rPr lang="en-GB" noProof="0" dirty="0"/>
              <a:t>4)	The lifecycle of the </a:t>
            </a:r>
            <a:r>
              <a:rPr lang="en-GB" noProof="0" dirty="0">
                <a:solidFill>
                  <a:srgbClr val="FF0000"/>
                </a:solidFill>
              </a:rPr>
              <a:t>reports</a:t>
            </a:r>
            <a:r>
              <a:rPr lang="en-GB" noProof="0" dirty="0"/>
              <a:t> and of these intermediate documents, (upgrades, release, verification, validation etc.) must be duly defined.</a:t>
            </a:r>
          </a:p>
          <a:p>
            <a:pPr marL="0" indent="0" algn="ctr">
              <a:buNone/>
            </a:pPr>
            <a:r>
              <a:rPr lang="en-GB" sz="3200" noProof="0" dirty="0"/>
              <a:t>Also, if not associated to the reports the process of verification and validation of the deliverables is still topical</a:t>
            </a:r>
          </a:p>
          <a:p>
            <a:endParaRPr lang="en-GB" noProof="0" dirty="0"/>
          </a:p>
        </p:txBody>
      </p:sp>
      <p:sp>
        <p:nvSpPr>
          <p:cNvPr id="3" name="Segnaposto data 2">
            <a:extLst>
              <a:ext uri="{FF2B5EF4-FFF2-40B4-BE49-F238E27FC236}">
                <a16:creationId xmlns:a16="http://schemas.microsoft.com/office/drawing/2014/main" id="{27979E63-4F79-2648-E0E5-9B9F9B690937}"/>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16347DAF-9164-89FB-2ABD-A60C8D9AE46E}"/>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7471E1FE-6DA2-CD44-DABB-D0B9E3465B18}"/>
              </a:ext>
            </a:extLst>
          </p:cNvPr>
          <p:cNvSpPr>
            <a:spLocks noGrp="1"/>
          </p:cNvSpPr>
          <p:nvPr>
            <p:ph type="sldNum" sz="quarter" idx="12"/>
          </p:nvPr>
        </p:nvSpPr>
        <p:spPr/>
        <p:txBody>
          <a:bodyPr/>
          <a:lstStyle/>
          <a:p>
            <a:fld id="{4A588E94-D684-4AFC-9390-30473AF4AA44}" type="slidenum">
              <a:rPr lang="en-GB" noProof="0" smtClean="0"/>
              <a:pPr/>
              <a:t>10</a:t>
            </a:fld>
            <a:endParaRPr lang="en-GB" noProof="0" dirty="0"/>
          </a:p>
        </p:txBody>
      </p:sp>
      <p:sp>
        <p:nvSpPr>
          <p:cNvPr id="6" name="Titolo 5">
            <a:extLst>
              <a:ext uri="{FF2B5EF4-FFF2-40B4-BE49-F238E27FC236}">
                <a16:creationId xmlns:a16="http://schemas.microsoft.com/office/drawing/2014/main" id="{382F905C-DCFB-4123-BFB7-5456502241DE}"/>
              </a:ext>
            </a:extLst>
          </p:cNvPr>
          <p:cNvSpPr>
            <a:spLocks noGrp="1"/>
          </p:cNvSpPr>
          <p:nvPr>
            <p:ph type="title"/>
          </p:nvPr>
        </p:nvSpPr>
        <p:spPr/>
        <p:txBody>
          <a:bodyPr/>
          <a:lstStyle/>
          <a:p>
            <a:r>
              <a:rPr lang="en-GB" noProof="0" dirty="0"/>
              <a:t>Pending</a:t>
            </a:r>
          </a:p>
        </p:txBody>
      </p:sp>
    </p:spTree>
    <p:extLst>
      <p:ext uri="{BB962C8B-B14F-4D97-AF65-F5344CB8AC3E}">
        <p14:creationId xmlns:p14="http://schemas.microsoft.com/office/powerpoint/2010/main" val="1097559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8CAE88AB-4EF2-F98D-5E65-6CF52291002D}"/>
              </a:ext>
            </a:extLst>
          </p:cNvPr>
          <p:cNvSpPr>
            <a:spLocks noGrp="1"/>
          </p:cNvSpPr>
          <p:nvPr>
            <p:ph idx="1"/>
          </p:nvPr>
        </p:nvSpPr>
        <p:spPr>
          <a:xfrm>
            <a:off x="721963" y="1585077"/>
            <a:ext cx="10515600" cy="4351338"/>
          </a:xfrm>
        </p:spPr>
        <p:txBody>
          <a:bodyPr>
            <a:normAutofit fontScale="70000" lnSpcReduction="20000"/>
          </a:bodyPr>
          <a:lstStyle/>
          <a:p>
            <a:pPr algn="just">
              <a:spcBef>
                <a:spcPts val="1200"/>
              </a:spcBef>
            </a:pPr>
            <a:r>
              <a:rPr lang="en-GB" noProof="0" dirty="0"/>
              <a:t>EU project, coordinated by Mario Martinez that is a component of the ETO directorate</a:t>
            </a:r>
          </a:p>
          <a:p>
            <a:pPr algn="just">
              <a:spcBef>
                <a:spcPts val="1200"/>
              </a:spcBef>
            </a:pPr>
            <a:r>
              <a:rPr lang="en-GB" noProof="0" dirty="0">
                <a:solidFill>
                  <a:srgbClr val="0070C0"/>
                </a:solidFill>
              </a:rPr>
              <a:t>Many of the arguments, answering to the mandate requirements are covered in the ET-PP program, in the context for the different WP</a:t>
            </a:r>
          </a:p>
          <a:p>
            <a:pPr algn="just">
              <a:spcBef>
                <a:spcPts val="1200"/>
              </a:spcBef>
            </a:pPr>
            <a:r>
              <a:rPr lang="en-GB" noProof="0" dirty="0">
                <a:solidFill>
                  <a:srgbClr val="0070C0"/>
                </a:solidFill>
              </a:rPr>
              <a:t>A strong synergy is present and the ETO roadmap shall be aligned with the ET-PP project</a:t>
            </a:r>
          </a:p>
          <a:p>
            <a:pPr algn="just">
              <a:spcBef>
                <a:spcPts val="1200"/>
              </a:spcBef>
            </a:pPr>
            <a:r>
              <a:rPr lang="en-GB" noProof="0" dirty="0"/>
              <a:t>ETO is co-leading WP1 (Management and Coordination), WP2 (Organization, Governance and Legal Aspects), WP5 (Project Office and Engineering Department), WP9 (Sustainable Development Strategy)</a:t>
            </a:r>
          </a:p>
          <a:p>
            <a:pPr algn="just">
              <a:spcBef>
                <a:spcPts val="1200"/>
              </a:spcBef>
            </a:pPr>
            <a:r>
              <a:rPr lang="en-GB" noProof="0" dirty="0"/>
              <a:t>Strong and visible participation also in WP6 (Technical Design) thanks to the CERN collaboration for Vacuum and the ED effort in the detector studies and in WP10 (Education, Outreach and Citizen Engagement) thanks to all the efforts of the ETO communication office</a:t>
            </a:r>
          </a:p>
          <a:p>
            <a:pPr algn="just">
              <a:spcBef>
                <a:spcPts val="1200"/>
              </a:spcBef>
            </a:pPr>
            <a:r>
              <a:rPr lang="en-GB" noProof="0" dirty="0"/>
              <a:t>ET-PP is the ET community ‘postcard’ that we send to EU. We must be aware of the importance of its success.</a:t>
            </a:r>
          </a:p>
          <a:p>
            <a:pPr algn="just">
              <a:spcBef>
                <a:spcPts val="1200"/>
              </a:spcBef>
            </a:pPr>
            <a:r>
              <a:rPr lang="en-GB" u="sng" noProof="0" dirty="0">
                <a:solidFill>
                  <a:srgbClr val="0070C0"/>
                </a:solidFill>
              </a:rPr>
              <a:t>The reliability of our roadmap will depend on the quality of the ET-PP outcome</a:t>
            </a:r>
          </a:p>
          <a:p>
            <a:pPr algn="just">
              <a:spcBef>
                <a:spcPts val="1200"/>
              </a:spcBef>
            </a:pPr>
            <a:r>
              <a:rPr lang="en-GB" dirty="0">
                <a:solidFill>
                  <a:schemeClr val="tx1"/>
                </a:solidFill>
                <a:latin typeface="Arial Unicode MS"/>
              </a:rPr>
              <a:t>Future ET-PP meeting on the subject ‘</a:t>
            </a:r>
            <a:r>
              <a:rPr lang="it-IT" dirty="0" err="1">
                <a:solidFill>
                  <a:schemeClr val="tx1"/>
                </a:solidFill>
                <a:latin typeface="Arial Unicode MS"/>
              </a:rPr>
              <a:t>h</a:t>
            </a:r>
            <a:r>
              <a:rPr lang="it-IT" altLang="it-IT" dirty="0" err="1">
                <a:solidFill>
                  <a:schemeClr val="tx1"/>
                </a:solidFill>
                <a:latin typeface="Arial Unicode MS"/>
              </a:rPr>
              <a:t>ow</a:t>
            </a:r>
            <a:r>
              <a:rPr kumimoji="0" lang="it-IT" altLang="it-IT" sz="2400" b="0" i="0" u="none" strike="noStrike" cap="none" normalizeH="0" baseline="0" dirty="0">
                <a:ln>
                  <a:noFill/>
                </a:ln>
                <a:solidFill>
                  <a:schemeClr val="tx1"/>
                </a:solidFill>
                <a:effectLst/>
                <a:latin typeface="Arial Unicode MS"/>
              </a:rPr>
              <a:t> can </a:t>
            </a:r>
            <a:r>
              <a:rPr kumimoji="0" lang="it-IT" altLang="it-IT" sz="2400" b="0" i="0" u="none" strike="noStrike" cap="none" normalizeH="0" baseline="0" dirty="0" err="1">
                <a:ln>
                  <a:noFill/>
                </a:ln>
                <a:solidFill>
                  <a:schemeClr val="tx1"/>
                </a:solidFill>
                <a:effectLst/>
                <a:latin typeface="Arial Unicode MS"/>
              </a:rPr>
              <a:t>we</a:t>
            </a:r>
            <a:r>
              <a:rPr kumimoji="0" lang="it-IT" altLang="it-IT" sz="2400" b="0" i="0" u="none" strike="noStrike" cap="none" normalizeH="0" baseline="0" dirty="0">
                <a:ln>
                  <a:noFill/>
                </a:ln>
                <a:solidFill>
                  <a:schemeClr val="tx1"/>
                </a:solidFill>
                <a:effectLst/>
                <a:latin typeface="Arial Unicode MS"/>
              </a:rPr>
              <a:t> transfer the WP </a:t>
            </a:r>
            <a:r>
              <a:rPr lang="it-IT" altLang="it-IT" dirty="0">
                <a:solidFill>
                  <a:schemeClr val="tx1"/>
                </a:solidFill>
                <a:latin typeface="Arial Unicode MS"/>
              </a:rPr>
              <a:t>activities to ETO or ETC ‘ to </a:t>
            </a:r>
            <a:r>
              <a:rPr lang="it-IT" altLang="it-IT" dirty="0" err="1">
                <a:solidFill>
                  <a:schemeClr val="tx1"/>
                </a:solidFill>
                <a:latin typeface="Arial Unicode MS"/>
              </a:rPr>
              <a:t>steer</a:t>
            </a:r>
            <a:r>
              <a:rPr lang="it-IT" altLang="it-IT" dirty="0">
                <a:solidFill>
                  <a:schemeClr val="tx1"/>
                </a:solidFill>
                <a:latin typeface="Arial Unicode MS"/>
              </a:rPr>
              <a:t> the management </a:t>
            </a:r>
            <a:r>
              <a:rPr lang="it-IT" altLang="it-IT" dirty="0" err="1">
                <a:solidFill>
                  <a:schemeClr val="tx1"/>
                </a:solidFill>
                <a:latin typeface="Arial Unicode MS"/>
              </a:rPr>
              <a:t>process</a:t>
            </a:r>
            <a:r>
              <a:rPr lang="it-IT" altLang="it-IT" dirty="0">
                <a:solidFill>
                  <a:schemeClr val="tx1"/>
                </a:solidFill>
                <a:latin typeface="Arial Unicode MS"/>
              </a:rPr>
              <a:t>.</a:t>
            </a:r>
          </a:p>
          <a:p>
            <a:pPr algn="just">
              <a:spcBef>
                <a:spcPts val="1200"/>
              </a:spcBef>
            </a:pPr>
            <a:endParaRPr lang="en-GB" u="sng" noProof="0" dirty="0">
              <a:solidFill>
                <a:srgbClr val="0070C0"/>
              </a:solidFill>
            </a:endParaRPr>
          </a:p>
          <a:p>
            <a:pPr marL="0" indent="0">
              <a:spcBef>
                <a:spcPts val="1200"/>
              </a:spcBef>
              <a:buNone/>
            </a:pPr>
            <a:endParaRPr lang="en-GB" noProof="0" dirty="0"/>
          </a:p>
        </p:txBody>
      </p:sp>
      <p:sp>
        <p:nvSpPr>
          <p:cNvPr id="3" name="Segnaposto data 2">
            <a:extLst>
              <a:ext uri="{FF2B5EF4-FFF2-40B4-BE49-F238E27FC236}">
                <a16:creationId xmlns:a16="http://schemas.microsoft.com/office/drawing/2014/main" id="{966368EF-4AEA-92C9-B71F-66FA49A3AD80}"/>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F505ECC0-B328-1D66-E69F-53A57EF5048F}"/>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D4213CEE-2A2E-9E9E-9A43-2909B3AECF21}"/>
              </a:ext>
            </a:extLst>
          </p:cNvPr>
          <p:cNvSpPr>
            <a:spLocks noGrp="1"/>
          </p:cNvSpPr>
          <p:nvPr>
            <p:ph type="sldNum" sz="quarter" idx="12"/>
          </p:nvPr>
        </p:nvSpPr>
        <p:spPr/>
        <p:txBody>
          <a:bodyPr/>
          <a:lstStyle/>
          <a:p>
            <a:fld id="{4A588E94-D684-4AFC-9390-30473AF4AA44}" type="slidenum">
              <a:rPr lang="en-GB" noProof="0" smtClean="0"/>
              <a:pPr/>
              <a:t>11</a:t>
            </a:fld>
            <a:endParaRPr lang="en-GB" noProof="0" dirty="0"/>
          </a:p>
        </p:txBody>
      </p:sp>
      <p:sp>
        <p:nvSpPr>
          <p:cNvPr id="6" name="Titolo 5">
            <a:extLst>
              <a:ext uri="{FF2B5EF4-FFF2-40B4-BE49-F238E27FC236}">
                <a16:creationId xmlns:a16="http://schemas.microsoft.com/office/drawing/2014/main" id="{5C7B2833-CBE4-8AEA-86BB-200F92B862FF}"/>
              </a:ext>
            </a:extLst>
          </p:cNvPr>
          <p:cNvSpPr>
            <a:spLocks noGrp="1"/>
          </p:cNvSpPr>
          <p:nvPr>
            <p:ph type="title"/>
          </p:nvPr>
        </p:nvSpPr>
        <p:spPr>
          <a:xfrm>
            <a:off x="838200" y="445188"/>
            <a:ext cx="10515600" cy="757093"/>
          </a:xfrm>
        </p:spPr>
        <p:txBody>
          <a:bodyPr/>
          <a:lstStyle/>
          <a:p>
            <a:r>
              <a:rPr lang="en-GB" noProof="0" dirty="0"/>
              <a:t>ET-PP</a:t>
            </a:r>
          </a:p>
        </p:txBody>
      </p:sp>
      <p:sp>
        <p:nvSpPr>
          <p:cNvPr id="9" name="Rectangle 3">
            <a:extLst>
              <a:ext uri="{FF2B5EF4-FFF2-40B4-BE49-F238E27FC236}">
                <a16:creationId xmlns:a16="http://schemas.microsoft.com/office/drawing/2014/main" id="{3AB19BAE-E11D-2751-D536-64E9D42EC70F}"/>
              </a:ext>
            </a:extLst>
          </p:cNvPr>
          <p:cNvSpPr>
            <a:spLocks noChangeArrowheads="1"/>
          </p:cNvSpPr>
          <p:nvPr/>
        </p:nvSpPr>
        <p:spPr bwMode="auto">
          <a:xfrm>
            <a:off x="0"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12504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BA12A51A-A851-F313-491D-46F8BB7AFD0A}"/>
              </a:ext>
            </a:extLst>
          </p:cNvPr>
          <p:cNvSpPr>
            <a:spLocks noGrp="1"/>
          </p:cNvSpPr>
          <p:nvPr>
            <p:ph idx="1"/>
          </p:nvPr>
        </p:nvSpPr>
        <p:spPr/>
        <p:txBody>
          <a:bodyPr/>
          <a:lstStyle/>
          <a:p>
            <a:pPr algn="just"/>
            <a:r>
              <a:rPr lang="en-GB" noProof="0" dirty="0">
                <a:hlinkClick r:id="rId2"/>
              </a:rPr>
              <a:t>https://edms.cern.ch/document/3162883/2</a:t>
            </a:r>
            <a:endParaRPr lang="en-GB" noProof="0" dirty="0"/>
          </a:p>
          <a:p>
            <a:pPr marL="0" indent="0" algn="ctr">
              <a:buNone/>
            </a:pPr>
            <a:r>
              <a:rPr lang="en-GB" noProof="0" dirty="0"/>
              <a:t>Roadmap executive summary, a document that briefly summarize the context, the methodology and the main cornerstones of the ETO roadmap:</a:t>
            </a:r>
          </a:p>
          <a:p>
            <a:pPr marL="457200" indent="-457200" algn="just">
              <a:buAutoNum type="arabicParenR"/>
            </a:pPr>
            <a:r>
              <a:rPr lang="en-GB" noProof="0" dirty="0"/>
              <a:t>Main deliverables -&gt; (that generate the WBS)</a:t>
            </a:r>
          </a:p>
          <a:p>
            <a:pPr marL="457200" indent="-457200" algn="just">
              <a:buAutoNum type="arabicParenR"/>
            </a:pPr>
            <a:r>
              <a:rPr lang="en-GB" noProof="0" dirty="0"/>
              <a:t>Main Milestones</a:t>
            </a:r>
          </a:p>
          <a:p>
            <a:pPr marL="457200" indent="-457200" algn="just">
              <a:buAutoNum type="arabicParenR"/>
            </a:pPr>
            <a:r>
              <a:rPr lang="en-GB" noProof="0" dirty="0"/>
              <a:t>Main turning points</a:t>
            </a:r>
          </a:p>
          <a:p>
            <a:pPr marL="457200" indent="-457200" algn="just">
              <a:buAutoNum type="arabicParenR"/>
            </a:pPr>
            <a:endParaRPr lang="en-GB" noProof="0" dirty="0"/>
          </a:p>
        </p:txBody>
      </p:sp>
      <p:sp>
        <p:nvSpPr>
          <p:cNvPr id="3" name="Segnaposto data 2">
            <a:extLst>
              <a:ext uri="{FF2B5EF4-FFF2-40B4-BE49-F238E27FC236}">
                <a16:creationId xmlns:a16="http://schemas.microsoft.com/office/drawing/2014/main" id="{2EA7416B-E78F-873C-5FF3-5FCBAC7BF260}"/>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377D6CF0-ED33-7CDD-0D7F-C01DB42D915F}"/>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11EEC175-A919-27F7-D1C0-2B0302926417}"/>
              </a:ext>
            </a:extLst>
          </p:cNvPr>
          <p:cNvSpPr>
            <a:spLocks noGrp="1"/>
          </p:cNvSpPr>
          <p:nvPr>
            <p:ph type="sldNum" sz="quarter" idx="12"/>
          </p:nvPr>
        </p:nvSpPr>
        <p:spPr/>
        <p:txBody>
          <a:bodyPr/>
          <a:lstStyle/>
          <a:p>
            <a:fld id="{4A588E94-D684-4AFC-9390-30473AF4AA44}" type="slidenum">
              <a:rPr lang="en-GB" noProof="0" smtClean="0"/>
              <a:pPr/>
              <a:t>12</a:t>
            </a:fld>
            <a:endParaRPr lang="en-GB" noProof="0" dirty="0"/>
          </a:p>
        </p:txBody>
      </p:sp>
      <p:sp>
        <p:nvSpPr>
          <p:cNvPr id="6" name="Titolo 5">
            <a:extLst>
              <a:ext uri="{FF2B5EF4-FFF2-40B4-BE49-F238E27FC236}">
                <a16:creationId xmlns:a16="http://schemas.microsoft.com/office/drawing/2014/main" id="{A3461BC8-8795-B670-F83C-8011D14507ED}"/>
              </a:ext>
            </a:extLst>
          </p:cNvPr>
          <p:cNvSpPr>
            <a:spLocks noGrp="1"/>
          </p:cNvSpPr>
          <p:nvPr>
            <p:ph type="title"/>
          </p:nvPr>
        </p:nvSpPr>
        <p:spPr/>
        <p:txBody>
          <a:bodyPr/>
          <a:lstStyle/>
          <a:p>
            <a:r>
              <a:rPr lang="en-GB" noProof="0" dirty="0"/>
              <a:t>Roadmap status</a:t>
            </a:r>
          </a:p>
        </p:txBody>
      </p:sp>
    </p:spTree>
    <p:extLst>
      <p:ext uri="{BB962C8B-B14F-4D97-AF65-F5344CB8AC3E}">
        <p14:creationId xmlns:p14="http://schemas.microsoft.com/office/powerpoint/2010/main" val="3047155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633A9290-54E1-7412-CF47-26B77A085470}"/>
              </a:ext>
            </a:extLst>
          </p:cNvPr>
          <p:cNvSpPr>
            <a:spLocks noGrp="1"/>
          </p:cNvSpPr>
          <p:nvPr>
            <p:ph idx="1"/>
          </p:nvPr>
        </p:nvSpPr>
        <p:spPr>
          <a:xfrm>
            <a:off x="838200" y="1717137"/>
            <a:ext cx="10515600" cy="4351338"/>
          </a:xfrm>
        </p:spPr>
        <p:txBody>
          <a:bodyPr>
            <a:normAutofit/>
          </a:bodyPr>
          <a:lstStyle/>
          <a:p>
            <a:pPr>
              <a:spcBef>
                <a:spcPts val="600"/>
              </a:spcBef>
            </a:pPr>
            <a:r>
              <a:rPr lang="en-GB" noProof="0" dirty="0"/>
              <a:t>Deliverable 1 - Document: ETO in phase one</a:t>
            </a:r>
          </a:p>
          <a:p>
            <a:pPr>
              <a:spcBef>
                <a:spcPts val="600"/>
              </a:spcBef>
            </a:pPr>
            <a:r>
              <a:rPr lang="en-GB" noProof="0" dirty="0"/>
              <a:t>Deliverable 2 - Document: Phase 1 preliminary TDR</a:t>
            </a:r>
          </a:p>
          <a:p>
            <a:pPr>
              <a:spcBef>
                <a:spcPts val="600"/>
              </a:spcBef>
            </a:pPr>
            <a:r>
              <a:rPr lang="en-GB" noProof="0" dirty="0"/>
              <a:t>Deliverable 3 – Document: Project Management Plan </a:t>
            </a:r>
          </a:p>
          <a:p>
            <a:pPr>
              <a:spcBef>
                <a:spcPts val="600"/>
              </a:spcBef>
            </a:pPr>
            <a:r>
              <a:rPr lang="en-GB" noProof="0" dirty="0"/>
              <a:t>Deliverable 4 - Document: Organizational chart </a:t>
            </a:r>
          </a:p>
          <a:p>
            <a:pPr>
              <a:spcBef>
                <a:spcPts val="600"/>
              </a:spcBef>
            </a:pPr>
            <a:r>
              <a:rPr lang="en-GB" noProof="0" dirty="0"/>
              <a:t>Deliverable 5 – Document: Safety agreement </a:t>
            </a:r>
          </a:p>
          <a:p>
            <a:pPr>
              <a:spcBef>
                <a:spcPts val="600"/>
              </a:spcBef>
            </a:pPr>
            <a:r>
              <a:rPr lang="en-GB" noProof="0" dirty="0"/>
              <a:t>Deliverable 6 – Document: Phase 1 Cost book  </a:t>
            </a:r>
          </a:p>
          <a:p>
            <a:pPr>
              <a:spcBef>
                <a:spcPts val="600"/>
              </a:spcBef>
            </a:pPr>
            <a:r>
              <a:rPr lang="en-GB" noProof="0" dirty="0"/>
              <a:t>Deliverable 7 – Document: Project impact </a:t>
            </a:r>
          </a:p>
          <a:p>
            <a:pPr>
              <a:spcBef>
                <a:spcPts val="600"/>
              </a:spcBef>
            </a:pPr>
            <a:r>
              <a:rPr lang="en-GB" noProof="0" dirty="0"/>
              <a:t>Deliverable 8 – Document: Configuration analysis  </a:t>
            </a:r>
          </a:p>
          <a:p>
            <a:pPr>
              <a:spcBef>
                <a:spcPts val="600"/>
              </a:spcBef>
            </a:pPr>
            <a:r>
              <a:rPr lang="en-GB" noProof="0" dirty="0"/>
              <a:t>Deliverable 9 – Document: Phase 1 Risk report</a:t>
            </a:r>
          </a:p>
          <a:p>
            <a:pPr>
              <a:spcBef>
                <a:spcPts val="600"/>
              </a:spcBef>
            </a:pPr>
            <a:endParaRPr lang="en-GB" noProof="0" dirty="0"/>
          </a:p>
          <a:p>
            <a:pPr>
              <a:spcBef>
                <a:spcPts val="600"/>
              </a:spcBef>
            </a:pPr>
            <a:endParaRPr lang="en-GB" noProof="0" dirty="0"/>
          </a:p>
          <a:p>
            <a:pPr>
              <a:spcBef>
                <a:spcPts val="600"/>
              </a:spcBef>
            </a:pPr>
            <a:endParaRPr lang="en-GB" noProof="0" dirty="0"/>
          </a:p>
          <a:p>
            <a:pPr>
              <a:spcBef>
                <a:spcPts val="600"/>
              </a:spcBef>
            </a:pPr>
            <a:endParaRPr lang="en-GB" noProof="0" dirty="0"/>
          </a:p>
          <a:p>
            <a:pPr>
              <a:spcBef>
                <a:spcPts val="600"/>
              </a:spcBef>
            </a:pPr>
            <a:endParaRPr lang="en-GB" noProof="0" dirty="0"/>
          </a:p>
          <a:p>
            <a:pPr marL="0" indent="0">
              <a:spcBef>
                <a:spcPts val="600"/>
              </a:spcBef>
              <a:buNone/>
            </a:pPr>
            <a:endParaRPr lang="en-GB" noProof="0" dirty="0"/>
          </a:p>
          <a:p>
            <a:pPr>
              <a:spcBef>
                <a:spcPts val="600"/>
              </a:spcBef>
            </a:pPr>
            <a:endParaRPr lang="en-GB" noProof="0" dirty="0"/>
          </a:p>
          <a:p>
            <a:pPr>
              <a:spcBef>
                <a:spcPts val="600"/>
              </a:spcBef>
            </a:pPr>
            <a:endParaRPr lang="en-GB" noProof="0" dirty="0"/>
          </a:p>
          <a:p>
            <a:pPr>
              <a:spcBef>
                <a:spcPts val="600"/>
              </a:spcBef>
            </a:pPr>
            <a:endParaRPr lang="en-GB" noProof="0" dirty="0"/>
          </a:p>
        </p:txBody>
      </p:sp>
      <p:sp>
        <p:nvSpPr>
          <p:cNvPr id="3" name="Segnaposto data 2">
            <a:extLst>
              <a:ext uri="{FF2B5EF4-FFF2-40B4-BE49-F238E27FC236}">
                <a16:creationId xmlns:a16="http://schemas.microsoft.com/office/drawing/2014/main" id="{87B6BB19-ED6C-D7A0-24E4-417525759B4B}"/>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5C89C00A-A442-E1B4-6694-533D1280AC42}"/>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6284C0FD-B6E0-C1A8-55CF-ADAF5597F80D}"/>
              </a:ext>
            </a:extLst>
          </p:cNvPr>
          <p:cNvSpPr>
            <a:spLocks noGrp="1"/>
          </p:cNvSpPr>
          <p:nvPr>
            <p:ph type="sldNum" sz="quarter" idx="12"/>
          </p:nvPr>
        </p:nvSpPr>
        <p:spPr/>
        <p:txBody>
          <a:bodyPr/>
          <a:lstStyle/>
          <a:p>
            <a:fld id="{4A588E94-D684-4AFC-9390-30473AF4AA44}" type="slidenum">
              <a:rPr lang="en-GB" noProof="0" smtClean="0"/>
              <a:pPr/>
              <a:t>13</a:t>
            </a:fld>
            <a:endParaRPr lang="en-GB" noProof="0" dirty="0"/>
          </a:p>
        </p:txBody>
      </p:sp>
      <p:sp>
        <p:nvSpPr>
          <p:cNvPr id="6" name="Titolo 5">
            <a:extLst>
              <a:ext uri="{FF2B5EF4-FFF2-40B4-BE49-F238E27FC236}">
                <a16:creationId xmlns:a16="http://schemas.microsoft.com/office/drawing/2014/main" id="{3CED62E6-6516-3095-E147-B0FA4D49D5DC}"/>
              </a:ext>
            </a:extLst>
          </p:cNvPr>
          <p:cNvSpPr>
            <a:spLocks noGrp="1"/>
          </p:cNvSpPr>
          <p:nvPr>
            <p:ph type="title"/>
          </p:nvPr>
        </p:nvSpPr>
        <p:spPr/>
        <p:txBody>
          <a:bodyPr/>
          <a:lstStyle/>
          <a:p>
            <a:r>
              <a:rPr lang="en-GB" noProof="0" dirty="0"/>
              <a:t>Deliverables</a:t>
            </a:r>
          </a:p>
        </p:txBody>
      </p:sp>
    </p:spTree>
    <p:extLst>
      <p:ext uri="{BB962C8B-B14F-4D97-AF65-F5344CB8AC3E}">
        <p14:creationId xmlns:p14="http://schemas.microsoft.com/office/powerpoint/2010/main" val="2257404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06076EE5-CDBF-157E-F723-157B1CBFA0B9}"/>
              </a:ext>
            </a:extLst>
          </p:cNvPr>
          <p:cNvSpPr>
            <a:spLocks noGrp="1"/>
          </p:cNvSpPr>
          <p:nvPr>
            <p:ph idx="1"/>
          </p:nvPr>
        </p:nvSpPr>
        <p:spPr>
          <a:xfrm>
            <a:off x="977900" y="1313150"/>
            <a:ext cx="10515600" cy="3484707"/>
          </a:xfrm>
        </p:spPr>
        <p:txBody>
          <a:bodyPr>
            <a:noAutofit/>
          </a:bodyPr>
          <a:lstStyle/>
          <a:p>
            <a:pPr>
              <a:spcBef>
                <a:spcPts val="600"/>
              </a:spcBef>
            </a:pPr>
            <a:r>
              <a:rPr lang="en-GB" sz="1800" noProof="0" dirty="0"/>
              <a:t>The hierarchical lines, and operative rules established between the stakeholders. </a:t>
            </a:r>
          </a:p>
          <a:p>
            <a:pPr>
              <a:spcBef>
                <a:spcPts val="600"/>
              </a:spcBef>
            </a:pPr>
            <a:r>
              <a:rPr lang="en-GB" sz="1800" noProof="0" dirty="0"/>
              <a:t>Approval of ETO organizational and legal definition.  </a:t>
            </a:r>
          </a:p>
          <a:p>
            <a:pPr>
              <a:spcBef>
                <a:spcPts val="600"/>
              </a:spcBef>
            </a:pPr>
            <a:r>
              <a:rPr lang="en-GB" sz="1800" noProof="0" dirty="0"/>
              <a:t>ETO resources available to steer the transition of the activities to a project context. </a:t>
            </a:r>
          </a:p>
          <a:p>
            <a:pPr>
              <a:spcBef>
                <a:spcPts val="600"/>
              </a:spcBef>
            </a:pPr>
            <a:r>
              <a:rPr lang="en-GB" sz="1800" noProof="0" dirty="0"/>
              <a:t>Project baseline definition and release. </a:t>
            </a:r>
          </a:p>
          <a:p>
            <a:pPr>
              <a:spcBef>
                <a:spcPts val="600"/>
              </a:spcBef>
            </a:pPr>
            <a:r>
              <a:rPr lang="en-GB" sz="1800" noProof="0" dirty="0"/>
              <a:t>Project structure implemented. To proceed with the project definition, it is necessary to make a transition from organizational to project-based management, where decision lines are determined. </a:t>
            </a:r>
          </a:p>
          <a:p>
            <a:pPr>
              <a:spcBef>
                <a:spcPts val="600"/>
              </a:spcBef>
            </a:pPr>
            <a:r>
              <a:rPr lang="en-GB" sz="1800" noProof="0" dirty="0"/>
              <a:t>ET-PP project outcome. Many arguments necessary for the release of deliverables are already developed in the context of the ET-PP project.  </a:t>
            </a:r>
          </a:p>
          <a:p>
            <a:pPr>
              <a:spcBef>
                <a:spcPts val="600"/>
              </a:spcBef>
            </a:pPr>
            <a:r>
              <a:rPr lang="en-GB" sz="1800" noProof="0" dirty="0"/>
              <a:t>The recognition of the ET project in CERN's strategy.</a:t>
            </a:r>
          </a:p>
          <a:p>
            <a:pPr>
              <a:spcBef>
                <a:spcPts val="600"/>
              </a:spcBef>
            </a:pPr>
            <a:r>
              <a:rPr lang="en-GB" sz="1800" noProof="0" dirty="0"/>
              <a:t>The release of the new ESFRI roadmap. </a:t>
            </a:r>
          </a:p>
          <a:p>
            <a:pPr>
              <a:spcBef>
                <a:spcPts val="600"/>
              </a:spcBef>
            </a:pPr>
            <a:r>
              <a:rPr lang="en-GB" sz="1800" noProof="0" dirty="0"/>
              <a:t>The bid process definition. This milestone will allow Local Teams to develop the strategy for bid-books’ editing. </a:t>
            </a:r>
          </a:p>
          <a:p>
            <a:pPr>
              <a:spcBef>
                <a:spcPts val="600"/>
              </a:spcBef>
            </a:pPr>
            <a:r>
              <a:rPr lang="en-GB" sz="1800" noProof="0" dirty="0"/>
              <a:t>The bid-books release. This will eventually trigger the selection process. </a:t>
            </a:r>
          </a:p>
          <a:p>
            <a:pPr marL="0" indent="0">
              <a:spcBef>
                <a:spcPts val="600"/>
              </a:spcBef>
              <a:buNone/>
            </a:pPr>
            <a:endParaRPr lang="en-GB" sz="1800" noProof="0" dirty="0"/>
          </a:p>
        </p:txBody>
      </p:sp>
      <p:sp>
        <p:nvSpPr>
          <p:cNvPr id="3" name="Segnaposto data 2">
            <a:extLst>
              <a:ext uri="{FF2B5EF4-FFF2-40B4-BE49-F238E27FC236}">
                <a16:creationId xmlns:a16="http://schemas.microsoft.com/office/drawing/2014/main" id="{1EEA46FA-E83B-0283-CDF4-F7ADBF8EED03}"/>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717309E7-DD05-C177-5D22-890227488EAF}"/>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23BF1D8D-9CAF-AF6F-8F62-981BF895E66E}"/>
              </a:ext>
            </a:extLst>
          </p:cNvPr>
          <p:cNvSpPr>
            <a:spLocks noGrp="1"/>
          </p:cNvSpPr>
          <p:nvPr>
            <p:ph type="sldNum" sz="quarter" idx="12"/>
          </p:nvPr>
        </p:nvSpPr>
        <p:spPr/>
        <p:txBody>
          <a:bodyPr/>
          <a:lstStyle/>
          <a:p>
            <a:fld id="{4A588E94-D684-4AFC-9390-30473AF4AA44}" type="slidenum">
              <a:rPr lang="en-GB" noProof="0" smtClean="0"/>
              <a:pPr/>
              <a:t>14</a:t>
            </a:fld>
            <a:endParaRPr lang="en-GB" noProof="0" dirty="0"/>
          </a:p>
        </p:txBody>
      </p:sp>
      <p:sp>
        <p:nvSpPr>
          <p:cNvPr id="6" name="Titolo 5">
            <a:extLst>
              <a:ext uri="{FF2B5EF4-FFF2-40B4-BE49-F238E27FC236}">
                <a16:creationId xmlns:a16="http://schemas.microsoft.com/office/drawing/2014/main" id="{FE8A08AF-658D-4B54-DA2B-85D5786815EF}"/>
              </a:ext>
            </a:extLst>
          </p:cNvPr>
          <p:cNvSpPr>
            <a:spLocks noGrp="1"/>
          </p:cNvSpPr>
          <p:nvPr>
            <p:ph type="title"/>
          </p:nvPr>
        </p:nvSpPr>
        <p:spPr/>
        <p:txBody>
          <a:bodyPr/>
          <a:lstStyle/>
          <a:p>
            <a:r>
              <a:rPr lang="en-GB" noProof="0" dirty="0"/>
              <a:t>Milestones</a:t>
            </a:r>
          </a:p>
        </p:txBody>
      </p:sp>
    </p:spTree>
    <p:extLst>
      <p:ext uri="{BB962C8B-B14F-4D97-AF65-F5344CB8AC3E}">
        <p14:creationId xmlns:p14="http://schemas.microsoft.com/office/powerpoint/2010/main" val="22748562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072633C8-37EE-71B3-1B28-45C75C76A022}"/>
              </a:ext>
            </a:extLst>
          </p:cNvPr>
          <p:cNvSpPr>
            <a:spLocks noGrp="1"/>
          </p:cNvSpPr>
          <p:nvPr>
            <p:ph idx="1"/>
          </p:nvPr>
        </p:nvSpPr>
        <p:spPr>
          <a:xfrm>
            <a:off x="965200" y="1528977"/>
            <a:ext cx="10515600" cy="4351338"/>
          </a:xfrm>
        </p:spPr>
        <p:txBody>
          <a:bodyPr>
            <a:normAutofit fontScale="77500" lnSpcReduction="20000"/>
          </a:bodyPr>
          <a:lstStyle/>
          <a:p>
            <a:pPr marL="457200" indent="-457200">
              <a:spcBef>
                <a:spcPts val="600"/>
              </a:spcBef>
              <a:buFont typeface="+mj-lt"/>
              <a:buAutoNum type="alphaLcPeriod"/>
            </a:pPr>
            <a:r>
              <a:rPr lang="en-GB" noProof="0" dirty="0"/>
              <a:t>Timeline for phase one. Depending on the time constraints defined for phase one, achievable maturity levels in activities and deliverables are defined</a:t>
            </a:r>
            <a:r>
              <a:rPr lang="en-GB" dirty="0"/>
              <a:t> </a:t>
            </a:r>
            <a:r>
              <a:rPr lang="en-GB" dirty="0">
                <a:solidFill>
                  <a:srgbClr val="0070C0"/>
                </a:solidFill>
              </a:rPr>
              <a:t>(at present there is not established deadlines)</a:t>
            </a:r>
            <a:r>
              <a:rPr lang="en-GB" dirty="0">
                <a:solidFill>
                  <a:schemeClr val="tx1"/>
                </a:solidFill>
              </a:rPr>
              <a:t>.</a:t>
            </a:r>
            <a:endParaRPr lang="en-GB" noProof="0" dirty="0">
              <a:solidFill>
                <a:schemeClr val="tx1"/>
              </a:solidFill>
            </a:endParaRPr>
          </a:p>
          <a:p>
            <a:pPr marL="457200" indent="-457200">
              <a:spcBef>
                <a:spcPts val="600"/>
              </a:spcBef>
              <a:buFont typeface="+mj-lt"/>
              <a:buAutoNum type="alphaLcPeriod"/>
            </a:pPr>
            <a:r>
              <a:rPr lang="en-GB" noProof="0" dirty="0"/>
              <a:t>Timeline for phase one. It is important to have a decision if the choice of the site and the configuration are synchronized or not</a:t>
            </a:r>
            <a:r>
              <a:rPr lang="en-GB" dirty="0"/>
              <a:t> </a:t>
            </a:r>
            <a:r>
              <a:rPr lang="en-GB" dirty="0">
                <a:solidFill>
                  <a:srgbClr val="0070C0"/>
                </a:solidFill>
              </a:rPr>
              <a:t>(at present we are working in a synchronized scenario)</a:t>
            </a:r>
            <a:r>
              <a:rPr lang="en-GB" dirty="0"/>
              <a:t>.</a:t>
            </a:r>
            <a:endParaRPr lang="en-GB" noProof="0" dirty="0"/>
          </a:p>
          <a:p>
            <a:pPr marL="457200" indent="-457200">
              <a:spcBef>
                <a:spcPts val="600"/>
              </a:spcBef>
              <a:buFont typeface="+mj-lt"/>
              <a:buAutoNum type="alphaLcPeriod"/>
            </a:pPr>
            <a:r>
              <a:rPr lang="en-GB" noProof="0" dirty="0"/>
              <a:t>Configuration. The configuration choice is the first crucial decision to be taken. This also represents an analysis factor for site selection being the two correlated. The final configuration choice will allow to focalize the effort in producing technical solutions, costing, risks and all the other deliverable contents to the selected design. </a:t>
            </a:r>
          </a:p>
          <a:p>
            <a:pPr marL="457200" indent="-457200">
              <a:spcBef>
                <a:spcPts val="600"/>
              </a:spcBef>
              <a:buFont typeface="+mj-lt"/>
              <a:buAutoNum type="alphaLcPeriod"/>
            </a:pPr>
            <a:r>
              <a:rPr lang="en-GB" noProof="0" dirty="0"/>
              <a:t>Site selection</a:t>
            </a:r>
            <a:r>
              <a:rPr lang="en-GB" dirty="0"/>
              <a:t> </a:t>
            </a:r>
            <a:r>
              <a:rPr lang="en-GB" dirty="0">
                <a:solidFill>
                  <a:srgbClr val="0070C0"/>
                </a:solidFill>
              </a:rPr>
              <a:t>(if working in a synchronized scenario point c and d are merging)</a:t>
            </a:r>
            <a:r>
              <a:rPr lang="en-GB" dirty="0">
                <a:solidFill>
                  <a:schemeClr val="tx1"/>
                </a:solidFill>
              </a:rPr>
              <a:t>.</a:t>
            </a:r>
            <a:endParaRPr lang="en-GB" noProof="0" dirty="0">
              <a:solidFill>
                <a:schemeClr val="tx1"/>
              </a:solidFill>
            </a:endParaRPr>
          </a:p>
          <a:p>
            <a:pPr marL="457200" indent="-457200">
              <a:spcBef>
                <a:spcPts val="600"/>
              </a:spcBef>
              <a:buFont typeface="+mj-lt"/>
              <a:buAutoNum type="alphaLcPeriod"/>
            </a:pPr>
            <a:r>
              <a:rPr lang="en-GB" noProof="0" dirty="0"/>
              <a:t>Organization. The decision on the type of organization is a precursor turning point to the initiation of the project. </a:t>
            </a:r>
          </a:p>
          <a:p>
            <a:pPr marL="457200" indent="-457200">
              <a:spcBef>
                <a:spcPts val="600"/>
              </a:spcBef>
              <a:buFont typeface="+mj-lt"/>
              <a:buAutoNum type="alphaLcPeriod"/>
            </a:pPr>
            <a:r>
              <a:rPr lang="en-GB" noProof="0" dirty="0"/>
              <a:t>Project financing. The final turning point for phase one and is also a milestone. This is the decision on whether to approve the project and the financial structure to provide the necessary budget</a:t>
            </a:r>
            <a:r>
              <a:rPr lang="en-GB" dirty="0"/>
              <a:t> </a:t>
            </a:r>
            <a:r>
              <a:rPr lang="en-GB" dirty="0">
                <a:solidFill>
                  <a:srgbClr val="0070C0"/>
                </a:solidFill>
              </a:rPr>
              <a:t>(go/no-go turning point)</a:t>
            </a:r>
            <a:r>
              <a:rPr lang="en-GB" dirty="0"/>
              <a:t>.</a:t>
            </a:r>
            <a:endParaRPr lang="en-GB" noProof="0" dirty="0"/>
          </a:p>
        </p:txBody>
      </p:sp>
      <p:sp>
        <p:nvSpPr>
          <p:cNvPr id="3" name="Segnaposto data 2">
            <a:extLst>
              <a:ext uri="{FF2B5EF4-FFF2-40B4-BE49-F238E27FC236}">
                <a16:creationId xmlns:a16="http://schemas.microsoft.com/office/drawing/2014/main" id="{6DAD2F50-DA4B-74A9-4A5D-948C0EABB021}"/>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40D4C35F-5BD0-D924-AC93-F2DB4DEC2519}"/>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B14FB0B3-BB40-C058-A783-E3E62F7B9218}"/>
              </a:ext>
            </a:extLst>
          </p:cNvPr>
          <p:cNvSpPr>
            <a:spLocks noGrp="1"/>
          </p:cNvSpPr>
          <p:nvPr>
            <p:ph type="sldNum" sz="quarter" idx="12"/>
          </p:nvPr>
        </p:nvSpPr>
        <p:spPr/>
        <p:txBody>
          <a:bodyPr/>
          <a:lstStyle/>
          <a:p>
            <a:fld id="{4A588E94-D684-4AFC-9390-30473AF4AA44}" type="slidenum">
              <a:rPr lang="en-GB" noProof="0" smtClean="0"/>
              <a:pPr/>
              <a:t>15</a:t>
            </a:fld>
            <a:endParaRPr lang="en-GB" noProof="0" dirty="0"/>
          </a:p>
        </p:txBody>
      </p:sp>
      <p:sp>
        <p:nvSpPr>
          <p:cNvPr id="6" name="Titolo 5">
            <a:extLst>
              <a:ext uri="{FF2B5EF4-FFF2-40B4-BE49-F238E27FC236}">
                <a16:creationId xmlns:a16="http://schemas.microsoft.com/office/drawing/2014/main" id="{DD0204DA-8008-EEBE-5921-F55C8C6C5FDC}"/>
              </a:ext>
            </a:extLst>
          </p:cNvPr>
          <p:cNvSpPr>
            <a:spLocks noGrp="1"/>
          </p:cNvSpPr>
          <p:nvPr>
            <p:ph type="title"/>
          </p:nvPr>
        </p:nvSpPr>
        <p:spPr/>
        <p:txBody>
          <a:bodyPr/>
          <a:lstStyle/>
          <a:p>
            <a:r>
              <a:rPr lang="en-GB" noProof="0" dirty="0"/>
              <a:t>Turning points</a:t>
            </a:r>
          </a:p>
        </p:txBody>
      </p:sp>
    </p:spTree>
    <p:extLst>
      <p:ext uri="{BB962C8B-B14F-4D97-AF65-F5344CB8AC3E}">
        <p14:creationId xmlns:p14="http://schemas.microsoft.com/office/powerpoint/2010/main" val="1974581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E424B219-2599-1398-6102-F43D819FC1B2}"/>
              </a:ext>
            </a:extLst>
          </p:cNvPr>
          <p:cNvSpPr>
            <a:spLocks noGrp="1"/>
          </p:cNvSpPr>
          <p:nvPr>
            <p:ph idx="1"/>
          </p:nvPr>
        </p:nvSpPr>
        <p:spPr>
          <a:xfrm>
            <a:off x="152400" y="1497227"/>
            <a:ext cx="12039600" cy="4351338"/>
          </a:xfrm>
        </p:spPr>
        <p:txBody>
          <a:bodyPr/>
          <a:lstStyle/>
          <a:p>
            <a:r>
              <a:rPr lang="en-GB" noProof="0" dirty="0"/>
              <a:t>Excel table,  Teams group ETO ALL, Folder General/Documents/</a:t>
            </a:r>
            <a:r>
              <a:rPr lang="en-GB" noProof="0" dirty="0" err="1"/>
              <a:t>RoadmapWBS</a:t>
            </a:r>
            <a:r>
              <a:rPr lang="en-GB" noProof="0" dirty="0"/>
              <a:t> </a:t>
            </a:r>
          </a:p>
        </p:txBody>
      </p:sp>
      <p:sp>
        <p:nvSpPr>
          <p:cNvPr id="3" name="Segnaposto data 2">
            <a:extLst>
              <a:ext uri="{FF2B5EF4-FFF2-40B4-BE49-F238E27FC236}">
                <a16:creationId xmlns:a16="http://schemas.microsoft.com/office/drawing/2014/main" id="{BE7AC697-C58B-2E0C-58EF-C97D63BED49D}"/>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0332BC23-878A-8DA6-971E-A6EEE35B7E8F}"/>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5ED99081-BA55-ACEA-6D56-0A790C7D5455}"/>
              </a:ext>
            </a:extLst>
          </p:cNvPr>
          <p:cNvSpPr>
            <a:spLocks noGrp="1"/>
          </p:cNvSpPr>
          <p:nvPr>
            <p:ph type="sldNum" sz="quarter" idx="12"/>
          </p:nvPr>
        </p:nvSpPr>
        <p:spPr/>
        <p:txBody>
          <a:bodyPr/>
          <a:lstStyle/>
          <a:p>
            <a:fld id="{4A588E94-D684-4AFC-9390-30473AF4AA44}" type="slidenum">
              <a:rPr lang="en-GB" noProof="0" smtClean="0"/>
              <a:pPr/>
              <a:t>16</a:t>
            </a:fld>
            <a:endParaRPr lang="en-GB" noProof="0" dirty="0"/>
          </a:p>
        </p:txBody>
      </p:sp>
      <p:sp>
        <p:nvSpPr>
          <p:cNvPr id="6" name="Titolo 5">
            <a:extLst>
              <a:ext uri="{FF2B5EF4-FFF2-40B4-BE49-F238E27FC236}">
                <a16:creationId xmlns:a16="http://schemas.microsoft.com/office/drawing/2014/main" id="{C4731281-8072-AC6C-07F7-745D86DF3D69}"/>
              </a:ext>
            </a:extLst>
          </p:cNvPr>
          <p:cNvSpPr>
            <a:spLocks noGrp="1"/>
          </p:cNvSpPr>
          <p:nvPr>
            <p:ph type="title"/>
          </p:nvPr>
        </p:nvSpPr>
        <p:spPr/>
        <p:txBody>
          <a:bodyPr/>
          <a:lstStyle/>
          <a:p>
            <a:r>
              <a:rPr lang="en-GB" noProof="0" dirty="0"/>
              <a:t>WBS-OBS &amp; ET-PP </a:t>
            </a:r>
            <a:r>
              <a:rPr lang="en-GB" noProof="0" dirty="0" err="1"/>
              <a:t>aligment</a:t>
            </a:r>
            <a:endParaRPr lang="en-GB" noProof="0" dirty="0"/>
          </a:p>
        </p:txBody>
      </p:sp>
      <p:sp>
        <p:nvSpPr>
          <p:cNvPr id="8" name="Rectangle 2">
            <a:extLst>
              <a:ext uri="{FF2B5EF4-FFF2-40B4-BE49-F238E27FC236}">
                <a16:creationId xmlns:a16="http://schemas.microsoft.com/office/drawing/2014/main" id="{841D7F19-382F-A72B-A56A-99B88FBF38D7}"/>
              </a:ext>
            </a:extLst>
          </p:cNvPr>
          <p:cNvSpPr>
            <a:spLocks noChangeArrowheads="1"/>
          </p:cNvSpPr>
          <p:nvPr/>
        </p:nvSpPr>
        <p:spPr bwMode="auto">
          <a:xfrm>
            <a:off x="3892550" y="2146370"/>
            <a:ext cx="44069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1800" b="0" i="0" u="none" strike="noStrike" cap="none" normalizeH="0" baseline="0" noProof="0" dirty="0">
                <a:ln>
                  <a:noFill/>
                </a:ln>
                <a:solidFill>
                  <a:schemeClr val="tx1"/>
                </a:solidFill>
                <a:effectLst/>
                <a:latin typeface="Arial" panose="020B0604020202020204" pitchFamily="34" charset="0"/>
                <a:hlinkClick r:id="rId2"/>
              </a:rPr>
              <a:t>Roadmap Deliverables - WBS.xlsx</a:t>
            </a:r>
            <a:endParaRPr kumimoji="0" lang="en-GB" sz="1800" b="0" i="0" u="none" strike="noStrike" cap="none" normalizeH="0" baseline="0" noProof="0" dirty="0">
              <a:ln>
                <a:noFill/>
              </a:ln>
              <a:solidFill>
                <a:schemeClr val="tx1"/>
              </a:solidFill>
              <a:effectLst/>
              <a:latin typeface="Arial" panose="020B0604020202020204" pitchFamily="34" charset="0"/>
            </a:endParaRPr>
          </a:p>
        </p:txBody>
      </p:sp>
      <p:graphicFrame>
        <p:nvGraphicFramePr>
          <p:cNvPr id="9" name="Tabella 8">
            <a:extLst>
              <a:ext uri="{FF2B5EF4-FFF2-40B4-BE49-F238E27FC236}">
                <a16:creationId xmlns:a16="http://schemas.microsoft.com/office/drawing/2014/main" id="{03382440-45E0-D010-24EB-0CA1B680C267}"/>
              </a:ext>
            </a:extLst>
          </p:cNvPr>
          <p:cNvGraphicFramePr>
            <a:graphicFrameLocks noGrp="1"/>
          </p:cNvGraphicFramePr>
          <p:nvPr>
            <p:extLst>
              <p:ext uri="{D42A27DB-BD31-4B8C-83A1-F6EECF244321}">
                <p14:modId xmlns:p14="http://schemas.microsoft.com/office/powerpoint/2010/main" val="3562290180"/>
              </p:ext>
            </p:extLst>
          </p:nvPr>
        </p:nvGraphicFramePr>
        <p:xfrm>
          <a:off x="0" y="2600722"/>
          <a:ext cx="12192000" cy="2311399"/>
        </p:xfrm>
        <a:graphic>
          <a:graphicData uri="http://schemas.openxmlformats.org/drawingml/2006/table">
            <a:tbl>
              <a:tblPr/>
              <a:tblGrid>
                <a:gridCol w="162894">
                  <a:extLst>
                    <a:ext uri="{9D8B030D-6E8A-4147-A177-3AD203B41FA5}">
                      <a16:colId xmlns:a16="http://schemas.microsoft.com/office/drawing/2014/main" val="3889327163"/>
                    </a:ext>
                  </a:extLst>
                </a:gridCol>
                <a:gridCol w="125302">
                  <a:extLst>
                    <a:ext uri="{9D8B030D-6E8A-4147-A177-3AD203B41FA5}">
                      <a16:colId xmlns:a16="http://schemas.microsoft.com/office/drawing/2014/main" val="763271417"/>
                    </a:ext>
                  </a:extLst>
                </a:gridCol>
                <a:gridCol w="112773">
                  <a:extLst>
                    <a:ext uri="{9D8B030D-6E8A-4147-A177-3AD203B41FA5}">
                      <a16:colId xmlns:a16="http://schemas.microsoft.com/office/drawing/2014/main" val="4126130704"/>
                    </a:ext>
                  </a:extLst>
                </a:gridCol>
                <a:gridCol w="131570">
                  <a:extLst>
                    <a:ext uri="{9D8B030D-6E8A-4147-A177-3AD203B41FA5}">
                      <a16:colId xmlns:a16="http://schemas.microsoft.com/office/drawing/2014/main" val="1923166550"/>
                    </a:ext>
                  </a:extLst>
                </a:gridCol>
                <a:gridCol w="112773">
                  <a:extLst>
                    <a:ext uri="{9D8B030D-6E8A-4147-A177-3AD203B41FA5}">
                      <a16:colId xmlns:a16="http://schemas.microsoft.com/office/drawing/2014/main" val="1162943051"/>
                    </a:ext>
                  </a:extLst>
                </a:gridCol>
                <a:gridCol w="1002425">
                  <a:extLst>
                    <a:ext uri="{9D8B030D-6E8A-4147-A177-3AD203B41FA5}">
                      <a16:colId xmlns:a16="http://schemas.microsoft.com/office/drawing/2014/main" val="466215017"/>
                    </a:ext>
                  </a:extLst>
                </a:gridCol>
                <a:gridCol w="1196645">
                  <a:extLst>
                    <a:ext uri="{9D8B030D-6E8A-4147-A177-3AD203B41FA5}">
                      <a16:colId xmlns:a16="http://schemas.microsoft.com/office/drawing/2014/main" val="1507074528"/>
                    </a:ext>
                  </a:extLst>
                </a:gridCol>
                <a:gridCol w="1296888">
                  <a:extLst>
                    <a:ext uri="{9D8B030D-6E8A-4147-A177-3AD203B41FA5}">
                      <a16:colId xmlns:a16="http://schemas.microsoft.com/office/drawing/2014/main" val="4236117588"/>
                    </a:ext>
                  </a:extLst>
                </a:gridCol>
                <a:gridCol w="1716653">
                  <a:extLst>
                    <a:ext uri="{9D8B030D-6E8A-4147-A177-3AD203B41FA5}">
                      <a16:colId xmlns:a16="http://schemas.microsoft.com/office/drawing/2014/main" val="787209811"/>
                    </a:ext>
                  </a:extLst>
                </a:gridCol>
                <a:gridCol w="1440987">
                  <a:extLst>
                    <a:ext uri="{9D8B030D-6E8A-4147-A177-3AD203B41FA5}">
                      <a16:colId xmlns:a16="http://schemas.microsoft.com/office/drawing/2014/main" val="3798172437"/>
                    </a:ext>
                  </a:extLst>
                </a:gridCol>
                <a:gridCol w="1296888">
                  <a:extLst>
                    <a:ext uri="{9D8B030D-6E8A-4147-A177-3AD203B41FA5}">
                      <a16:colId xmlns:a16="http://schemas.microsoft.com/office/drawing/2014/main" val="1920725502"/>
                    </a:ext>
                  </a:extLst>
                </a:gridCol>
                <a:gridCol w="1027487">
                  <a:extLst>
                    <a:ext uri="{9D8B030D-6E8A-4147-A177-3AD203B41FA5}">
                      <a16:colId xmlns:a16="http://schemas.microsoft.com/office/drawing/2014/main" val="4216704087"/>
                    </a:ext>
                  </a:extLst>
                </a:gridCol>
                <a:gridCol w="952304">
                  <a:extLst>
                    <a:ext uri="{9D8B030D-6E8A-4147-A177-3AD203B41FA5}">
                      <a16:colId xmlns:a16="http://schemas.microsoft.com/office/drawing/2014/main" val="2694487855"/>
                    </a:ext>
                  </a:extLst>
                </a:gridCol>
                <a:gridCol w="820736">
                  <a:extLst>
                    <a:ext uri="{9D8B030D-6E8A-4147-A177-3AD203B41FA5}">
                      <a16:colId xmlns:a16="http://schemas.microsoft.com/office/drawing/2014/main" val="1935190384"/>
                    </a:ext>
                  </a:extLst>
                </a:gridCol>
                <a:gridCol w="795675">
                  <a:extLst>
                    <a:ext uri="{9D8B030D-6E8A-4147-A177-3AD203B41FA5}">
                      <a16:colId xmlns:a16="http://schemas.microsoft.com/office/drawing/2014/main" val="647618704"/>
                    </a:ext>
                  </a:extLst>
                </a:gridCol>
              </a:tblGrid>
              <a:tr h="650615">
                <a:tc gridSpan="2">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lang="it-IT"/>
                    </a:p>
                  </a:txBody>
                  <a:tcPr/>
                </a:tc>
                <a:tc gridSpan="2">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lang="it-IT"/>
                    </a:p>
                  </a:txBody>
                  <a:tcPr/>
                </a:tc>
                <a:tc gridSpan="2">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hMerge="1">
                  <a:txBody>
                    <a:bodyPr/>
                    <a:lstStyle/>
                    <a:p>
                      <a:endParaRPr lang="it-IT"/>
                    </a:p>
                  </a:txBody>
                  <a:tcPr/>
                </a:tc>
                <a:tc>
                  <a:txBody>
                    <a:bodyPr/>
                    <a:lstStyle/>
                    <a:p>
                      <a:pPr algn="l" fontAlgn="ctr"/>
                      <a:r>
                        <a:rPr lang="en-GB" sz="1200" b="1" i="0" u="none" strike="noStrike" noProof="0" dirty="0">
                          <a:solidFill>
                            <a:srgbClr val="7030A0"/>
                          </a:solidFill>
                          <a:effectLst/>
                          <a:latin typeface="Aptos Narrow" panose="020B0004020202020204" pitchFamily="34" charset="0"/>
                        </a:rPr>
                        <a:t>Please note that text in purple are activities</a:t>
                      </a: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venir Next Regular"/>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B05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ptos Narrow" panose="020B0004020202020204" pitchFamily="34" charset="0"/>
                      </a:endParaRPr>
                    </a:p>
                  </a:txBody>
                  <a:tcPr marL="2706" marR="2706" marT="2706" marB="19483" anchor="ctr">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7298144"/>
                  </a:ext>
                </a:extLst>
              </a:tr>
              <a:tr h="873198">
                <a:tc>
                  <a:txBody>
                    <a:bodyPr/>
                    <a:lstStyle/>
                    <a:p>
                      <a:pPr algn="l" fontAlgn="ctr"/>
                      <a:endParaRPr lang="en-GB" sz="1200" b="0" i="0" u="none" strike="noStrike" noProof="0" dirty="0">
                        <a:solidFill>
                          <a:srgbClr val="00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Deliverables (Document), Tier1</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Chapter (Tier 2)</a:t>
                      </a:r>
                      <a:r>
                        <a:rPr lang="en-GB" sz="1200" b="0" i="0" u="none" strike="noStrike" noProof="0" dirty="0">
                          <a:solidFill>
                            <a:srgbClr val="0070C0"/>
                          </a:solidFill>
                          <a:effectLst/>
                          <a:latin typeface="Avenir Next LT Pro" panose="020B0504020202020204" pitchFamily="34" charset="0"/>
                        </a:rPr>
                        <a:t> </a:t>
                      </a:r>
                      <a:endParaRPr lang="en-GB" sz="1200" b="1" i="0" u="sng" strike="noStrike" noProof="0" dirty="0">
                        <a:solidFill>
                          <a:srgbClr val="0070C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Tier 3</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Tier 4</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Tier 5</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Responsible</a:t>
                      </a:r>
                      <a:r>
                        <a:rPr lang="en-GB" sz="1200" b="0" i="0" u="none" strike="noStrike" noProof="0" dirty="0">
                          <a:solidFill>
                            <a:srgbClr val="0070C0"/>
                          </a:solidFill>
                          <a:effectLst/>
                          <a:latin typeface="Avenir Next LT Pro" panose="020B0504020202020204" pitchFamily="34" charset="0"/>
                        </a:rPr>
                        <a:t> </a:t>
                      </a:r>
                      <a:endParaRPr lang="en-GB" sz="1200" b="1" i="0" u="sng" strike="noStrike" noProof="0" dirty="0">
                        <a:solidFill>
                          <a:srgbClr val="0070C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B050"/>
                          </a:solidFill>
                          <a:effectLst/>
                          <a:latin typeface="Avenir Next LT Pro" panose="020B0504020202020204" pitchFamily="34" charset="0"/>
                        </a:rPr>
                        <a:t>Comments</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ET-PP Matching, Deliverables</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Milestones</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sng" strike="noStrike" noProof="0" dirty="0">
                          <a:solidFill>
                            <a:srgbClr val="0070C0"/>
                          </a:solidFill>
                          <a:effectLst/>
                          <a:latin typeface="Avenir Next LT Pro" panose="020B0504020202020204" pitchFamily="34" charset="0"/>
                        </a:rPr>
                        <a:t>ETO manager</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24813960"/>
                  </a:ext>
                </a:extLst>
              </a:tr>
              <a:tr h="787586">
                <a:tc>
                  <a:txBody>
                    <a:bodyPr/>
                    <a:lstStyle/>
                    <a:p>
                      <a:pPr algn="l" fontAlgn="ctr"/>
                      <a:r>
                        <a:rPr lang="en-GB" sz="1200" b="1" i="0" u="none" strike="noStrike" noProof="0" dirty="0">
                          <a:solidFill>
                            <a:srgbClr val="FF0000"/>
                          </a:solidFill>
                          <a:effectLst/>
                          <a:latin typeface="Avenir Next LT Pro" panose="020B0504020202020204" pitchFamily="34" charset="0"/>
                        </a:rPr>
                        <a:t>1</a:t>
                      </a:r>
                      <a:r>
                        <a:rPr lang="en-GB" sz="1200" b="0" i="0" u="none" strike="noStrike" noProof="0" dirty="0">
                          <a:solidFill>
                            <a:srgbClr val="FF0000"/>
                          </a:solidFill>
                          <a:effectLst/>
                          <a:latin typeface="Avenir Next LT Pro" panose="020B0504020202020204" pitchFamily="34" charset="0"/>
                        </a:rPr>
                        <a:t> </a:t>
                      </a:r>
                      <a:endParaRPr lang="en-GB" sz="1200" b="1" i="0" u="none" strike="noStrike" noProof="0" dirty="0">
                        <a:solidFill>
                          <a:srgbClr val="FF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1" i="0" u="none" strike="noStrike" noProof="0" dirty="0">
                          <a:solidFill>
                            <a:srgbClr val="FF0000"/>
                          </a:solidFill>
                          <a:effectLst/>
                          <a:latin typeface="Avenir Next LT Pro" panose="020B0504020202020204" pitchFamily="34" charset="0"/>
                        </a:rPr>
                        <a:t>ETO organization in Phase I</a:t>
                      </a:r>
                      <a:r>
                        <a:rPr lang="en-GB" sz="1200" b="0" i="0" u="none" strike="noStrike" noProof="0" dirty="0">
                          <a:solidFill>
                            <a:srgbClr val="FF0000"/>
                          </a:solidFill>
                          <a:effectLst/>
                          <a:latin typeface="Avenir Next LT Pro" panose="020B0504020202020204" pitchFamily="34" charset="0"/>
                        </a:rPr>
                        <a:t> </a:t>
                      </a:r>
                      <a:endParaRPr lang="en-GB" sz="1200" b="1" i="0" u="none" strike="noStrike" noProof="0" dirty="0">
                        <a:solidFill>
                          <a:srgbClr val="FF000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venir Next Regular"/>
                        </a:rPr>
                        <a:t>  </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a:solidFill>
                            <a:srgbClr val="000000"/>
                          </a:solidFill>
                          <a:effectLst/>
                          <a:latin typeface="Arial" panose="020B0604020202020204" pitchFamily="34" charset="0"/>
                        </a:rPr>
                        <a:t> </a:t>
                      </a:r>
                      <a:r>
                        <a:rPr lang="en-GB" sz="1200" b="0" i="0" u="none" strike="noStrike" noProof="0" dirty="0">
                          <a:solidFill>
                            <a:srgbClr val="000000"/>
                          </a:solidFill>
                          <a:effectLst/>
                          <a:latin typeface="Avenir Next LT Pro" panose="020B0504020202020204" pitchFamily="34" charset="0"/>
                        </a:rPr>
                        <a:t> </a:t>
                      </a:r>
                      <a:endParaRPr lang="en-GB" sz="1200" b="0" i="0" u="none" strike="noStrike" noProof="0" dirty="0">
                        <a:solidFill>
                          <a:srgbClr val="000000"/>
                        </a:solidFill>
                        <a:effectLst/>
                        <a:latin typeface="Arial" panose="020B06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200" b="0" i="0" u="none" strike="noStrike" noProof="0" dirty="0" err="1">
                          <a:solidFill>
                            <a:srgbClr val="000000"/>
                          </a:solidFill>
                          <a:effectLst/>
                          <a:latin typeface="Avenir Next LT Pro" panose="020B0504020202020204" pitchFamily="34" charset="0"/>
                        </a:rPr>
                        <a:t>tbd</a:t>
                      </a:r>
                      <a:r>
                        <a:rPr lang="en-GB" sz="1200" b="0" i="0" u="none" strike="noStrike" noProof="0" dirty="0">
                          <a:solidFill>
                            <a:srgbClr val="000000"/>
                          </a:solidFill>
                          <a:effectLst/>
                          <a:latin typeface="Avenir Next LT Pro" panose="020B0504020202020204" pitchFamily="34" charset="0"/>
                        </a:rPr>
                        <a:t> </a:t>
                      </a: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0" i="0" u="none" strike="noStrike" noProof="0" dirty="0">
                        <a:solidFill>
                          <a:srgbClr val="00B05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1" i="0" u="sng" strike="noStrike" noProof="0" dirty="0">
                        <a:solidFill>
                          <a:srgbClr val="0070C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1" i="0" u="sng" strike="noStrike" noProof="0" dirty="0">
                        <a:solidFill>
                          <a:srgbClr val="0070C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1200" b="1" i="0" u="sng" strike="noStrike" noProof="0" dirty="0">
                        <a:solidFill>
                          <a:srgbClr val="0070C0"/>
                        </a:solidFill>
                        <a:effectLst/>
                        <a:latin typeface="Avenir Next LT Pro" panose="020B0504020202020204" pitchFamily="34" charset="0"/>
                      </a:endParaRPr>
                    </a:p>
                  </a:txBody>
                  <a:tcPr marL="2706" marR="2706" marT="2706" marB="1948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6435630"/>
                  </a:ext>
                </a:extLst>
              </a:tr>
            </a:tbl>
          </a:graphicData>
        </a:graphic>
      </p:graphicFrame>
      <p:sp>
        <p:nvSpPr>
          <p:cNvPr id="10" name="CasellaDiTesto 9">
            <a:extLst>
              <a:ext uri="{FF2B5EF4-FFF2-40B4-BE49-F238E27FC236}">
                <a16:creationId xmlns:a16="http://schemas.microsoft.com/office/drawing/2014/main" id="{EAC1A5CF-4580-E251-C91C-C46498BB88B6}"/>
              </a:ext>
            </a:extLst>
          </p:cNvPr>
          <p:cNvSpPr txBox="1"/>
          <p:nvPr/>
        </p:nvSpPr>
        <p:spPr>
          <a:xfrm>
            <a:off x="3272674" y="4971443"/>
            <a:ext cx="5796780" cy="1107996"/>
          </a:xfrm>
          <a:prstGeom prst="rect">
            <a:avLst/>
          </a:prstGeom>
          <a:noFill/>
        </p:spPr>
        <p:txBody>
          <a:bodyPr wrap="none" rtlCol="0">
            <a:spAutoFit/>
          </a:bodyPr>
          <a:lstStyle/>
          <a:p>
            <a:r>
              <a:rPr lang="en-GB" sz="1100" noProof="0" dirty="0" err="1"/>
              <a:t>Color</a:t>
            </a:r>
            <a:r>
              <a:rPr lang="en-GB" sz="1100" noProof="0" dirty="0"/>
              <a:t> code : </a:t>
            </a:r>
          </a:p>
          <a:p>
            <a:r>
              <a:rPr lang="en-GB" sz="1100" noProof="0" dirty="0"/>
              <a:t>Black:  Documents and Documents Paragraphs. WBS part that should generate the OBS.</a:t>
            </a:r>
          </a:p>
          <a:p>
            <a:r>
              <a:rPr lang="en-GB" sz="1100" noProof="0" dirty="0"/>
              <a:t>Purple: Actions (verbs), intermediate deliverables for WBS build up</a:t>
            </a:r>
          </a:p>
          <a:p>
            <a:r>
              <a:rPr lang="en-GB" sz="1100" noProof="0" dirty="0"/>
              <a:t>Green: Comments</a:t>
            </a:r>
          </a:p>
          <a:p>
            <a:r>
              <a:rPr lang="en-GB" sz="1100" noProof="0" dirty="0"/>
              <a:t>Light Blue: ET-PP inputs</a:t>
            </a:r>
          </a:p>
          <a:p>
            <a:r>
              <a:rPr lang="en-GB" sz="1100" noProof="0" dirty="0"/>
              <a:t>Grey: ETO manager</a:t>
            </a:r>
          </a:p>
        </p:txBody>
      </p:sp>
    </p:spTree>
    <p:extLst>
      <p:ext uri="{BB962C8B-B14F-4D97-AF65-F5344CB8AC3E}">
        <p14:creationId xmlns:p14="http://schemas.microsoft.com/office/powerpoint/2010/main" val="41573462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a:extLst>
              <a:ext uri="{FF2B5EF4-FFF2-40B4-BE49-F238E27FC236}">
                <a16:creationId xmlns:a16="http://schemas.microsoft.com/office/drawing/2014/main" id="{BA2E573F-504F-7EB5-1427-C25513E0F903}"/>
              </a:ext>
            </a:extLst>
          </p:cNvPr>
          <p:cNvGraphicFramePr>
            <a:graphicFrameLocks noGrp="1"/>
          </p:cNvGraphicFramePr>
          <p:nvPr>
            <p:ph idx="1"/>
            <p:extLst>
              <p:ext uri="{D42A27DB-BD31-4B8C-83A1-F6EECF244321}">
                <p14:modId xmlns:p14="http://schemas.microsoft.com/office/powerpoint/2010/main" val="750869873"/>
              </p:ext>
            </p:extLst>
          </p:nvPr>
        </p:nvGraphicFramePr>
        <p:xfrm>
          <a:off x="54245" y="2454615"/>
          <a:ext cx="12042182" cy="1788750"/>
        </p:xfrm>
        <a:graphic>
          <a:graphicData uri="http://schemas.openxmlformats.org/drawingml/2006/table">
            <a:tbl>
              <a:tblPr/>
              <a:tblGrid>
                <a:gridCol w="924273">
                  <a:extLst>
                    <a:ext uri="{9D8B030D-6E8A-4147-A177-3AD203B41FA5}">
                      <a16:colId xmlns:a16="http://schemas.microsoft.com/office/drawing/2014/main" val="3777895184"/>
                    </a:ext>
                  </a:extLst>
                </a:gridCol>
                <a:gridCol w="832569">
                  <a:extLst>
                    <a:ext uri="{9D8B030D-6E8A-4147-A177-3AD203B41FA5}">
                      <a16:colId xmlns:a16="http://schemas.microsoft.com/office/drawing/2014/main" val="4009637686"/>
                    </a:ext>
                  </a:extLst>
                </a:gridCol>
                <a:gridCol w="1801231">
                  <a:extLst>
                    <a:ext uri="{9D8B030D-6E8A-4147-A177-3AD203B41FA5}">
                      <a16:colId xmlns:a16="http://schemas.microsoft.com/office/drawing/2014/main" val="1798342643"/>
                    </a:ext>
                  </a:extLst>
                </a:gridCol>
                <a:gridCol w="1878226">
                  <a:extLst>
                    <a:ext uri="{9D8B030D-6E8A-4147-A177-3AD203B41FA5}">
                      <a16:colId xmlns:a16="http://schemas.microsoft.com/office/drawing/2014/main" val="1064627117"/>
                    </a:ext>
                  </a:extLst>
                </a:gridCol>
                <a:gridCol w="1740249">
                  <a:extLst>
                    <a:ext uri="{9D8B030D-6E8A-4147-A177-3AD203B41FA5}">
                      <a16:colId xmlns:a16="http://schemas.microsoft.com/office/drawing/2014/main" val="3042500010"/>
                    </a:ext>
                  </a:extLst>
                </a:gridCol>
                <a:gridCol w="928635">
                  <a:extLst>
                    <a:ext uri="{9D8B030D-6E8A-4147-A177-3AD203B41FA5}">
                      <a16:colId xmlns:a16="http://schemas.microsoft.com/office/drawing/2014/main" val="3061221985"/>
                    </a:ext>
                  </a:extLst>
                </a:gridCol>
                <a:gridCol w="920629">
                  <a:extLst>
                    <a:ext uri="{9D8B030D-6E8A-4147-A177-3AD203B41FA5}">
                      <a16:colId xmlns:a16="http://schemas.microsoft.com/office/drawing/2014/main" val="2527258079"/>
                    </a:ext>
                  </a:extLst>
                </a:gridCol>
                <a:gridCol w="1120767">
                  <a:extLst>
                    <a:ext uri="{9D8B030D-6E8A-4147-A177-3AD203B41FA5}">
                      <a16:colId xmlns:a16="http://schemas.microsoft.com/office/drawing/2014/main" val="2654605785"/>
                    </a:ext>
                  </a:extLst>
                </a:gridCol>
                <a:gridCol w="1065783">
                  <a:extLst>
                    <a:ext uri="{9D8B030D-6E8A-4147-A177-3AD203B41FA5}">
                      <a16:colId xmlns:a16="http://schemas.microsoft.com/office/drawing/2014/main" val="2763844596"/>
                    </a:ext>
                  </a:extLst>
                </a:gridCol>
                <a:gridCol w="829820">
                  <a:extLst>
                    <a:ext uri="{9D8B030D-6E8A-4147-A177-3AD203B41FA5}">
                      <a16:colId xmlns:a16="http://schemas.microsoft.com/office/drawing/2014/main" val="1275009895"/>
                    </a:ext>
                  </a:extLst>
                </a:gridCol>
              </a:tblGrid>
              <a:tr h="965231">
                <a:tc>
                  <a:txBody>
                    <a:bodyPr/>
                    <a:lstStyle/>
                    <a:p>
                      <a:pPr algn="l" fontAlgn="ctr"/>
                      <a:r>
                        <a:rPr lang="en-GB" sz="1050" b="1" i="0" u="sng" strike="noStrike" noProof="0" dirty="0">
                          <a:solidFill>
                            <a:srgbClr val="0070C0"/>
                          </a:solidFill>
                          <a:effectLst/>
                          <a:latin typeface="Avenir Next LT Pro" panose="020B0504020202020204" pitchFamily="34" charset="0"/>
                        </a:rPr>
                        <a:t>Deliverables (Document), Tier1</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Tier 2</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Tier 3</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Tier 4</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Tier 5</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Responsible</a:t>
                      </a:r>
                      <a:r>
                        <a:rPr lang="en-GB" sz="1050" b="0" i="0" u="none" strike="noStrike" noProof="0" dirty="0">
                          <a:solidFill>
                            <a:srgbClr val="0070C0"/>
                          </a:solidFill>
                          <a:effectLst/>
                          <a:latin typeface="Avenir Next LT Pro" panose="020B0504020202020204" pitchFamily="34" charset="0"/>
                        </a:rPr>
                        <a:t> </a:t>
                      </a:r>
                      <a:endParaRPr lang="en-GB" sz="1050" b="1" i="0" u="sng" strike="noStrike" noProof="0" dirty="0">
                        <a:solidFill>
                          <a:srgbClr val="0070C0"/>
                        </a:solidFill>
                        <a:effectLst/>
                        <a:latin typeface="Avenir Next LT Pro" panose="020B0504020202020204" pitchFamily="34" charset="0"/>
                      </a:endParaRP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B050"/>
                          </a:solidFill>
                          <a:effectLst/>
                          <a:latin typeface="Avenir Next LT Pro" panose="020B0504020202020204" pitchFamily="34" charset="0"/>
                        </a:rPr>
                        <a:t>Comments</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ET-PP Matching, Deliverables</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Milestones</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1" i="0" u="sng" strike="noStrike" noProof="0" dirty="0">
                          <a:solidFill>
                            <a:srgbClr val="0070C0"/>
                          </a:solidFill>
                          <a:effectLst/>
                          <a:latin typeface="Avenir Next LT Pro" panose="020B0504020202020204" pitchFamily="34" charset="0"/>
                        </a:rPr>
                        <a:t>ETO manager</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45840545"/>
                  </a:ext>
                </a:extLst>
              </a:tr>
              <a:tr h="377788">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Main Deliverables. Documents.</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Documents’ chapters. </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Document paragraphs or Actions needed to provide the correct information in the document</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457200" rtl="0" eaLnBrk="1" fontAlgn="ctr" latinLnBrk="0" hangingPunct="1">
                        <a:lnSpc>
                          <a:spcPct val="100000"/>
                        </a:lnSpc>
                        <a:spcBef>
                          <a:spcPts val="0"/>
                        </a:spcBef>
                        <a:spcAft>
                          <a:spcPts val="0"/>
                        </a:spcAft>
                        <a:buClrTx/>
                        <a:buSzTx/>
                        <a:buFontTx/>
                        <a:buNone/>
                        <a:tabLst/>
                        <a:defRPr/>
                      </a:pPr>
                      <a:r>
                        <a:rPr lang="en-GB" sz="1050" b="0" i="0" u="none" strike="noStrike" kern="1200" noProof="0" dirty="0">
                          <a:solidFill>
                            <a:srgbClr val="000000"/>
                          </a:solidFill>
                          <a:effectLst/>
                          <a:latin typeface="Avenir Next LT Pro" panose="020B0504020202020204" pitchFamily="34" charset="0"/>
                          <a:ea typeface="+mn-ea"/>
                          <a:cs typeface="+mn-cs"/>
                        </a:rPr>
                        <a:t> Document paragraphs or Actions needed to provide the correct information in the document</a:t>
                      </a:r>
                    </a:p>
                    <a:p>
                      <a:pPr algn="l" fontAlgn="ctr"/>
                      <a:endParaRPr lang="en-GB" sz="1050" b="0" i="0" u="none" strike="noStrike" kern="1200" noProof="0" dirty="0">
                        <a:solidFill>
                          <a:srgbClr val="000000"/>
                        </a:solidFill>
                        <a:effectLst/>
                        <a:latin typeface="Avenir Next LT Pro" panose="020B0504020202020204" pitchFamily="34" charset="0"/>
                        <a:ea typeface="+mn-ea"/>
                        <a:cs typeface="+mn-cs"/>
                      </a:endParaRP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457200" rtl="0" eaLnBrk="1" fontAlgn="ctr" latinLnBrk="0" hangingPunct="1">
                        <a:lnSpc>
                          <a:spcPct val="100000"/>
                        </a:lnSpc>
                        <a:spcBef>
                          <a:spcPts val="0"/>
                        </a:spcBef>
                        <a:spcAft>
                          <a:spcPts val="0"/>
                        </a:spcAft>
                        <a:buClrTx/>
                        <a:buSzTx/>
                        <a:buFontTx/>
                        <a:buNone/>
                        <a:tabLst/>
                        <a:defRPr/>
                      </a:pPr>
                      <a:r>
                        <a:rPr lang="en-GB" sz="1050" b="0" i="0" u="none" strike="noStrike" kern="1200" noProof="0" dirty="0">
                          <a:solidFill>
                            <a:srgbClr val="000000"/>
                          </a:solidFill>
                          <a:effectLst/>
                          <a:latin typeface="Avenir Next LT Pro" panose="020B0504020202020204" pitchFamily="34" charset="0"/>
                          <a:ea typeface="+mn-ea"/>
                          <a:cs typeface="+mn-cs"/>
                        </a:rPr>
                        <a:t> Document paragraphs or Actions needed to provide the correct information in the document</a:t>
                      </a:r>
                    </a:p>
                    <a:p>
                      <a:pPr algn="l" fontAlgn="ctr"/>
                      <a:endParaRPr lang="en-GB" sz="1050" b="0" i="0" u="none" strike="noStrike" kern="1200" noProof="0" dirty="0">
                        <a:solidFill>
                          <a:srgbClr val="000000"/>
                        </a:solidFill>
                        <a:effectLst/>
                        <a:latin typeface="Avenir Next LT Pro" panose="020B0504020202020204" pitchFamily="34" charset="0"/>
                        <a:ea typeface="+mn-ea"/>
                        <a:cs typeface="+mn-cs"/>
                      </a:endParaRP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Responsible for the task</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Generic comments</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ET PP project deliverables, connected with this task</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ET pp project milestones, connected with this task</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1050" b="0" i="0" u="none" strike="noStrike" kern="1200" noProof="0" dirty="0">
                          <a:solidFill>
                            <a:srgbClr val="000000"/>
                          </a:solidFill>
                          <a:effectLst/>
                          <a:latin typeface="Avenir Next LT Pro" panose="020B0504020202020204" pitchFamily="34" charset="0"/>
                          <a:ea typeface="+mn-ea"/>
                          <a:cs typeface="+mn-cs"/>
                        </a:rPr>
                        <a:t>ETO responsible for this task</a:t>
                      </a:r>
                    </a:p>
                  </a:txBody>
                  <a:tcPr marL="2856" marR="2856" marT="2856" marB="20563"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07038644"/>
                  </a:ext>
                </a:extLst>
              </a:tr>
            </a:tbl>
          </a:graphicData>
        </a:graphic>
      </p:graphicFrame>
      <p:sp>
        <p:nvSpPr>
          <p:cNvPr id="3" name="Segnaposto data 2">
            <a:extLst>
              <a:ext uri="{FF2B5EF4-FFF2-40B4-BE49-F238E27FC236}">
                <a16:creationId xmlns:a16="http://schemas.microsoft.com/office/drawing/2014/main" id="{B2D69360-5030-97CF-F5B5-7CC6A77F70F9}"/>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2D320038-1D28-8AAB-086E-8DD0FB825D87}"/>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8284A5D4-7313-3029-2B3D-B351594B1668}"/>
              </a:ext>
            </a:extLst>
          </p:cNvPr>
          <p:cNvSpPr>
            <a:spLocks noGrp="1"/>
          </p:cNvSpPr>
          <p:nvPr>
            <p:ph type="sldNum" sz="quarter" idx="12"/>
          </p:nvPr>
        </p:nvSpPr>
        <p:spPr/>
        <p:txBody>
          <a:bodyPr/>
          <a:lstStyle/>
          <a:p>
            <a:fld id="{4A588E94-D684-4AFC-9390-30473AF4AA44}" type="slidenum">
              <a:rPr lang="en-GB" noProof="0" smtClean="0"/>
              <a:pPr/>
              <a:t>17</a:t>
            </a:fld>
            <a:endParaRPr lang="en-GB" noProof="0" dirty="0"/>
          </a:p>
        </p:txBody>
      </p:sp>
      <p:sp>
        <p:nvSpPr>
          <p:cNvPr id="6" name="Titolo 5">
            <a:extLst>
              <a:ext uri="{FF2B5EF4-FFF2-40B4-BE49-F238E27FC236}">
                <a16:creationId xmlns:a16="http://schemas.microsoft.com/office/drawing/2014/main" id="{F3B727FC-F4A9-6070-1EE7-2E51B87518EC}"/>
              </a:ext>
            </a:extLst>
          </p:cNvPr>
          <p:cNvSpPr>
            <a:spLocks noGrp="1"/>
          </p:cNvSpPr>
          <p:nvPr>
            <p:ph type="title"/>
          </p:nvPr>
        </p:nvSpPr>
        <p:spPr/>
        <p:txBody>
          <a:bodyPr/>
          <a:lstStyle/>
          <a:p>
            <a:r>
              <a:rPr lang="en-GB" noProof="0" dirty="0"/>
              <a:t>Column description</a:t>
            </a:r>
          </a:p>
        </p:txBody>
      </p:sp>
    </p:spTree>
    <p:extLst>
      <p:ext uri="{BB962C8B-B14F-4D97-AF65-F5344CB8AC3E}">
        <p14:creationId xmlns:p14="http://schemas.microsoft.com/office/powerpoint/2010/main" val="832135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a:extLst>
              <a:ext uri="{FF2B5EF4-FFF2-40B4-BE49-F238E27FC236}">
                <a16:creationId xmlns:a16="http://schemas.microsoft.com/office/drawing/2014/main" id="{C1E42E3B-3EB0-407F-E802-99C482589012}"/>
              </a:ext>
            </a:extLst>
          </p:cNvPr>
          <p:cNvGraphicFramePr>
            <a:graphicFrameLocks noGrp="1"/>
          </p:cNvGraphicFramePr>
          <p:nvPr>
            <p:ph idx="1"/>
            <p:extLst>
              <p:ext uri="{D42A27DB-BD31-4B8C-83A1-F6EECF244321}">
                <p14:modId xmlns:p14="http://schemas.microsoft.com/office/powerpoint/2010/main" val="2625554016"/>
              </p:ext>
            </p:extLst>
          </p:nvPr>
        </p:nvGraphicFramePr>
        <p:xfrm>
          <a:off x="113652" y="1120398"/>
          <a:ext cx="11964695" cy="4859639"/>
        </p:xfrm>
        <a:graphic>
          <a:graphicData uri="http://schemas.openxmlformats.org/drawingml/2006/table">
            <a:tbl>
              <a:tblPr/>
              <a:tblGrid>
                <a:gridCol w="159858">
                  <a:extLst>
                    <a:ext uri="{9D8B030D-6E8A-4147-A177-3AD203B41FA5}">
                      <a16:colId xmlns:a16="http://schemas.microsoft.com/office/drawing/2014/main" val="2769216428"/>
                    </a:ext>
                  </a:extLst>
                </a:gridCol>
                <a:gridCol w="122966">
                  <a:extLst>
                    <a:ext uri="{9D8B030D-6E8A-4147-A177-3AD203B41FA5}">
                      <a16:colId xmlns:a16="http://schemas.microsoft.com/office/drawing/2014/main" val="3220771407"/>
                    </a:ext>
                  </a:extLst>
                </a:gridCol>
                <a:gridCol w="110672">
                  <a:extLst>
                    <a:ext uri="{9D8B030D-6E8A-4147-A177-3AD203B41FA5}">
                      <a16:colId xmlns:a16="http://schemas.microsoft.com/office/drawing/2014/main" val="2296269740"/>
                    </a:ext>
                  </a:extLst>
                </a:gridCol>
                <a:gridCol w="129116">
                  <a:extLst>
                    <a:ext uri="{9D8B030D-6E8A-4147-A177-3AD203B41FA5}">
                      <a16:colId xmlns:a16="http://schemas.microsoft.com/office/drawing/2014/main" val="1912368181"/>
                    </a:ext>
                  </a:extLst>
                </a:gridCol>
                <a:gridCol w="110672">
                  <a:extLst>
                    <a:ext uri="{9D8B030D-6E8A-4147-A177-3AD203B41FA5}">
                      <a16:colId xmlns:a16="http://schemas.microsoft.com/office/drawing/2014/main" val="472083041"/>
                    </a:ext>
                  </a:extLst>
                </a:gridCol>
                <a:gridCol w="983737">
                  <a:extLst>
                    <a:ext uri="{9D8B030D-6E8A-4147-A177-3AD203B41FA5}">
                      <a16:colId xmlns:a16="http://schemas.microsoft.com/office/drawing/2014/main" val="1115443095"/>
                    </a:ext>
                  </a:extLst>
                </a:gridCol>
                <a:gridCol w="1174336">
                  <a:extLst>
                    <a:ext uri="{9D8B030D-6E8A-4147-A177-3AD203B41FA5}">
                      <a16:colId xmlns:a16="http://schemas.microsoft.com/office/drawing/2014/main" val="1355772906"/>
                    </a:ext>
                  </a:extLst>
                </a:gridCol>
                <a:gridCol w="1272707">
                  <a:extLst>
                    <a:ext uri="{9D8B030D-6E8A-4147-A177-3AD203B41FA5}">
                      <a16:colId xmlns:a16="http://schemas.microsoft.com/office/drawing/2014/main" val="227627753"/>
                    </a:ext>
                  </a:extLst>
                </a:gridCol>
                <a:gridCol w="1684648">
                  <a:extLst>
                    <a:ext uri="{9D8B030D-6E8A-4147-A177-3AD203B41FA5}">
                      <a16:colId xmlns:a16="http://schemas.microsoft.com/office/drawing/2014/main" val="2554975734"/>
                    </a:ext>
                  </a:extLst>
                </a:gridCol>
                <a:gridCol w="1414121">
                  <a:extLst>
                    <a:ext uri="{9D8B030D-6E8A-4147-A177-3AD203B41FA5}">
                      <a16:colId xmlns:a16="http://schemas.microsoft.com/office/drawing/2014/main" val="3000677104"/>
                    </a:ext>
                  </a:extLst>
                </a:gridCol>
                <a:gridCol w="1272707">
                  <a:extLst>
                    <a:ext uri="{9D8B030D-6E8A-4147-A177-3AD203B41FA5}">
                      <a16:colId xmlns:a16="http://schemas.microsoft.com/office/drawing/2014/main" val="3399234922"/>
                    </a:ext>
                  </a:extLst>
                </a:gridCol>
                <a:gridCol w="1008331">
                  <a:extLst>
                    <a:ext uri="{9D8B030D-6E8A-4147-A177-3AD203B41FA5}">
                      <a16:colId xmlns:a16="http://schemas.microsoft.com/office/drawing/2014/main" val="1392958142"/>
                    </a:ext>
                  </a:extLst>
                </a:gridCol>
                <a:gridCol w="934548">
                  <a:extLst>
                    <a:ext uri="{9D8B030D-6E8A-4147-A177-3AD203B41FA5}">
                      <a16:colId xmlns:a16="http://schemas.microsoft.com/office/drawing/2014/main" val="1572497733"/>
                    </a:ext>
                  </a:extLst>
                </a:gridCol>
                <a:gridCol w="805435">
                  <a:extLst>
                    <a:ext uri="{9D8B030D-6E8A-4147-A177-3AD203B41FA5}">
                      <a16:colId xmlns:a16="http://schemas.microsoft.com/office/drawing/2014/main" val="2514908016"/>
                    </a:ext>
                  </a:extLst>
                </a:gridCol>
                <a:gridCol w="780841">
                  <a:extLst>
                    <a:ext uri="{9D8B030D-6E8A-4147-A177-3AD203B41FA5}">
                      <a16:colId xmlns:a16="http://schemas.microsoft.com/office/drawing/2014/main" val="780809124"/>
                    </a:ext>
                  </a:extLst>
                </a:gridCol>
              </a:tblGrid>
              <a:tr h="226239">
                <a:tc>
                  <a:txBody>
                    <a:bodyPr/>
                    <a:lstStyle/>
                    <a:p>
                      <a:pPr algn="l" fontAlgn="ctr"/>
                      <a:r>
                        <a:rPr lang="en-GB" sz="800" b="1" i="0" u="none" strike="noStrike" noProof="0" dirty="0">
                          <a:solidFill>
                            <a:srgbClr val="FF0000"/>
                          </a:solidFill>
                          <a:effectLst/>
                          <a:latin typeface="Avenir Next LT Pro" panose="020B0504020202020204" pitchFamily="34" charset="0"/>
                        </a:rPr>
                        <a:t>1</a:t>
                      </a:r>
                      <a:r>
                        <a:rPr lang="en-GB" sz="800" b="0" i="0" u="none" strike="noStrike" noProof="0" dirty="0">
                          <a:solidFill>
                            <a:srgbClr val="FF0000"/>
                          </a:solidFill>
                          <a:effectLst/>
                          <a:latin typeface="Avenir Next LT Pro" panose="020B0504020202020204" pitchFamily="34" charset="0"/>
                        </a:rPr>
                        <a:t> </a:t>
                      </a:r>
                      <a:endParaRPr lang="en-GB" sz="800" b="1" i="0" u="none" strike="noStrike" noProof="0" dirty="0">
                        <a:solidFill>
                          <a:srgbClr val="FF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1" i="0" u="none" strike="noStrike" noProof="0" dirty="0">
                          <a:solidFill>
                            <a:srgbClr val="FF0000"/>
                          </a:solidFill>
                          <a:effectLst/>
                          <a:latin typeface="Avenir Next LT Pro" panose="020B0504020202020204" pitchFamily="34" charset="0"/>
                        </a:rPr>
                        <a:t>ETO organization in Phase I</a:t>
                      </a:r>
                      <a:r>
                        <a:rPr lang="en-GB" sz="800" b="0" i="0" u="none" strike="noStrike" noProof="0" dirty="0">
                          <a:solidFill>
                            <a:srgbClr val="FF0000"/>
                          </a:solidFill>
                          <a:effectLst/>
                          <a:latin typeface="Avenir Next LT Pro" panose="020B0504020202020204" pitchFamily="34" charset="0"/>
                        </a:rPr>
                        <a:t> </a:t>
                      </a:r>
                      <a:endParaRPr lang="en-GB" sz="800" b="1" i="0" u="none" strike="noStrike" noProof="0" dirty="0">
                        <a:solidFill>
                          <a:srgbClr val="FF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tbd</a:t>
                      </a:r>
                      <a:r>
                        <a:rPr lang="en-GB" sz="800" b="0" i="0" u="none" strike="noStrike" noProof="0" dirty="0">
                          <a:solidFill>
                            <a:srgbClr val="000000"/>
                          </a:solidFill>
                          <a:effectLst/>
                          <a:latin typeface="Avenir Next LT Pro" panose="020B0504020202020204" pitchFamily="34" charset="0"/>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70511836"/>
                  </a:ext>
                </a:extLst>
              </a:tr>
              <a:tr h="245912">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Define ET Research Infrastructure phases</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F.Ferroni</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A.Freise</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R.Saban</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B050"/>
                          </a:solidFill>
                          <a:effectLst/>
                          <a:latin typeface="Avenir Next LT Pro" panose="020B0504020202020204" pitchFamily="34" charset="0"/>
                        </a:rPr>
                        <a:t>Separate document</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35799112"/>
                  </a:ext>
                </a:extLst>
              </a:tr>
              <a:tr h="142629">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Coordinators validation?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Regular"/>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51562276"/>
                  </a:ext>
                </a:extLst>
              </a:tr>
              <a:tr h="105578">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2 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mandate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S.Bentelvsen</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A.Zoccoli</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B050"/>
                          </a:solidFill>
                          <a:effectLst/>
                          <a:latin typeface="Avenir Next LT Pro" panose="020B0504020202020204" pitchFamily="34" charset="0"/>
                        </a:rPr>
                        <a:t>Existing document</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8495605"/>
                  </a:ext>
                </a:extLst>
              </a:tr>
              <a:tr h="105578">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3 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Phase I Roadmap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A.Freise</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F.Ferroni</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B050"/>
                          </a:solidFill>
                          <a:effectLst/>
                          <a:latin typeface="Avenir Next LT Pro" panose="020B0504020202020204" pitchFamily="34" charset="0"/>
                        </a:rPr>
                        <a:t>Separate document</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7020387"/>
                  </a:ext>
                </a:extLst>
              </a:tr>
              <a:tr h="191812">
                <a:tc>
                  <a:txBody>
                    <a:bodyPr/>
                    <a:lstStyle/>
                    <a:p>
                      <a:pPr algn="r" fontAlgn="ctr"/>
                      <a:r>
                        <a:rPr lang="en-GB" sz="800" b="0" i="0" u="none" strike="noStrike" noProof="0" dirty="0">
                          <a:solidFill>
                            <a:srgbClr val="000000"/>
                          </a:solidFill>
                          <a:effectLst/>
                          <a:latin typeface="Avenir Next LT Pro" panose="020B05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venir Next LT Pro" panose="020B0504020202020204" pitchFamily="34" charset="0"/>
                        </a:rPr>
                        <a:t>3</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rial" panose="020B06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Establish a common roadmap definition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Regular"/>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A.Freise</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F.Ferroni</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23084229"/>
                  </a:ext>
                </a:extLst>
              </a:tr>
              <a:tr h="334441">
                <a:tc>
                  <a:txBody>
                    <a:bodyPr/>
                    <a:lstStyle/>
                    <a:p>
                      <a:pPr algn="r" fontAlgn="ctr"/>
                      <a:r>
                        <a:rPr lang="en-GB" sz="800" b="0" i="0" u="none" strike="noStrike" noProof="0" dirty="0">
                          <a:solidFill>
                            <a:srgbClr val="000000"/>
                          </a:solidFill>
                          <a:effectLst/>
                          <a:latin typeface="Avenir Next LT Pro" panose="020B05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venir Next LT Pro" panose="020B0504020202020204" pitchFamily="34" charset="0"/>
                        </a:rPr>
                        <a:t>3</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rial" panose="020B0604020202020204" pitchFamily="34" charset="0"/>
                        </a:rPr>
                        <a:t>2</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Interview ISB, OSB, EIB chairs </a:t>
                      </a:r>
                      <a:br>
                        <a:rPr lang="en-GB" sz="800" b="0" i="1" u="none" strike="noStrike" noProof="0" dirty="0">
                          <a:solidFill>
                            <a:srgbClr val="7030A0"/>
                          </a:solidFill>
                          <a:effectLst/>
                          <a:latin typeface="Arial" panose="020B0604020202020204" pitchFamily="34" charset="0"/>
                        </a:rPr>
                      </a:br>
                      <a:r>
                        <a:rPr lang="en-GB" sz="800" b="0" i="1" u="none" strike="noStrike" noProof="0" dirty="0">
                          <a:solidFill>
                            <a:srgbClr val="7030A0"/>
                          </a:solidFill>
                          <a:effectLst/>
                          <a:latin typeface="Arial" panose="020B0604020202020204" pitchFamily="34" charset="0"/>
                        </a:rPr>
                        <a:t>EMR, TETI directors, Collaboration Spokes and vice spokesperson for TDR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Regular"/>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A.Freise</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F.Ferroni</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3108357"/>
                  </a:ext>
                </a:extLst>
              </a:tr>
              <a:tr h="285258">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4 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strategy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tbd</a:t>
                      </a:r>
                      <a:r>
                        <a:rPr lang="en-GB" sz="800" b="0" i="0" u="none" strike="noStrike" noProof="0" dirty="0">
                          <a:solidFill>
                            <a:srgbClr val="000000"/>
                          </a:solidFill>
                          <a:effectLst/>
                          <a:latin typeface="Avenir Next LT Pro" panose="020B0504020202020204" pitchFamily="34" charset="0"/>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B050"/>
                          </a:solidFill>
                          <a:effectLst/>
                          <a:latin typeface="Avenir Next LT Pro" panose="020B0504020202020204" pitchFamily="34" charset="0"/>
                        </a:rPr>
                        <a:t>Who is taking care of this? Integrated in another document? Is it necessary in phase 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44624666"/>
                  </a:ext>
                </a:extLst>
              </a:tr>
              <a:tr h="177057">
                <a:tc>
                  <a:txBody>
                    <a:bodyPr/>
                    <a:lstStyle/>
                    <a:p>
                      <a:pPr algn="r" fontAlgn="ctr"/>
                      <a:r>
                        <a:rPr lang="en-GB" sz="800" b="0" i="0" u="none" strike="noStrike" noProof="0" dirty="0">
                          <a:solidFill>
                            <a:srgbClr val="000000"/>
                          </a:solidFill>
                          <a:effectLst/>
                          <a:latin typeface="Avenir Next LT Pro" panose="020B05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venir Next LT Pro" panose="020B0504020202020204" pitchFamily="34" charset="0"/>
                        </a:rPr>
                        <a:t>4</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rial" panose="020B06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Establish a strategy for mandate execution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Regular"/>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54116055"/>
                  </a:ext>
                </a:extLst>
              </a:tr>
              <a:tr h="300013">
                <a:tc>
                  <a:txBody>
                    <a:bodyPr/>
                    <a:lstStyle/>
                    <a:p>
                      <a:pPr algn="r" fontAlgn="ctr"/>
                      <a:r>
                        <a:rPr lang="en-GB" sz="800" b="0" i="0" u="none" strike="noStrike" noProof="0" dirty="0">
                          <a:solidFill>
                            <a:srgbClr val="000000"/>
                          </a:solidFill>
                          <a:effectLst/>
                          <a:latin typeface="Avenir Next LT Pro" panose="020B05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venir Next LT Pro" panose="020B0504020202020204" pitchFamily="34" charset="0"/>
                        </a:rPr>
                        <a:t>4</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rial" panose="020B06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rial" panose="020B0604020202020204" pitchFamily="34" charset="0"/>
                        </a:rPr>
                        <a:t>4</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Definition of the processes for verification and validation of the necessary documentation for the BGR, for all </a:t>
                      </a:r>
                      <a:r>
                        <a:rPr lang="en-GB" sz="800" b="0" i="1" u="none" strike="noStrike" noProof="0" dirty="0" err="1">
                          <a:solidFill>
                            <a:srgbClr val="7030A0"/>
                          </a:solidFill>
                          <a:effectLst/>
                          <a:latin typeface="Arial" panose="020B0604020202020204" pitchFamily="34" charset="0"/>
                        </a:rPr>
                        <a:t>stakehoders</a:t>
                      </a:r>
                      <a:endParaRPr lang="en-GB" sz="800" b="0" i="1" u="none" strike="noStrike" noProof="0" dirty="0">
                        <a:solidFill>
                          <a:srgbClr val="7030A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0614369"/>
                  </a:ext>
                </a:extLst>
              </a:tr>
              <a:tr h="300013">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Strategy for the roadmap definition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95804094"/>
                  </a:ext>
                </a:extLst>
              </a:tr>
              <a:tr h="300013">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1" u="none" strike="noStrike" noProof="0" dirty="0">
                        <a:solidFill>
                          <a:srgbClr val="7030A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Strategy to implement a process for 2L and triangle comparison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92492082"/>
                  </a:ext>
                </a:extLst>
              </a:tr>
              <a:tr h="300013">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1" u="none" strike="noStrike" noProof="0" dirty="0">
                        <a:solidFill>
                          <a:srgbClr val="7030A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Process to establish a cost estimate for the preparatory phase I. Define the correlation with the local Teams cost analysis.</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2152604"/>
                  </a:ext>
                </a:extLst>
              </a:tr>
              <a:tr h="275422">
                <a:tc>
                  <a:txBody>
                    <a:bodyPr/>
                    <a:lstStyle/>
                    <a:p>
                      <a:pPr algn="r" fontAlgn="ctr"/>
                      <a:r>
                        <a:rPr lang="en-GB" sz="800" b="0" i="0" u="none" strike="noStrike" noProof="0" dirty="0">
                          <a:solidFill>
                            <a:srgbClr val="000000"/>
                          </a:solidFill>
                          <a:effectLst/>
                          <a:latin typeface="Avenir Next LT Pro" panose="020B05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venir Next LT Pro" panose="020B0504020202020204" pitchFamily="34" charset="0"/>
                        </a:rPr>
                        <a:t>4</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fontAlgn="ctr"/>
                      <a:r>
                        <a:rPr lang="en-GB" sz="800" b="0" i="0" u="none" strike="noStrike" noProof="0" dirty="0">
                          <a:solidFill>
                            <a:srgbClr val="000000"/>
                          </a:solidFill>
                          <a:effectLst/>
                          <a:latin typeface="Arial" panose="020B06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1" u="none" strike="noStrike" noProof="0" dirty="0">
                          <a:solidFill>
                            <a:srgbClr val="7030A0"/>
                          </a:solidFill>
                          <a:effectLst/>
                          <a:latin typeface="Arial" panose="020B0604020202020204" pitchFamily="34" charset="0"/>
                        </a:rPr>
                        <a:t>Definition and contents of the reports to the coordinators</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09872465"/>
                  </a:ext>
                </a:extLst>
              </a:tr>
            </a:tbl>
          </a:graphicData>
        </a:graphic>
      </p:graphicFrame>
      <p:sp>
        <p:nvSpPr>
          <p:cNvPr id="3" name="Segnaposto data 2">
            <a:extLst>
              <a:ext uri="{FF2B5EF4-FFF2-40B4-BE49-F238E27FC236}">
                <a16:creationId xmlns:a16="http://schemas.microsoft.com/office/drawing/2014/main" id="{92EC96B0-1915-D833-413E-777C386FDC09}"/>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543190C5-7CD0-9EB9-0EFC-8446D539949C}"/>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6D98691A-081C-D1F9-3410-114481649C8F}"/>
              </a:ext>
            </a:extLst>
          </p:cNvPr>
          <p:cNvSpPr>
            <a:spLocks noGrp="1"/>
          </p:cNvSpPr>
          <p:nvPr>
            <p:ph type="sldNum" sz="quarter" idx="12"/>
          </p:nvPr>
        </p:nvSpPr>
        <p:spPr/>
        <p:txBody>
          <a:bodyPr/>
          <a:lstStyle/>
          <a:p>
            <a:fld id="{4A588E94-D684-4AFC-9390-30473AF4AA44}" type="slidenum">
              <a:rPr lang="en-GB" noProof="0" smtClean="0"/>
              <a:pPr/>
              <a:t>18</a:t>
            </a:fld>
            <a:endParaRPr lang="en-GB" noProof="0" dirty="0"/>
          </a:p>
        </p:txBody>
      </p:sp>
      <p:sp>
        <p:nvSpPr>
          <p:cNvPr id="2" name="CasellaDiTesto 1">
            <a:extLst>
              <a:ext uri="{FF2B5EF4-FFF2-40B4-BE49-F238E27FC236}">
                <a16:creationId xmlns:a16="http://schemas.microsoft.com/office/drawing/2014/main" id="{06277598-3905-49D5-C990-81F3A94BEFDE}"/>
              </a:ext>
            </a:extLst>
          </p:cNvPr>
          <p:cNvSpPr txBox="1"/>
          <p:nvPr/>
        </p:nvSpPr>
        <p:spPr>
          <a:xfrm>
            <a:off x="5129940" y="597547"/>
            <a:ext cx="1274708" cy="369332"/>
          </a:xfrm>
          <a:prstGeom prst="rect">
            <a:avLst/>
          </a:prstGeom>
          <a:noFill/>
        </p:spPr>
        <p:txBody>
          <a:bodyPr wrap="none" rtlCol="0">
            <a:spAutoFit/>
          </a:bodyPr>
          <a:lstStyle/>
          <a:p>
            <a:r>
              <a:rPr lang="en-GB" noProof="0" dirty="0"/>
              <a:t>EXAMPLE</a:t>
            </a:r>
          </a:p>
        </p:txBody>
      </p:sp>
    </p:spTree>
    <p:extLst>
      <p:ext uri="{BB962C8B-B14F-4D97-AF65-F5344CB8AC3E}">
        <p14:creationId xmlns:p14="http://schemas.microsoft.com/office/powerpoint/2010/main" val="30528319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Segnaposto contenuto 6">
            <a:extLst>
              <a:ext uri="{FF2B5EF4-FFF2-40B4-BE49-F238E27FC236}">
                <a16:creationId xmlns:a16="http://schemas.microsoft.com/office/drawing/2014/main" id="{A4F31ED5-8F45-4E80-1C77-69563BF33A02}"/>
              </a:ext>
            </a:extLst>
          </p:cNvPr>
          <p:cNvGraphicFramePr>
            <a:graphicFrameLocks noGrp="1"/>
          </p:cNvGraphicFramePr>
          <p:nvPr>
            <p:ph idx="1"/>
            <p:extLst>
              <p:ext uri="{D42A27DB-BD31-4B8C-83A1-F6EECF244321}">
                <p14:modId xmlns:p14="http://schemas.microsoft.com/office/powerpoint/2010/main" val="3254052105"/>
              </p:ext>
            </p:extLst>
          </p:nvPr>
        </p:nvGraphicFramePr>
        <p:xfrm>
          <a:off x="113652" y="1827372"/>
          <a:ext cx="11964695" cy="3731313"/>
        </p:xfrm>
        <a:graphic>
          <a:graphicData uri="http://schemas.openxmlformats.org/drawingml/2006/table">
            <a:tbl>
              <a:tblPr/>
              <a:tblGrid>
                <a:gridCol w="159858">
                  <a:extLst>
                    <a:ext uri="{9D8B030D-6E8A-4147-A177-3AD203B41FA5}">
                      <a16:colId xmlns:a16="http://schemas.microsoft.com/office/drawing/2014/main" val="409927922"/>
                    </a:ext>
                  </a:extLst>
                </a:gridCol>
                <a:gridCol w="122966">
                  <a:extLst>
                    <a:ext uri="{9D8B030D-6E8A-4147-A177-3AD203B41FA5}">
                      <a16:colId xmlns:a16="http://schemas.microsoft.com/office/drawing/2014/main" val="4079721956"/>
                    </a:ext>
                  </a:extLst>
                </a:gridCol>
                <a:gridCol w="110672">
                  <a:extLst>
                    <a:ext uri="{9D8B030D-6E8A-4147-A177-3AD203B41FA5}">
                      <a16:colId xmlns:a16="http://schemas.microsoft.com/office/drawing/2014/main" val="1596725856"/>
                    </a:ext>
                  </a:extLst>
                </a:gridCol>
                <a:gridCol w="129116">
                  <a:extLst>
                    <a:ext uri="{9D8B030D-6E8A-4147-A177-3AD203B41FA5}">
                      <a16:colId xmlns:a16="http://schemas.microsoft.com/office/drawing/2014/main" val="1676682279"/>
                    </a:ext>
                  </a:extLst>
                </a:gridCol>
                <a:gridCol w="110672">
                  <a:extLst>
                    <a:ext uri="{9D8B030D-6E8A-4147-A177-3AD203B41FA5}">
                      <a16:colId xmlns:a16="http://schemas.microsoft.com/office/drawing/2014/main" val="1483121200"/>
                    </a:ext>
                  </a:extLst>
                </a:gridCol>
                <a:gridCol w="983737">
                  <a:extLst>
                    <a:ext uri="{9D8B030D-6E8A-4147-A177-3AD203B41FA5}">
                      <a16:colId xmlns:a16="http://schemas.microsoft.com/office/drawing/2014/main" val="1702297087"/>
                    </a:ext>
                  </a:extLst>
                </a:gridCol>
                <a:gridCol w="1174336">
                  <a:extLst>
                    <a:ext uri="{9D8B030D-6E8A-4147-A177-3AD203B41FA5}">
                      <a16:colId xmlns:a16="http://schemas.microsoft.com/office/drawing/2014/main" val="1909029607"/>
                    </a:ext>
                  </a:extLst>
                </a:gridCol>
                <a:gridCol w="1272707">
                  <a:extLst>
                    <a:ext uri="{9D8B030D-6E8A-4147-A177-3AD203B41FA5}">
                      <a16:colId xmlns:a16="http://schemas.microsoft.com/office/drawing/2014/main" val="1127569034"/>
                    </a:ext>
                  </a:extLst>
                </a:gridCol>
                <a:gridCol w="1684648">
                  <a:extLst>
                    <a:ext uri="{9D8B030D-6E8A-4147-A177-3AD203B41FA5}">
                      <a16:colId xmlns:a16="http://schemas.microsoft.com/office/drawing/2014/main" val="421753163"/>
                    </a:ext>
                  </a:extLst>
                </a:gridCol>
                <a:gridCol w="1414121">
                  <a:extLst>
                    <a:ext uri="{9D8B030D-6E8A-4147-A177-3AD203B41FA5}">
                      <a16:colId xmlns:a16="http://schemas.microsoft.com/office/drawing/2014/main" val="3445089260"/>
                    </a:ext>
                  </a:extLst>
                </a:gridCol>
                <a:gridCol w="1272707">
                  <a:extLst>
                    <a:ext uri="{9D8B030D-6E8A-4147-A177-3AD203B41FA5}">
                      <a16:colId xmlns:a16="http://schemas.microsoft.com/office/drawing/2014/main" val="499733178"/>
                    </a:ext>
                  </a:extLst>
                </a:gridCol>
                <a:gridCol w="1008331">
                  <a:extLst>
                    <a:ext uri="{9D8B030D-6E8A-4147-A177-3AD203B41FA5}">
                      <a16:colId xmlns:a16="http://schemas.microsoft.com/office/drawing/2014/main" val="4156181241"/>
                    </a:ext>
                  </a:extLst>
                </a:gridCol>
                <a:gridCol w="934548">
                  <a:extLst>
                    <a:ext uri="{9D8B030D-6E8A-4147-A177-3AD203B41FA5}">
                      <a16:colId xmlns:a16="http://schemas.microsoft.com/office/drawing/2014/main" val="532953760"/>
                    </a:ext>
                  </a:extLst>
                </a:gridCol>
                <a:gridCol w="805435">
                  <a:extLst>
                    <a:ext uri="{9D8B030D-6E8A-4147-A177-3AD203B41FA5}">
                      <a16:colId xmlns:a16="http://schemas.microsoft.com/office/drawing/2014/main" val="3479155208"/>
                    </a:ext>
                  </a:extLst>
                </a:gridCol>
                <a:gridCol w="780841">
                  <a:extLst>
                    <a:ext uri="{9D8B030D-6E8A-4147-A177-3AD203B41FA5}">
                      <a16:colId xmlns:a16="http://schemas.microsoft.com/office/drawing/2014/main" val="2257779222"/>
                    </a:ext>
                  </a:extLst>
                </a:gridCol>
              </a:tblGrid>
              <a:tr h="275422">
                <a:tc>
                  <a:txBody>
                    <a:bodyPr/>
                    <a:lstStyle/>
                    <a:p>
                      <a:pPr algn="r" fontAlgn="ctr"/>
                      <a:r>
                        <a:rPr lang="en-GB" sz="800" b="0" i="0" u="none" strike="noStrike" noProof="0" dirty="0">
                          <a:solidFill>
                            <a:srgbClr val="000000"/>
                          </a:solidFill>
                          <a:effectLst/>
                          <a:latin typeface="Avenir Next LT Pro" panose="020B0504020202020204" pitchFamily="34" charset="0"/>
                        </a:rPr>
                        <a:t>1</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Public Affairs Strategy (incl. Communication - to be decided)</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1" u="none" strike="noStrike" noProof="0" dirty="0">
                        <a:solidFill>
                          <a:srgbClr val="7030A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3214758"/>
                  </a:ext>
                </a:extLst>
              </a:tr>
              <a:tr h="105578">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5 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Organization in phase I</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R.Saban</a:t>
                      </a:r>
                      <a:r>
                        <a:rPr lang="en-GB" sz="800" b="0" i="0" u="none" strike="noStrike" noProof="0" dirty="0">
                          <a:solidFill>
                            <a:srgbClr val="000000"/>
                          </a:solidFill>
                          <a:effectLst/>
                          <a:latin typeface="Avenir Next LT Pro" panose="020B0504020202020204" pitchFamily="34" charset="0"/>
                        </a:rPr>
                        <a:t>, </a:t>
                      </a:r>
                      <a:r>
                        <a:rPr lang="en-GB" sz="800" b="0" i="0" u="none" strike="noStrike" noProof="0" dirty="0" err="1">
                          <a:solidFill>
                            <a:srgbClr val="000000"/>
                          </a:solidFill>
                          <a:effectLst/>
                          <a:latin typeface="Avenir Next LT Pro" panose="020B0504020202020204" pitchFamily="34" charset="0"/>
                        </a:rPr>
                        <a:t>A.Variola</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B050"/>
                          </a:solidFill>
                          <a:effectLst/>
                          <a:latin typeface="Avenir Next LT Pro" panose="020B0504020202020204" pitchFamily="34" charset="0"/>
                        </a:rPr>
                        <a:t>Separate document</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9822687"/>
                  </a:ext>
                </a:extLst>
              </a:tr>
              <a:tr h="105578">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mission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Regular"/>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B050"/>
                          </a:solidFill>
                          <a:effectLst/>
                          <a:latin typeface="Avenir Next LT Pro" panose="020B0504020202020204" pitchFamily="34" charset="0"/>
                        </a:rPr>
                        <a:t>Existing coordinators document</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1335247"/>
                  </a:ext>
                </a:extLst>
              </a:tr>
              <a:tr h="105578">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ETO Directorate mission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venir Next Regular"/>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3286786758"/>
                  </a:ext>
                </a:extLst>
              </a:tr>
              <a:tr h="300013">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5 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Engineering Department mission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P.Werneke</a:t>
                      </a:r>
                      <a:r>
                        <a:rPr lang="en-GB" sz="800" b="0" i="0" u="none" strike="noStrike" noProof="0" dirty="0">
                          <a:solidFill>
                            <a:srgbClr val="000000"/>
                          </a:solidFill>
                          <a:effectLst/>
                          <a:latin typeface="Avenir Next LT Pro" panose="020B0504020202020204" pitchFamily="34" charset="0"/>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sng" strike="noStrike" noProof="0" dirty="0">
                          <a:solidFill>
                            <a:srgbClr val="0070C0"/>
                          </a:solidFill>
                          <a:effectLst/>
                          <a:latin typeface="Avenir Next LT Pro" panose="020B0504020202020204" pitchFamily="34" charset="0"/>
                        </a:rPr>
                        <a:t>D5.3 Structure and mandate of the Engineering</a:t>
                      </a:r>
                      <a:br>
                        <a:rPr lang="en-GB" sz="800" b="0" i="0" u="sng" strike="noStrike" noProof="0" dirty="0">
                          <a:solidFill>
                            <a:srgbClr val="0070C0"/>
                          </a:solidFill>
                          <a:effectLst/>
                          <a:latin typeface="Avenir Next LT Pro" panose="020B0504020202020204" pitchFamily="34" charset="0"/>
                        </a:rPr>
                      </a:br>
                      <a:r>
                        <a:rPr lang="en-GB" sz="800" b="0" i="0" u="sng" strike="noStrike" noProof="0" dirty="0">
                          <a:solidFill>
                            <a:srgbClr val="0070C0"/>
                          </a:solidFill>
                          <a:effectLst/>
                          <a:latin typeface="Avenir Next LT Pro" panose="020B0504020202020204" pitchFamily="34" charset="0"/>
                        </a:rPr>
                        <a:t>Department</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7926188"/>
                  </a:ext>
                </a:extLst>
              </a:tr>
              <a:tr h="142629">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5 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2 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Financial Department mission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Financial Manager / PD</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38432994"/>
                  </a:ext>
                </a:extLst>
              </a:tr>
              <a:tr h="201648">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5 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3 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Project Office mission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A.Variola</a:t>
                      </a: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sng" strike="noStrike" noProof="0" dirty="0">
                          <a:solidFill>
                            <a:srgbClr val="0070C0"/>
                          </a:solidFill>
                          <a:effectLst/>
                          <a:latin typeface="Avenir Next LT Pro" panose="020B0504020202020204" pitchFamily="34" charset="0"/>
                        </a:rPr>
                        <a:t>D5.1 Structure and mandate of the Project Office</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77659072"/>
                  </a:ext>
                </a:extLst>
              </a:tr>
              <a:tr h="432805">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PM Tools</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000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sng" strike="noStrike" noProof="0" dirty="0">
                          <a:solidFill>
                            <a:srgbClr val="0070C0"/>
                          </a:solidFill>
                          <a:effectLst/>
                          <a:latin typeface="Avenir Next LT Pro" panose="020B0504020202020204" pitchFamily="34" charset="0"/>
                        </a:rPr>
                        <a:t>D 5.2 Functionalities required from the tools of the </a:t>
                      </a:r>
                      <a:br>
                        <a:rPr lang="en-GB" sz="800" b="0" i="0" u="sng" strike="noStrike" noProof="0" dirty="0">
                          <a:solidFill>
                            <a:srgbClr val="0070C0"/>
                          </a:solidFill>
                          <a:effectLst/>
                          <a:latin typeface="Avenir Next LT Pro" panose="020B0504020202020204" pitchFamily="34" charset="0"/>
                        </a:rPr>
                      </a:br>
                      <a:r>
                        <a:rPr lang="en-GB" sz="800" b="0" i="0" u="sng" strike="noStrike" noProof="0" dirty="0">
                          <a:solidFill>
                            <a:srgbClr val="0070C0"/>
                          </a:solidFill>
                          <a:effectLst/>
                          <a:latin typeface="Avenir Next LT Pro" panose="020B0504020202020204" pitchFamily="34" charset="0"/>
                        </a:rPr>
                        <a:t>Project Management</a:t>
                      </a:r>
                      <a:br>
                        <a:rPr lang="en-GB" sz="800" b="0" i="0" u="sng" strike="noStrike" noProof="0" dirty="0">
                          <a:solidFill>
                            <a:srgbClr val="0070C0"/>
                          </a:solidFill>
                          <a:effectLst/>
                          <a:latin typeface="Avenir Next LT Pro" panose="020B0504020202020204" pitchFamily="34" charset="0"/>
                        </a:rPr>
                      </a:br>
                      <a:endParaRPr lang="en-GB" sz="800" b="0"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13405019"/>
                  </a:ext>
                </a:extLst>
              </a:tr>
              <a:tr h="422969">
                <a:tc>
                  <a:txBody>
                    <a:bodyPr/>
                    <a:lstStyle/>
                    <a:p>
                      <a:pPr algn="l" fontAlgn="ctr"/>
                      <a:r>
                        <a:rPr lang="en-GB" sz="800" b="0" i="0" u="none" strike="noStrike" noProof="0" dirty="0">
                          <a:solidFill>
                            <a:srgbClr val="000000"/>
                          </a:solidFill>
                          <a:effectLst/>
                          <a:latin typeface="Avenir Next LT Pro" panose="020B0504020202020204" pitchFamily="34" charset="0"/>
                        </a:rPr>
                        <a:t>1 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5 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4 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LT Pro" panose="020B0504020202020204" pitchFamily="34" charset="0"/>
                        </a:rPr>
                        <a:t>Communication Office mission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venir Next Regular"/>
                        </a:rPr>
                        <a:t>  </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a:solidFill>
                            <a:srgbClr val="000000"/>
                          </a:solidFill>
                          <a:effectLst/>
                          <a:latin typeface="Arial" panose="020B0604020202020204" pitchFamily="34" charset="0"/>
                        </a:rPr>
                        <a:t> </a:t>
                      </a:r>
                      <a:r>
                        <a:rPr lang="en-GB" sz="800" b="0" i="0" u="none" strike="noStrike" noProof="0" dirty="0">
                          <a:solidFill>
                            <a:srgbClr val="000000"/>
                          </a:solidFill>
                          <a:effectLst/>
                          <a:latin typeface="Avenir Next LT Pro" panose="020B0504020202020204" pitchFamily="34" charset="0"/>
                        </a:rPr>
                        <a:t> </a:t>
                      </a:r>
                      <a:endParaRPr lang="en-GB" sz="800" b="0" i="0" u="none" strike="noStrike" noProof="0" dirty="0">
                        <a:solidFill>
                          <a:srgbClr val="000000"/>
                        </a:solidFill>
                        <a:effectLst/>
                        <a:latin typeface="Arial" panose="020B06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none" strike="noStrike" noProof="0" dirty="0" err="1">
                          <a:solidFill>
                            <a:srgbClr val="000000"/>
                          </a:solidFill>
                          <a:effectLst/>
                          <a:latin typeface="Avenir Next LT Pro" panose="020B0504020202020204" pitchFamily="34" charset="0"/>
                        </a:rPr>
                        <a:t>M.Oudenhoven</a:t>
                      </a:r>
                      <a:r>
                        <a:rPr lang="en-GB" sz="800" b="0" i="0" u="none" strike="noStrike" noProof="0" dirty="0">
                          <a:solidFill>
                            <a:srgbClr val="000000"/>
                          </a:solidFill>
                          <a:effectLst/>
                          <a:latin typeface="Avenir Next LT Pro" panose="020B0504020202020204" pitchFamily="34" charset="0"/>
                        </a:rPr>
                        <a:t>/PD</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0" i="0" u="none" strike="noStrike" noProof="0" dirty="0">
                        <a:solidFill>
                          <a:srgbClr val="00B05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r>
                        <a:rPr lang="en-GB" sz="800" b="0" i="0" u="sng" strike="noStrike" noProof="0" dirty="0">
                          <a:solidFill>
                            <a:srgbClr val="0070C0"/>
                          </a:solidFill>
                          <a:effectLst/>
                          <a:latin typeface="Avenir Next LT Pro" panose="020B0504020202020204" pitchFamily="34" charset="0"/>
                        </a:rPr>
                        <a:t>D10.3  Formulate strategic media and communication plan</a:t>
                      </a: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l" fontAlgn="ctr"/>
                      <a:endParaRPr lang="en-GB" sz="800" b="1" i="0" u="sng" strike="noStrike" noProof="0" dirty="0">
                        <a:solidFill>
                          <a:srgbClr val="0070C0"/>
                        </a:solidFill>
                        <a:effectLst/>
                        <a:latin typeface="Avenir Next LT Pro" panose="020B0504020202020204" pitchFamily="34" charset="0"/>
                      </a:endParaRPr>
                    </a:p>
                  </a:txBody>
                  <a:tcPr marL="2651" marR="2651" marT="2651" marB="1908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58225979"/>
                  </a:ext>
                </a:extLst>
              </a:tr>
            </a:tbl>
          </a:graphicData>
        </a:graphic>
      </p:graphicFrame>
      <p:sp>
        <p:nvSpPr>
          <p:cNvPr id="3" name="Segnaposto data 2">
            <a:extLst>
              <a:ext uri="{FF2B5EF4-FFF2-40B4-BE49-F238E27FC236}">
                <a16:creationId xmlns:a16="http://schemas.microsoft.com/office/drawing/2014/main" id="{6A4314AE-713D-FE9B-0936-A45B848286B8}"/>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3A1797AA-5D11-422C-5F86-8424EB10AFF0}"/>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B85DEE23-5252-DFC9-C203-A8789A068CEB}"/>
              </a:ext>
            </a:extLst>
          </p:cNvPr>
          <p:cNvSpPr>
            <a:spLocks noGrp="1"/>
          </p:cNvSpPr>
          <p:nvPr>
            <p:ph type="sldNum" sz="quarter" idx="12"/>
          </p:nvPr>
        </p:nvSpPr>
        <p:spPr/>
        <p:txBody>
          <a:bodyPr/>
          <a:lstStyle/>
          <a:p>
            <a:fld id="{4A588E94-D684-4AFC-9390-30473AF4AA44}" type="slidenum">
              <a:rPr lang="en-GB" noProof="0" smtClean="0"/>
              <a:pPr/>
              <a:t>19</a:t>
            </a:fld>
            <a:endParaRPr lang="en-GB" noProof="0" dirty="0"/>
          </a:p>
        </p:txBody>
      </p:sp>
      <p:sp>
        <p:nvSpPr>
          <p:cNvPr id="8" name="CasellaDiTesto 7">
            <a:extLst>
              <a:ext uri="{FF2B5EF4-FFF2-40B4-BE49-F238E27FC236}">
                <a16:creationId xmlns:a16="http://schemas.microsoft.com/office/drawing/2014/main" id="{69C1066A-11E0-3E6B-D138-B1569525FDA6}"/>
              </a:ext>
            </a:extLst>
          </p:cNvPr>
          <p:cNvSpPr txBox="1"/>
          <p:nvPr/>
        </p:nvSpPr>
        <p:spPr>
          <a:xfrm>
            <a:off x="4866468" y="914316"/>
            <a:ext cx="1467068" cy="369332"/>
          </a:xfrm>
          <a:prstGeom prst="rect">
            <a:avLst/>
          </a:prstGeom>
          <a:noFill/>
        </p:spPr>
        <p:txBody>
          <a:bodyPr wrap="none" rtlCol="0">
            <a:spAutoFit/>
          </a:bodyPr>
          <a:lstStyle/>
          <a:p>
            <a:r>
              <a:rPr lang="en-GB" noProof="0" dirty="0"/>
              <a:t>EXAMPLE 2</a:t>
            </a:r>
          </a:p>
        </p:txBody>
      </p:sp>
    </p:spTree>
    <p:extLst>
      <p:ext uri="{BB962C8B-B14F-4D97-AF65-F5344CB8AC3E}">
        <p14:creationId xmlns:p14="http://schemas.microsoft.com/office/powerpoint/2010/main" val="40186950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7DCDA2-E2BA-83EF-E486-B9433617C248}"/>
              </a:ext>
            </a:extLst>
          </p:cNvPr>
          <p:cNvSpPr>
            <a:spLocks noGrp="1"/>
          </p:cNvSpPr>
          <p:nvPr>
            <p:ph type="title"/>
          </p:nvPr>
        </p:nvSpPr>
        <p:spPr>
          <a:xfrm>
            <a:off x="993183" y="567712"/>
            <a:ext cx="10515600" cy="1325563"/>
          </a:xfrm>
          <a:prstGeom prst="rect">
            <a:avLst/>
          </a:prstGeom>
        </p:spPr>
        <p:txBody>
          <a:bodyPr/>
          <a:lstStyle/>
          <a:p>
            <a:r>
              <a:rPr lang="en-GB" noProof="0" dirty="0"/>
              <a:t>Roadmap</a:t>
            </a:r>
          </a:p>
        </p:txBody>
      </p:sp>
      <p:sp>
        <p:nvSpPr>
          <p:cNvPr id="3" name="Segnaposto contenuto 2">
            <a:extLst>
              <a:ext uri="{FF2B5EF4-FFF2-40B4-BE49-F238E27FC236}">
                <a16:creationId xmlns:a16="http://schemas.microsoft.com/office/drawing/2014/main" id="{D1E7FF77-9ACC-0890-0CF6-FF766F44C3EB}"/>
              </a:ext>
            </a:extLst>
          </p:cNvPr>
          <p:cNvSpPr>
            <a:spLocks noGrp="1"/>
          </p:cNvSpPr>
          <p:nvPr>
            <p:ph idx="1"/>
          </p:nvPr>
        </p:nvSpPr>
        <p:spPr>
          <a:xfrm>
            <a:off x="530763" y="2807373"/>
            <a:ext cx="11130474" cy="1325563"/>
          </a:xfrm>
        </p:spPr>
        <p:txBody>
          <a:bodyPr>
            <a:noAutofit/>
          </a:bodyPr>
          <a:lstStyle/>
          <a:p>
            <a:pPr algn="ctr"/>
            <a:r>
              <a:rPr lang="en-GB" sz="2800" noProof="0" dirty="0"/>
              <a:t>A roadmap is a strategic plan that defines a goal or a desired outcome and includes the major steps (phases) or milestones needed to reach it.</a:t>
            </a:r>
          </a:p>
          <a:p>
            <a:endParaRPr lang="en-GB" sz="2800" noProof="0" dirty="0"/>
          </a:p>
        </p:txBody>
      </p:sp>
      <p:sp>
        <p:nvSpPr>
          <p:cNvPr id="6" name="Segnaposto data 5">
            <a:extLst>
              <a:ext uri="{FF2B5EF4-FFF2-40B4-BE49-F238E27FC236}">
                <a16:creationId xmlns:a16="http://schemas.microsoft.com/office/drawing/2014/main" id="{84B2EDE0-21FF-EA51-E18B-57B6D4066508}"/>
              </a:ext>
            </a:extLst>
          </p:cNvPr>
          <p:cNvSpPr>
            <a:spLocks noGrp="1"/>
          </p:cNvSpPr>
          <p:nvPr>
            <p:ph type="dt" sz="half" idx="10"/>
          </p:nvPr>
        </p:nvSpPr>
        <p:spPr>
          <a:xfrm>
            <a:off x="530763" y="6372597"/>
            <a:ext cx="2743200" cy="365125"/>
          </a:xfrm>
        </p:spPr>
        <p:txBody>
          <a:bodyPr/>
          <a:lstStyle/>
          <a:p>
            <a:fld id="{1AEC78CA-E05C-4834-9C4F-C2B0C44696F8}" type="datetime1">
              <a:rPr lang="en-GB" noProof="0" smtClean="0"/>
              <a:t>27/11/2024</a:t>
            </a:fld>
            <a:endParaRPr lang="en-GB" noProof="0" dirty="0"/>
          </a:p>
        </p:txBody>
      </p:sp>
      <p:sp>
        <p:nvSpPr>
          <p:cNvPr id="7" name="Segnaposto piè di pagina 6">
            <a:extLst>
              <a:ext uri="{FF2B5EF4-FFF2-40B4-BE49-F238E27FC236}">
                <a16:creationId xmlns:a16="http://schemas.microsoft.com/office/drawing/2014/main" id="{28C562A1-1F68-C599-489D-C2E139ADB41C}"/>
              </a:ext>
            </a:extLst>
          </p:cNvPr>
          <p:cNvSpPr>
            <a:spLocks noGrp="1"/>
          </p:cNvSpPr>
          <p:nvPr>
            <p:ph type="ftr" sz="quarter" idx="11"/>
          </p:nvPr>
        </p:nvSpPr>
        <p:spPr>
          <a:xfrm>
            <a:off x="4344248" y="6310312"/>
            <a:ext cx="4114800" cy="365125"/>
          </a:xfrm>
        </p:spPr>
        <p:txBody>
          <a:bodyPr/>
          <a:lstStyle/>
          <a:p>
            <a:r>
              <a:rPr lang="en-GB" noProof="0" dirty="0"/>
              <a:t>Alessandro Variola, INFN Roma1</a:t>
            </a:r>
          </a:p>
        </p:txBody>
      </p:sp>
      <p:sp>
        <p:nvSpPr>
          <p:cNvPr id="9" name="Segnaposto numero diapositiva 8">
            <a:extLst>
              <a:ext uri="{FF2B5EF4-FFF2-40B4-BE49-F238E27FC236}">
                <a16:creationId xmlns:a16="http://schemas.microsoft.com/office/drawing/2014/main" id="{61512485-0CB7-ECB6-0CB3-58E1035E4F96}"/>
              </a:ext>
            </a:extLst>
          </p:cNvPr>
          <p:cNvSpPr>
            <a:spLocks noGrp="1"/>
          </p:cNvSpPr>
          <p:nvPr>
            <p:ph type="sldNum" sz="quarter" idx="12"/>
          </p:nvPr>
        </p:nvSpPr>
        <p:spPr/>
        <p:txBody>
          <a:bodyPr/>
          <a:lstStyle/>
          <a:p>
            <a:fld id="{4A588E94-D684-4AFC-9390-30473AF4AA44}" type="slidenum">
              <a:rPr lang="en-GB" noProof="0" smtClean="0"/>
              <a:pPr/>
              <a:t>2</a:t>
            </a:fld>
            <a:endParaRPr lang="en-GB" noProof="0" dirty="0"/>
          </a:p>
        </p:txBody>
      </p:sp>
    </p:spTree>
    <p:extLst>
      <p:ext uri="{BB962C8B-B14F-4D97-AF65-F5344CB8AC3E}">
        <p14:creationId xmlns:p14="http://schemas.microsoft.com/office/powerpoint/2010/main" val="31197893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16ABB258-41AF-FD86-358F-9302761DE1AB}"/>
              </a:ext>
            </a:extLst>
          </p:cNvPr>
          <p:cNvSpPr>
            <a:spLocks noGrp="1"/>
          </p:cNvSpPr>
          <p:nvPr>
            <p:ph idx="1"/>
          </p:nvPr>
        </p:nvSpPr>
        <p:spPr>
          <a:xfrm>
            <a:off x="1304014" y="1562273"/>
            <a:ext cx="10049786" cy="3859358"/>
          </a:xfrm>
        </p:spPr>
        <p:txBody>
          <a:bodyPr>
            <a:normAutofit fontScale="85000" lnSpcReduction="20000"/>
          </a:bodyPr>
          <a:lstStyle/>
          <a:p>
            <a:pPr marL="0" indent="0">
              <a:spcBef>
                <a:spcPts val="600"/>
              </a:spcBef>
              <a:buNone/>
            </a:pPr>
            <a:r>
              <a:rPr lang="en-GB" noProof="0" dirty="0">
                <a:hlinkClick r:id="rId2"/>
              </a:rPr>
              <a:t>https://edms.cern.ch/document/3185053/1</a:t>
            </a:r>
            <a:endParaRPr lang="en-GB" noProof="0" dirty="0"/>
          </a:p>
          <a:p>
            <a:pPr marL="0" indent="0">
              <a:spcBef>
                <a:spcPts val="600"/>
              </a:spcBef>
              <a:buNone/>
            </a:pPr>
            <a:endParaRPr lang="en-GB" noProof="0" dirty="0"/>
          </a:p>
          <a:p>
            <a:pPr marL="0" indent="0" algn="ctr">
              <a:spcBef>
                <a:spcPts val="600"/>
              </a:spcBef>
              <a:buNone/>
            </a:pPr>
            <a:r>
              <a:rPr lang="en-GB" noProof="0" dirty="0"/>
              <a:t>Detailed inputs for the roadmap WBS (still to be included in the WBS table), broken down by classes that will ease their integration:</a:t>
            </a:r>
          </a:p>
          <a:p>
            <a:pPr marL="0" indent="0" algn="ctr">
              <a:spcBef>
                <a:spcPts val="600"/>
              </a:spcBef>
              <a:buNone/>
            </a:pPr>
            <a:endParaRPr lang="en-GB" noProof="0" dirty="0"/>
          </a:p>
          <a:p>
            <a:pPr>
              <a:spcBef>
                <a:spcPts val="600"/>
              </a:spcBef>
            </a:pPr>
            <a:r>
              <a:rPr lang="en-GB" noProof="0" dirty="0"/>
              <a:t>Standards and Formats for Site Studies	</a:t>
            </a:r>
          </a:p>
          <a:p>
            <a:pPr>
              <a:spcBef>
                <a:spcPts val="600"/>
              </a:spcBef>
            </a:pPr>
            <a:r>
              <a:rPr lang="en-GB" noProof="0" dirty="0"/>
              <a:t>Technical Studies for Subsurface Assessment and Risk Analysis	</a:t>
            </a:r>
          </a:p>
          <a:p>
            <a:pPr>
              <a:spcBef>
                <a:spcPts val="600"/>
              </a:spcBef>
            </a:pPr>
            <a:r>
              <a:rPr lang="en-GB" noProof="0" dirty="0"/>
              <a:t>Design and Construction Feasibility Assessment	</a:t>
            </a:r>
          </a:p>
          <a:p>
            <a:pPr>
              <a:spcBef>
                <a:spcPts val="600"/>
              </a:spcBef>
            </a:pPr>
            <a:r>
              <a:rPr lang="en-GB" noProof="0" dirty="0"/>
              <a:t>Cost and Time Estimation	</a:t>
            </a:r>
          </a:p>
          <a:p>
            <a:pPr>
              <a:spcBef>
                <a:spcPts val="600"/>
              </a:spcBef>
            </a:pPr>
            <a:r>
              <a:rPr lang="en-GB" noProof="0" dirty="0"/>
              <a:t>Environmental Impact Assessment, Permits, and Noise Mitigation Measures	</a:t>
            </a:r>
          </a:p>
          <a:p>
            <a:pPr>
              <a:spcBef>
                <a:spcPts val="600"/>
              </a:spcBef>
            </a:pPr>
            <a:r>
              <a:rPr lang="en-GB" noProof="0" dirty="0"/>
              <a:t>Safety and Security Plan	</a:t>
            </a:r>
          </a:p>
          <a:p>
            <a:pPr>
              <a:spcBef>
                <a:spcPts val="600"/>
              </a:spcBef>
            </a:pPr>
            <a:r>
              <a:rPr lang="en-GB" noProof="0" dirty="0"/>
              <a:t>Technical Infrastructure (Underground and Surface)	</a:t>
            </a:r>
          </a:p>
          <a:p>
            <a:pPr>
              <a:spcBef>
                <a:spcPts val="600"/>
              </a:spcBef>
            </a:pPr>
            <a:endParaRPr lang="en-GB" noProof="0" dirty="0"/>
          </a:p>
          <a:p>
            <a:pPr>
              <a:spcBef>
                <a:spcPts val="600"/>
              </a:spcBef>
            </a:pPr>
            <a:endParaRPr lang="en-GB" noProof="0" dirty="0"/>
          </a:p>
        </p:txBody>
      </p:sp>
      <p:sp>
        <p:nvSpPr>
          <p:cNvPr id="3" name="Segnaposto data 2">
            <a:extLst>
              <a:ext uri="{FF2B5EF4-FFF2-40B4-BE49-F238E27FC236}">
                <a16:creationId xmlns:a16="http://schemas.microsoft.com/office/drawing/2014/main" id="{E01B3F6D-9274-BF94-BE33-193798CE9C02}"/>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A06A89EF-8EA5-2BFF-D001-87E6DD887D66}"/>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5713742F-BEC7-D9D0-430D-5078B1FF2AA1}"/>
              </a:ext>
            </a:extLst>
          </p:cNvPr>
          <p:cNvSpPr>
            <a:spLocks noGrp="1"/>
          </p:cNvSpPr>
          <p:nvPr>
            <p:ph type="sldNum" sz="quarter" idx="12"/>
          </p:nvPr>
        </p:nvSpPr>
        <p:spPr/>
        <p:txBody>
          <a:bodyPr/>
          <a:lstStyle/>
          <a:p>
            <a:fld id="{4A588E94-D684-4AFC-9390-30473AF4AA44}" type="slidenum">
              <a:rPr lang="en-GB" noProof="0" smtClean="0"/>
              <a:pPr/>
              <a:t>20</a:t>
            </a:fld>
            <a:endParaRPr lang="en-GB" noProof="0" dirty="0"/>
          </a:p>
        </p:txBody>
      </p:sp>
      <p:sp>
        <p:nvSpPr>
          <p:cNvPr id="6" name="Titolo 5">
            <a:extLst>
              <a:ext uri="{FF2B5EF4-FFF2-40B4-BE49-F238E27FC236}">
                <a16:creationId xmlns:a16="http://schemas.microsoft.com/office/drawing/2014/main" id="{D0915A51-48CB-67BD-F0DD-F103D94D41F1}"/>
              </a:ext>
            </a:extLst>
          </p:cNvPr>
          <p:cNvSpPr>
            <a:spLocks noGrp="1"/>
          </p:cNvSpPr>
          <p:nvPr>
            <p:ph type="title"/>
          </p:nvPr>
        </p:nvSpPr>
        <p:spPr/>
        <p:txBody>
          <a:bodyPr/>
          <a:lstStyle/>
          <a:p>
            <a:r>
              <a:rPr lang="en-GB" noProof="0" dirty="0"/>
              <a:t>Civil infrastructures</a:t>
            </a:r>
          </a:p>
        </p:txBody>
      </p:sp>
    </p:spTree>
    <p:extLst>
      <p:ext uri="{BB962C8B-B14F-4D97-AF65-F5344CB8AC3E}">
        <p14:creationId xmlns:p14="http://schemas.microsoft.com/office/powerpoint/2010/main" val="2818689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23889663-0706-CD7A-2BCF-7DA39DF2B75A}"/>
              </a:ext>
            </a:extLst>
          </p:cNvPr>
          <p:cNvSpPr>
            <a:spLocks noGrp="1"/>
          </p:cNvSpPr>
          <p:nvPr>
            <p:ph idx="1"/>
          </p:nvPr>
        </p:nvSpPr>
        <p:spPr>
          <a:xfrm>
            <a:off x="750405" y="2053459"/>
            <a:ext cx="10691190" cy="4186431"/>
          </a:xfrm>
        </p:spPr>
        <p:txBody>
          <a:bodyPr>
            <a:normAutofit fontScale="77500" lnSpcReduction="20000"/>
          </a:bodyPr>
          <a:lstStyle/>
          <a:p>
            <a:pPr marL="0" indent="0" algn="ctr">
              <a:spcBef>
                <a:spcPts val="600"/>
              </a:spcBef>
              <a:buNone/>
            </a:pPr>
            <a:r>
              <a:rPr lang="en-GB" sz="1800" noProof="0" dirty="0"/>
              <a:t>The two exercises are obviously related. Also if in preliminary form many deliverables documents of ETO Phase 1 requires the definition of the project framework that will define the ET(O) roadmap. So regardless of the operational difficulties, we are defining different tools, </a:t>
            </a:r>
            <a:r>
              <a:rPr lang="en-GB" sz="1800" noProof="0" dirty="0" err="1"/>
              <a:t>analyzing</a:t>
            </a:r>
            <a:r>
              <a:rPr lang="en-GB" sz="1800" noProof="0" dirty="0"/>
              <a:t> supporting software, and working out procedures.</a:t>
            </a:r>
          </a:p>
          <a:p>
            <a:pPr marL="0" indent="0" algn="ctr">
              <a:spcBef>
                <a:spcPts val="600"/>
              </a:spcBef>
              <a:buNone/>
            </a:pPr>
            <a:endParaRPr lang="en-GB" sz="1800" noProof="0" dirty="0"/>
          </a:p>
          <a:p>
            <a:pPr marL="0" indent="0">
              <a:spcBef>
                <a:spcPts val="600"/>
              </a:spcBef>
              <a:buNone/>
            </a:pPr>
            <a:r>
              <a:rPr lang="en-GB" sz="1800" noProof="0" dirty="0"/>
              <a:t>STARTING/ ONGOING:</a:t>
            </a:r>
          </a:p>
          <a:p>
            <a:pPr marL="0" indent="0">
              <a:spcBef>
                <a:spcPts val="600"/>
              </a:spcBef>
              <a:buNone/>
            </a:pPr>
            <a:endParaRPr lang="en-GB" sz="1800" noProof="0" dirty="0"/>
          </a:p>
          <a:p>
            <a:pPr>
              <a:spcBef>
                <a:spcPts val="600"/>
              </a:spcBef>
            </a:pPr>
            <a:r>
              <a:rPr lang="en-GB" sz="1800" noProof="0" dirty="0"/>
              <a:t>PBS -&gt; WBS</a:t>
            </a:r>
          </a:p>
          <a:p>
            <a:pPr>
              <a:spcBef>
                <a:spcPts val="600"/>
              </a:spcBef>
            </a:pPr>
            <a:r>
              <a:rPr lang="en-GB" sz="1800" noProof="0" dirty="0"/>
              <a:t>Risk assessment campaign</a:t>
            </a:r>
          </a:p>
          <a:p>
            <a:pPr>
              <a:spcBef>
                <a:spcPts val="600"/>
              </a:spcBef>
            </a:pPr>
            <a:r>
              <a:rPr lang="en-GB" sz="1800" noProof="0" dirty="0"/>
              <a:t>Scheduling tool</a:t>
            </a:r>
          </a:p>
          <a:p>
            <a:pPr>
              <a:spcBef>
                <a:spcPts val="600"/>
              </a:spcBef>
            </a:pPr>
            <a:r>
              <a:rPr lang="en-GB" sz="1800" noProof="0" dirty="0"/>
              <a:t>Document lifecycle framework</a:t>
            </a:r>
          </a:p>
          <a:p>
            <a:pPr>
              <a:spcBef>
                <a:spcPts val="600"/>
              </a:spcBef>
            </a:pPr>
            <a:r>
              <a:rPr lang="en-GB" sz="1800" noProof="0" dirty="0"/>
              <a:t>Nomenclature</a:t>
            </a:r>
          </a:p>
          <a:p>
            <a:pPr>
              <a:spcBef>
                <a:spcPts val="600"/>
              </a:spcBef>
            </a:pPr>
            <a:r>
              <a:rPr lang="en-GB" sz="1800" noProof="0" dirty="0"/>
              <a:t>Design and design task force</a:t>
            </a:r>
          </a:p>
          <a:p>
            <a:pPr>
              <a:spcBef>
                <a:spcPts val="600"/>
              </a:spcBef>
            </a:pPr>
            <a:r>
              <a:rPr lang="en-GB" sz="1800" noProof="0" dirty="0"/>
              <a:t>Preliminary CI TDR</a:t>
            </a:r>
          </a:p>
          <a:p>
            <a:pPr>
              <a:spcBef>
                <a:spcPts val="600"/>
              </a:spcBef>
            </a:pPr>
            <a:r>
              <a:rPr lang="en-GB" sz="1800" noProof="0" dirty="0"/>
              <a:t>Detector Layout</a:t>
            </a:r>
          </a:p>
          <a:p>
            <a:pPr>
              <a:spcBef>
                <a:spcPts val="600"/>
              </a:spcBef>
            </a:pPr>
            <a:r>
              <a:rPr lang="en-GB" sz="1800" noProof="0" dirty="0"/>
              <a:t>Vacuum TDR</a:t>
            </a:r>
          </a:p>
          <a:p>
            <a:pPr>
              <a:spcBef>
                <a:spcPts val="600"/>
              </a:spcBef>
            </a:pPr>
            <a:r>
              <a:rPr lang="en-GB" sz="1800" noProof="0" dirty="0"/>
              <a:t>System Engineering and MBSE</a:t>
            </a:r>
          </a:p>
          <a:p>
            <a:pPr>
              <a:spcBef>
                <a:spcPts val="600"/>
              </a:spcBef>
            </a:pPr>
            <a:r>
              <a:rPr lang="en-GB" sz="1800" noProof="0" dirty="0"/>
              <a:t>……………</a:t>
            </a:r>
          </a:p>
          <a:p>
            <a:pPr>
              <a:spcBef>
                <a:spcPts val="600"/>
              </a:spcBef>
            </a:pPr>
            <a:endParaRPr lang="en-GB" sz="1800" noProof="0" dirty="0"/>
          </a:p>
          <a:p>
            <a:pPr>
              <a:spcBef>
                <a:spcPts val="600"/>
              </a:spcBef>
            </a:pPr>
            <a:endParaRPr lang="en-GB" sz="1800" noProof="0" dirty="0"/>
          </a:p>
        </p:txBody>
      </p:sp>
      <p:sp>
        <p:nvSpPr>
          <p:cNvPr id="3" name="Segnaposto data 2">
            <a:extLst>
              <a:ext uri="{FF2B5EF4-FFF2-40B4-BE49-F238E27FC236}">
                <a16:creationId xmlns:a16="http://schemas.microsoft.com/office/drawing/2014/main" id="{DB2DD9EC-41A9-A5AC-FB37-F2E84A62CDB5}"/>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12DC9DAC-3D82-2425-3E39-6E39D668DC0B}"/>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02E497F3-A35E-FAD9-8D38-CBC3542DE0A1}"/>
              </a:ext>
            </a:extLst>
          </p:cNvPr>
          <p:cNvSpPr>
            <a:spLocks noGrp="1"/>
          </p:cNvSpPr>
          <p:nvPr>
            <p:ph type="sldNum" sz="quarter" idx="12"/>
          </p:nvPr>
        </p:nvSpPr>
        <p:spPr/>
        <p:txBody>
          <a:bodyPr/>
          <a:lstStyle/>
          <a:p>
            <a:fld id="{4A588E94-D684-4AFC-9390-30473AF4AA44}" type="slidenum">
              <a:rPr lang="en-GB" noProof="0" smtClean="0"/>
              <a:pPr/>
              <a:t>21</a:t>
            </a:fld>
            <a:endParaRPr lang="en-GB" noProof="0" dirty="0"/>
          </a:p>
        </p:txBody>
      </p:sp>
      <p:sp>
        <p:nvSpPr>
          <p:cNvPr id="6" name="Titolo 5">
            <a:extLst>
              <a:ext uri="{FF2B5EF4-FFF2-40B4-BE49-F238E27FC236}">
                <a16:creationId xmlns:a16="http://schemas.microsoft.com/office/drawing/2014/main" id="{F8014A5E-BE1E-6988-8F8E-A1986D3CC0A4}"/>
              </a:ext>
            </a:extLst>
          </p:cNvPr>
          <p:cNvSpPr>
            <a:spLocks noGrp="1"/>
          </p:cNvSpPr>
          <p:nvPr>
            <p:ph type="title"/>
          </p:nvPr>
        </p:nvSpPr>
        <p:spPr>
          <a:xfrm>
            <a:off x="838200" y="618110"/>
            <a:ext cx="10515600" cy="757093"/>
          </a:xfrm>
        </p:spPr>
        <p:txBody>
          <a:bodyPr/>
          <a:lstStyle/>
          <a:p>
            <a:r>
              <a:rPr lang="en-GB" noProof="0" dirty="0"/>
              <a:t>What about ET(O) Roadmap?</a:t>
            </a:r>
          </a:p>
        </p:txBody>
      </p:sp>
    </p:spTree>
    <p:extLst>
      <p:ext uri="{BB962C8B-B14F-4D97-AF65-F5344CB8AC3E}">
        <p14:creationId xmlns:p14="http://schemas.microsoft.com/office/powerpoint/2010/main" val="30214378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C06A3D5C-65EF-B0D9-B22A-75B3401BAE06}"/>
              </a:ext>
            </a:extLst>
          </p:cNvPr>
          <p:cNvSpPr>
            <a:spLocks noGrp="1"/>
          </p:cNvSpPr>
          <p:nvPr>
            <p:ph idx="1"/>
          </p:nvPr>
        </p:nvSpPr>
        <p:spPr>
          <a:xfrm>
            <a:off x="729712" y="1662893"/>
            <a:ext cx="10515600" cy="4351338"/>
          </a:xfrm>
        </p:spPr>
        <p:txBody>
          <a:bodyPr>
            <a:normAutofit fontScale="92500" lnSpcReduction="20000"/>
          </a:bodyPr>
          <a:lstStyle/>
          <a:p>
            <a:pPr algn="just">
              <a:spcBef>
                <a:spcPts val="600"/>
              </a:spcBef>
            </a:pPr>
            <a:r>
              <a:rPr lang="en-GB" dirty="0"/>
              <a:t>Fix the existing dates for milestones and turning points.</a:t>
            </a:r>
          </a:p>
          <a:p>
            <a:pPr algn="just">
              <a:spcBef>
                <a:spcPts val="600"/>
              </a:spcBef>
            </a:pPr>
            <a:r>
              <a:rPr lang="en-GB" dirty="0"/>
              <a:t>Trigger the discussion to fix the remaining ones.</a:t>
            </a:r>
          </a:p>
          <a:p>
            <a:pPr algn="just">
              <a:spcBef>
                <a:spcPts val="600"/>
              </a:spcBef>
            </a:pPr>
            <a:r>
              <a:rPr lang="en-GB" dirty="0"/>
              <a:t>Manage the stakeholders to identify and validate the list of responsible for the all the deliverables’ documents.</a:t>
            </a:r>
          </a:p>
          <a:p>
            <a:pPr algn="just">
              <a:spcBef>
                <a:spcPts val="600"/>
              </a:spcBef>
            </a:pPr>
            <a:r>
              <a:rPr lang="en-GB" dirty="0"/>
              <a:t>Finish the WBS with their contribution and validation.</a:t>
            </a:r>
          </a:p>
          <a:p>
            <a:pPr algn="just">
              <a:spcBef>
                <a:spcPts val="600"/>
              </a:spcBef>
            </a:pPr>
            <a:r>
              <a:rPr lang="en-GB" dirty="0"/>
              <a:t>From the WBS actions provide their duration and their correlations.</a:t>
            </a:r>
          </a:p>
          <a:p>
            <a:pPr algn="just">
              <a:spcBef>
                <a:spcPts val="600"/>
              </a:spcBef>
            </a:pPr>
            <a:r>
              <a:rPr lang="en-GB" dirty="0"/>
              <a:t>Build the schedule.</a:t>
            </a:r>
          </a:p>
          <a:p>
            <a:pPr algn="just">
              <a:spcBef>
                <a:spcPts val="600"/>
              </a:spcBef>
            </a:pPr>
            <a:r>
              <a:rPr lang="en-GB" dirty="0"/>
              <a:t>Check for consistency and coherence between deliverables, milestones and turning points.</a:t>
            </a:r>
          </a:p>
          <a:p>
            <a:pPr algn="just">
              <a:spcBef>
                <a:spcPts val="600"/>
              </a:spcBef>
            </a:pPr>
            <a:r>
              <a:rPr lang="en-GB" dirty="0"/>
              <a:t>Merge deliverables, milestones and turning points to build Phase 1 roadmap.</a:t>
            </a:r>
          </a:p>
          <a:p>
            <a:pPr algn="just">
              <a:spcBef>
                <a:spcPts val="600"/>
              </a:spcBef>
            </a:pPr>
            <a:r>
              <a:rPr lang="en-GB" dirty="0"/>
              <a:t>Have a stakeholders’ analysis to provide a roadmap validation process.</a:t>
            </a:r>
          </a:p>
          <a:p>
            <a:pPr algn="just">
              <a:spcBef>
                <a:spcPts val="600"/>
              </a:spcBef>
            </a:pPr>
            <a:r>
              <a:rPr lang="en-GB" dirty="0"/>
              <a:t>Validate the roadmap.</a:t>
            </a:r>
          </a:p>
          <a:p>
            <a:pPr algn="just">
              <a:spcBef>
                <a:spcPts val="600"/>
              </a:spcBef>
            </a:pPr>
            <a:endParaRPr lang="en-GB" dirty="0"/>
          </a:p>
        </p:txBody>
      </p:sp>
      <p:sp>
        <p:nvSpPr>
          <p:cNvPr id="3" name="Segnaposto data 2">
            <a:extLst>
              <a:ext uri="{FF2B5EF4-FFF2-40B4-BE49-F238E27FC236}">
                <a16:creationId xmlns:a16="http://schemas.microsoft.com/office/drawing/2014/main" id="{45BFE827-C227-FA4F-D69E-7406DED78D1E}"/>
              </a:ext>
            </a:extLst>
          </p:cNvPr>
          <p:cNvSpPr>
            <a:spLocks noGrp="1"/>
          </p:cNvSpPr>
          <p:nvPr>
            <p:ph type="dt" sz="half" idx="10"/>
          </p:nvPr>
        </p:nvSpPr>
        <p:spPr/>
        <p:txBody>
          <a:bodyPr/>
          <a:lstStyle/>
          <a:p>
            <a:fld id="{3810C6CE-BCAA-4A4A-ADC6-8C21592B607A}" type="datetime1">
              <a:rPr lang="it-IT" smtClean="0"/>
              <a:t>27/11/2024</a:t>
            </a:fld>
            <a:endParaRPr lang="it-IT"/>
          </a:p>
        </p:txBody>
      </p:sp>
      <p:sp>
        <p:nvSpPr>
          <p:cNvPr id="4" name="Segnaposto piè di pagina 3">
            <a:extLst>
              <a:ext uri="{FF2B5EF4-FFF2-40B4-BE49-F238E27FC236}">
                <a16:creationId xmlns:a16="http://schemas.microsoft.com/office/drawing/2014/main" id="{0FAB7E2B-64D2-04CF-925B-2A21CE459584}"/>
              </a:ext>
            </a:extLst>
          </p:cNvPr>
          <p:cNvSpPr>
            <a:spLocks noGrp="1"/>
          </p:cNvSpPr>
          <p:nvPr>
            <p:ph type="ftr" sz="quarter" idx="11"/>
          </p:nvPr>
        </p:nvSpPr>
        <p:spPr/>
        <p:txBody>
          <a:bodyPr/>
          <a:lstStyle/>
          <a:p>
            <a:r>
              <a:rPr lang="it-IT"/>
              <a:t>Alessandro Variola, INFN Roma1</a:t>
            </a:r>
            <a:endParaRPr lang="it-IT" dirty="0"/>
          </a:p>
        </p:txBody>
      </p:sp>
      <p:sp>
        <p:nvSpPr>
          <p:cNvPr id="5" name="Segnaposto numero diapositiva 4">
            <a:extLst>
              <a:ext uri="{FF2B5EF4-FFF2-40B4-BE49-F238E27FC236}">
                <a16:creationId xmlns:a16="http://schemas.microsoft.com/office/drawing/2014/main" id="{A26A861D-F8A0-7596-0100-202239B745CD}"/>
              </a:ext>
            </a:extLst>
          </p:cNvPr>
          <p:cNvSpPr>
            <a:spLocks noGrp="1"/>
          </p:cNvSpPr>
          <p:nvPr>
            <p:ph type="sldNum" sz="quarter" idx="12"/>
          </p:nvPr>
        </p:nvSpPr>
        <p:spPr/>
        <p:txBody>
          <a:bodyPr/>
          <a:lstStyle/>
          <a:p>
            <a:fld id="{4A588E94-D684-4AFC-9390-30473AF4AA44}" type="slidenum">
              <a:rPr lang="it-IT" smtClean="0"/>
              <a:pPr/>
              <a:t>22</a:t>
            </a:fld>
            <a:endParaRPr lang="it-IT"/>
          </a:p>
        </p:txBody>
      </p:sp>
      <p:sp>
        <p:nvSpPr>
          <p:cNvPr id="6" name="Titolo 5">
            <a:extLst>
              <a:ext uri="{FF2B5EF4-FFF2-40B4-BE49-F238E27FC236}">
                <a16:creationId xmlns:a16="http://schemas.microsoft.com/office/drawing/2014/main" id="{6A2199ED-A712-F3B7-CAB3-5FF81C2278EE}"/>
              </a:ext>
            </a:extLst>
          </p:cNvPr>
          <p:cNvSpPr>
            <a:spLocks noGrp="1"/>
          </p:cNvSpPr>
          <p:nvPr>
            <p:ph type="title"/>
          </p:nvPr>
        </p:nvSpPr>
        <p:spPr>
          <a:xfrm>
            <a:off x="729712" y="465222"/>
            <a:ext cx="10515600" cy="757093"/>
          </a:xfrm>
        </p:spPr>
        <p:txBody>
          <a:bodyPr/>
          <a:lstStyle/>
          <a:p>
            <a:r>
              <a:rPr lang="en-GB" dirty="0"/>
              <a:t>What to do next?</a:t>
            </a:r>
          </a:p>
        </p:txBody>
      </p:sp>
    </p:spTree>
    <p:extLst>
      <p:ext uri="{BB962C8B-B14F-4D97-AF65-F5344CB8AC3E}">
        <p14:creationId xmlns:p14="http://schemas.microsoft.com/office/powerpoint/2010/main" val="4929391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837B48DA-31ED-B549-6211-9BD31DAEF16E}"/>
              </a:ext>
            </a:extLst>
          </p:cNvPr>
          <p:cNvSpPr>
            <a:spLocks noGrp="1"/>
          </p:cNvSpPr>
          <p:nvPr>
            <p:ph idx="1"/>
          </p:nvPr>
        </p:nvSpPr>
        <p:spPr>
          <a:xfrm>
            <a:off x="737461" y="1693889"/>
            <a:ext cx="10515600" cy="4110226"/>
          </a:xfrm>
        </p:spPr>
        <p:txBody>
          <a:bodyPr>
            <a:normAutofit fontScale="62500" lnSpcReduction="20000"/>
          </a:bodyPr>
          <a:lstStyle/>
          <a:p>
            <a:pPr algn="just">
              <a:spcBef>
                <a:spcPts val="600"/>
              </a:spcBef>
            </a:pPr>
            <a:r>
              <a:rPr lang="en-GB" dirty="0"/>
              <a:t>Many points are still unclear, undefined or not decided……</a:t>
            </a:r>
          </a:p>
          <a:p>
            <a:pPr marL="0" indent="0" algn="just">
              <a:spcBef>
                <a:spcPts val="600"/>
              </a:spcBef>
              <a:buNone/>
            </a:pPr>
            <a:endParaRPr lang="en-GB" dirty="0"/>
          </a:p>
          <a:p>
            <a:pPr algn="just">
              <a:spcBef>
                <a:spcPts val="600"/>
              </a:spcBef>
            </a:pPr>
            <a:r>
              <a:rPr lang="en-GB" dirty="0"/>
              <a:t>But we can build the ‘best project possible’ to manage and master the definition of technical schedule with milestones, deliverables and turning points.</a:t>
            </a:r>
          </a:p>
          <a:p>
            <a:pPr marL="0" indent="0" algn="just">
              <a:spcBef>
                <a:spcPts val="600"/>
              </a:spcBef>
              <a:buNone/>
            </a:pPr>
            <a:endParaRPr lang="en-GB" dirty="0"/>
          </a:p>
          <a:p>
            <a:pPr algn="just">
              <a:spcBef>
                <a:spcPts val="600"/>
              </a:spcBef>
            </a:pPr>
            <a:r>
              <a:rPr lang="en-GB" dirty="0"/>
              <a:t>For this we have to build a solid </a:t>
            </a:r>
            <a:r>
              <a:rPr lang="en-GB" u="sng" dirty="0">
                <a:solidFill>
                  <a:srgbClr val="0070C0"/>
                </a:solidFill>
              </a:rPr>
              <a:t>full lifecycle project</a:t>
            </a:r>
            <a:r>
              <a:rPr lang="en-GB" u="sng" dirty="0"/>
              <a:t> </a:t>
            </a:r>
            <a:r>
              <a:rPr lang="en-GB" u="sng" dirty="0">
                <a:solidFill>
                  <a:srgbClr val="0070C0"/>
                </a:solidFill>
              </a:rPr>
              <a:t>WBS</a:t>
            </a:r>
            <a:r>
              <a:rPr lang="en-GB" dirty="0"/>
              <a:t>, and this is what we are starting to do. This should organize the activity of everybody…so this is not an abstract PM concept, but you are involved to make it better...</a:t>
            </a:r>
          </a:p>
          <a:p>
            <a:pPr marL="0" indent="0" algn="just">
              <a:spcBef>
                <a:spcPts val="600"/>
              </a:spcBef>
              <a:buNone/>
            </a:pPr>
            <a:endParaRPr lang="en-GB" dirty="0"/>
          </a:p>
          <a:p>
            <a:pPr algn="just">
              <a:spcBef>
                <a:spcPts val="600"/>
              </a:spcBef>
            </a:pPr>
            <a:r>
              <a:rPr lang="en-GB" dirty="0"/>
              <a:t>Lifecycle it means: Initialize (conception), Study (system definition), Design (technical definition), Build, Commission, Operate, Finalize.</a:t>
            </a:r>
          </a:p>
          <a:p>
            <a:pPr marL="0" indent="0" algn="just">
              <a:spcBef>
                <a:spcPts val="600"/>
              </a:spcBef>
              <a:buNone/>
            </a:pPr>
            <a:endParaRPr lang="en-GB" dirty="0"/>
          </a:p>
          <a:p>
            <a:pPr algn="just">
              <a:spcBef>
                <a:spcPts val="600"/>
              </a:spcBef>
            </a:pPr>
            <a:r>
              <a:rPr lang="en-GB" dirty="0"/>
              <a:t>From the WBS we can build the schedule, the organizational layers, the cost estimate etc </a:t>
            </a:r>
            <a:r>
              <a:rPr lang="en-GB" dirty="0" err="1"/>
              <a:t>etc</a:t>
            </a:r>
            <a:r>
              <a:rPr lang="en-GB" dirty="0"/>
              <a:t>. This will provide a first complete scenario of the roadmap (milestones, deliverables and turning points).</a:t>
            </a:r>
          </a:p>
          <a:p>
            <a:pPr marL="0" indent="0" algn="just">
              <a:spcBef>
                <a:spcPts val="600"/>
              </a:spcBef>
              <a:buNone/>
            </a:pPr>
            <a:endParaRPr lang="en-GB" dirty="0"/>
          </a:p>
          <a:p>
            <a:pPr algn="just">
              <a:spcBef>
                <a:spcPts val="600"/>
              </a:spcBef>
            </a:pPr>
            <a:r>
              <a:rPr lang="en-GB" dirty="0"/>
              <a:t>It is a ‘big science project’. We must provide the professional tools to manage these efforts and allow the roadmap definition.</a:t>
            </a:r>
          </a:p>
          <a:p>
            <a:pPr marL="0" indent="0" algn="just">
              <a:spcBef>
                <a:spcPts val="600"/>
              </a:spcBef>
              <a:buNone/>
            </a:pPr>
            <a:endParaRPr lang="en-GB" dirty="0"/>
          </a:p>
          <a:p>
            <a:pPr algn="just">
              <a:spcBef>
                <a:spcPts val="600"/>
              </a:spcBef>
            </a:pPr>
            <a:endParaRPr lang="en-GB" dirty="0"/>
          </a:p>
        </p:txBody>
      </p:sp>
      <p:sp>
        <p:nvSpPr>
          <p:cNvPr id="3" name="Segnaposto data 2">
            <a:extLst>
              <a:ext uri="{FF2B5EF4-FFF2-40B4-BE49-F238E27FC236}">
                <a16:creationId xmlns:a16="http://schemas.microsoft.com/office/drawing/2014/main" id="{194739DA-4F1B-E0BD-2B74-DAB57B96381D}"/>
              </a:ext>
            </a:extLst>
          </p:cNvPr>
          <p:cNvSpPr>
            <a:spLocks noGrp="1"/>
          </p:cNvSpPr>
          <p:nvPr>
            <p:ph type="dt" sz="half" idx="10"/>
          </p:nvPr>
        </p:nvSpPr>
        <p:spPr/>
        <p:txBody>
          <a:bodyPr/>
          <a:lstStyle/>
          <a:p>
            <a:fld id="{3810C6CE-BCAA-4A4A-ADC6-8C21592B607A}" type="datetime1">
              <a:rPr lang="it-IT" smtClean="0"/>
              <a:t>27/11/2024</a:t>
            </a:fld>
            <a:endParaRPr lang="it-IT"/>
          </a:p>
        </p:txBody>
      </p:sp>
      <p:sp>
        <p:nvSpPr>
          <p:cNvPr id="4" name="Segnaposto piè di pagina 3">
            <a:extLst>
              <a:ext uri="{FF2B5EF4-FFF2-40B4-BE49-F238E27FC236}">
                <a16:creationId xmlns:a16="http://schemas.microsoft.com/office/drawing/2014/main" id="{5F25AA32-74DA-C0B8-6607-8CB9B25E7D03}"/>
              </a:ext>
            </a:extLst>
          </p:cNvPr>
          <p:cNvSpPr>
            <a:spLocks noGrp="1"/>
          </p:cNvSpPr>
          <p:nvPr>
            <p:ph type="ftr" sz="quarter" idx="11"/>
          </p:nvPr>
        </p:nvSpPr>
        <p:spPr/>
        <p:txBody>
          <a:bodyPr/>
          <a:lstStyle/>
          <a:p>
            <a:r>
              <a:rPr lang="it-IT"/>
              <a:t>Alessandro Variola, INFN Roma1</a:t>
            </a:r>
            <a:endParaRPr lang="it-IT" dirty="0"/>
          </a:p>
        </p:txBody>
      </p:sp>
      <p:sp>
        <p:nvSpPr>
          <p:cNvPr id="5" name="Segnaposto numero diapositiva 4">
            <a:extLst>
              <a:ext uri="{FF2B5EF4-FFF2-40B4-BE49-F238E27FC236}">
                <a16:creationId xmlns:a16="http://schemas.microsoft.com/office/drawing/2014/main" id="{2F4A5C7E-E15E-C532-2B0E-8DCA13FB8886}"/>
              </a:ext>
            </a:extLst>
          </p:cNvPr>
          <p:cNvSpPr>
            <a:spLocks noGrp="1"/>
          </p:cNvSpPr>
          <p:nvPr>
            <p:ph type="sldNum" sz="quarter" idx="12"/>
          </p:nvPr>
        </p:nvSpPr>
        <p:spPr/>
        <p:txBody>
          <a:bodyPr/>
          <a:lstStyle/>
          <a:p>
            <a:fld id="{4A588E94-D684-4AFC-9390-30473AF4AA44}" type="slidenum">
              <a:rPr lang="it-IT" smtClean="0"/>
              <a:pPr/>
              <a:t>23</a:t>
            </a:fld>
            <a:endParaRPr lang="it-IT"/>
          </a:p>
        </p:txBody>
      </p:sp>
      <p:sp>
        <p:nvSpPr>
          <p:cNvPr id="6" name="Titolo 5">
            <a:extLst>
              <a:ext uri="{FF2B5EF4-FFF2-40B4-BE49-F238E27FC236}">
                <a16:creationId xmlns:a16="http://schemas.microsoft.com/office/drawing/2014/main" id="{3551F39C-AD5D-16AD-FDF5-6A084D2D3678}"/>
              </a:ext>
            </a:extLst>
          </p:cNvPr>
          <p:cNvSpPr>
            <a:spLocks noGrp="1"/>
          </p:cNvSpPr>
          <p:nvPr>
            <p:ph type="title"/>
          </p:nvPr>
        </p:nvSpPr>
        <p:spPr/>
        <p:txBody>
          <a:bodyPr/>
          <a:lstStyle/>
          <a:p>
            <a:r>
              <a:rPr lang="en-GB" dirty="0"/>
              <a:t>And for ET(O)?</a:t>
            </a:r>
          </a:p>
        </p:txBody>
      </p:sp>
    </p:spTree>
    <p:extLst>
      <p:ext uri="{BB962C8B-B14F-4D97-AF65-F5344CB8AC3E}">
        <p14:creationId xmlns:p14="http://schemas.microsoft.com/office/powerpoint/2010/main" val="17521315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FE90B18A-615E-01C7-FCEA-F481F4FA6D42}"/>
              </a:ext>
            </a:extLst>
          </p:cNvPr>
          <p:cNvSpPr>
            <a:spLocks noGrp="1"/>
          </p:cNvSpPr>
          <p:nvPr>
            <p:ph idx="1"/>
          </p:nvPr>
        </p:nvSpPr>
        <p:spPr>
          <a:xfrm>
            <a:off x="643057" y="1629877"/>
            <a:ext cx="10515600" cy="4351338"/>
          </a:xfrm>
        </p:spPr>
        <p:txBody>
          <a:bodyPr>
            <a:normAutofit fontScale="92500" lnSpcReduction="20000"/>
          </a:bodyPr>
          <a:lstStyle/>
          <a:p>
            <a:r>
              <a:rPr lang="en-GB" noProof="0" dirty="0"/>
              <a:t>1) Two different Roadmap to be developed with different deadlines</a:t>
            </a:r>
          </a:p>
          <a:p>
            <a:r>
              <a:rPr lang="en-GB" noProof="0" dirty="0"/>
              <a:t>2) ETO has been focused on phase 1.</a:t>
            </a:r>
          </a:p>
          <a:p>
            <a:r>
              <a:rPr lang="en-GB" noProof="0" dirty="0"/>
              <a:t>3) Logic and methodology provided, documents</a:t>
            </a:r>
          </a:p>
          <a:p>
            <a:r>
              <a:rPr lang="en-GB" noProof="0" dirty="0"/>
              <a:t>4) Phase 1 roadmap WBS in construction (mainly needs responsibilities attribution)</a:t>
            </a:r>
          </a:p>
          <a:p>
            <a:r>
              <a:rPr lang="en-GB" noProof="0" dirty="0"/>
              <a:t>5) …but, due to the existing correlation, we are silently working also on the ET(O) roadmap. Preliminary stage.</a:t>
            </a:r>
          </a:p>
          <a:p>
            <a:r>
              <a:rPr lang="en-GB" dirty="0"/>
              <a:t>6) We need everybody contribution….</a:t>
            </a:r>
            <a:endParaRPr lang="en-GB" noProof="0" dirty="0"/>
          </a:p>
        </p:txBody>
      </p:sp>
      <p:sp>
        <p:nvSpPr>
          <p:cNvPr id="3" name="Segnaposto data 2">
            <a:extLst>
              <a:ext uri="{FF2B5EF4-FFF2-40B4-BE49-F238E27FC236}">
                <a16:creationId xmlns:a16="http://schemas.microsoft.com/office/drawing/2014/main" id="{6DA849E4-679D-56FA-4691-F6B9276DC5CC}"/>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10A152D5-510F-B9C2-8F82-37E932903B7B}"/>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5147109A-D9B8-D61B-3078-8059A623FDE9}"/>
              </a:ext>
            </a:extLst>
          </p:cNvPr>
          <p:cNvSpPr>
            <a:spLocks noGrp="1"/>
          </p:cNvSpPr>
          <p:nvPr>
            <p:ph type="sldNum" sz="quarter" idx="12"/>
          </p:nvPr>
        </p:nvSpPr>
        <p:spPr/>
        <p:txBody>
          <a:bodyPr/>
          <a:lstStyle/>
          <a:p>
            <a:fld id="{4A588E94-D684-4AFC-9390-30473AF4AA44}" type="slidenum">
              <a:rPr lang="en-GB" noProof="0" smtClean="0"/>
              <a:pPr/>
              <a:t>24</a:t>
            </a:fld>
            <a:endParaRPr lang="en-GB" noProof="0" dirty="0"/>
          </a:p>
        </p:txBody>
      </p:sp>
      <p:sp>
        <p:nvSpPr>
          <p:cNvPr id="6" name="Titolo 5">
            <a:extLst>
              <a:ext uri="{FF2B5EF4-FFF2-40B4-BE49-F238E27FC236}">
                <a16:creationId xmlns:a16="http://schemas.microsoft.com/office/drawing/2014/main" id="{CE1D82FC-224C-6E96-2F97-52B5B2CBC4A3}"/>
              </a:ext>
            </a:extLst>
          </p:cNvPr>
          <p:cNvSpPr>
            <a:spLocks noGrp="1"/>
          </p:cNvSpPr>
          <p:nvPr>
            <p:ph type="title"/>
          </p:nvPr>
        </p:nvSpPr>
        <p:spPr>
          <a:xfrm>
            <a:off x="838200" y="473075"/>
            <a:ext cx="10515600" cy="757093"/>
          </a:xfrm>
        </p:spPr>
        <p:txBody>
          <a:bodyPr/>
          <a:lstStyle/>
          <a:p>
            <a:r>
              <a:rPr lang="en-GB" noProof="0" dirty="0"/>
              <a:t>Conclusions</a:t>
            </a:r>
          </a:p>
        </p:txBody>
      </p:sp>
      <p:sp>
        <p:nvSpPr>
          <p:cNvPr id="7" name="Titolo 5">
            <a:extLst>
              <a:ext uri="{FF2B5EF4-FFF2-40B4-BE49-F238E27FC236}">
                <a16:creationId xmlns:a16="http://schemas.microsoft.com/office/drawing/2014/main" id="{0D5D80AD-172E-A27E-69CC-3DED845B7748}"/>
              </a:ext>
            </a:extLst>
          </p:cNvPr>
          <p:cNvSpPr txBox="1">
            <a:spLocks/>
          </p:cNvSpPr>
          <p:nvPr/>
        </p:nvSpPr>
        <p:spPr>
          <a:xfrm rot="19763250">
            <a:off x="644471" y="2732618"/>
            <a:ext cx="10515600" cy="757093"/>
          </a:xfrm>
          <a:prstGeom prst="rect">
            <a:avLst/>
          </a:prstGeom>
          <a:solidFill>
            <a:schemeClr val="accent1">
              <a:lumMod val="60000"/>
              <a:lumOff val="40000"/>
            </a:schemeClr>
          </a:solidFill>
        </p:spPr>
        <p:txBody>
          <a:bodyPr/>
          <a:lstStyle>
            <a:lvl1pPr algn="ctr" defTabSz="412750" rtl="0" eaLnBrk="0" fontAlgn="base" hangingPunct="0">
              <a:spcBef>
                <a:spcPct val="0"/>
              </a:spcBef>
              <a:spcAft>
                <a:spcPct val="0"/>
              </a:spcAft>
              <a:defRPr sz="5600" kern="1200">
                <a:solidFill>
                  <a:srgbClr val="000000"/>
                </a:solidFill>
                <a:latin typeface="+mj-lt"/>
                <a:ea typeface="+mj-ea"/>
                <a:cs typeface="+mj-cs"/>
                <a:sym typeface="Helvetica Neue Medium" charset="0"/>
              </a:defRPr>
            </a:lvl1pPr>
            <a:lvl2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2pPr>
            <a:lvl3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3pPr>
            <a:lvl4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4pPr>
            <a:lvl5pPr algn="ctr" defTabSz="412750" rtl="0" eaLnBrk="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charset="0"/>
              </a:defRPr>
            </a:lvl5pPr>
            <a:lvl6pPr marL="2286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6pPr>
            <a:lvl7pPr marL="4572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7pPr>
            <a:lvl8pPr marL="6858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8pPr>
            <a:lvl9pPr marL="914400" algn="ctr" defTabSz="412750" rtl="0" fontAlgn="base" hangingPunct="0">
              <a:spcBef>
                <a:spcPct val="0"/>
              </a:spcBef>
              <a:spcAft>
                <a:spcPct val="0"/>
              </a:spcAft>
              <a:defRPr sz="5600">
                <a:solidFill>
                  <a:srgbClr val="000000"/>
                </a:solidFill>
                <a:latin typeface="Helvetica Neue Medium" panose="02000503000000020004" pitchFamily="2" charset="0"/>
                <a:ea typeface="Helvetica Neue Medium" panose="02000503000000020004" pitchFamily="2" charset="0"/>
                <a:cs typeface="Helvetica Neue Medium" panose="02000503000000020004" pitchFamily="2" charset="0"/>
                <a:sym typeface="Helvetica Neue Medium" panose="02000503000000020004" pitchFamily="2" charset="0"/>
              </a:defRPr>
            </a:lvl9pPr>
          </a:lstStyle>
          <a:p>
            <a:r>
              <a:rPr lang="en-GB" dirty="0"/>
              <a:t>Discussion</a:t>
            </a:r>
          </a:p>
        </p:txBody>
      </p:sp>
      <p:pic>
        <p:nvPicPr>
          <p:cNvPr id="9" name="Immagine 8" descr="Immagine che contiene Viso umano, vestiti, persona, testo&#10;&#10;Descrizione generata automaticamente">
            <a:extLst>
              <a:ext uri="{FF2B5EF4-FFF2-40B4-BE49-F238E27FC236}">
                <a16:creationId xmlns:a16="http://schemas.microsoft.com/office/drawing/2014/main" id="{C004495B-554E-9A95-6CE5-4C3848272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0576" y="5105535"/>
            <a:ext cx="1640545" cy="942262"/>
          </a:xfrm>
          <a:prstGeom prst="rect">
            <a:avLst/>
          </a:prstGeom>
        </p:spPr>
      </p:pic>
    </p:spTree>
    <p:extLst>
      <p:ext uri="{BB962C8B-B14F-4D97-AF65-F5344CB8AC3E}">
        <p14:creationId xmlns:p14="http://schemas.microsoft.com/office/powerpoint/2010/main" val="1404599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8415C9-3B6C-E937-1273-BAF9DC27364B}"/>
              </a:ext>
            </a:extLst>
          </p:cNvPr>
          <p:cNvSpPr>
            <a:spLocks noGrp="1"/>
          </p:cNvSpPr>
          <p:nvPr>
            <p:ph type="title"/>
          </p:nvPr>
        </p:nvSpPr>
        <p:spPr>
          <a:xfrm>
            <a:off x="674068" y="431800"/>
            <a:ext cx="10502900" cy="1143000"/>
          </a:xfrm>
          <a:prstGeom prst="rect">
            <a:avLst/>
          </a:prstGeom>
        </p:spPr>
        <p:txBody>
          <a:bodyPr/>
          <a:lstStyle/>
          <a:p>
            <a:r>
              <a:rPr lang="en-GB" noProof="0" dirty="0"/>
              <a:t>ETO Roadmap logic</a:t>
            </a:r>
          </a:p>
        </p:txBody>
      </p:sp>
      <p:sp>
        <p:nvSpPr>
          <p:cNvPr id="3" name="Segnaposto contenuto 2">
            <a:extLst>
              <a:ext uri="{FF2B5EF4-FFF2-40B4-BE49-F238E27FC236}">
                <a16:creationId xmlns:a16="http://schemas.microsoft.com/office/drawing/2014/main" id="{8F131672-6FAA-BDF2-9DF3-DAC3CF4C8BDF}"/>
              </a:ext>
            </a:extLst>
          </p:cNvPr>
          <p:cNvSpPr>
            <a:spLocks noGrp="1"/>
          </p:cNvSpPr>
          <p:nvPr>
            <p:ph idx="1"/>
          </p:nvPr>
        </p:nvSpPr>
        <p:spPr>
          <a:xfrm>
            <a:off x="844550" y="1574800"/>
            <a:ext cx="10502900" cy="4648200"/>
          </a:xfrm>
        </p:spPr>
        <p:txBody>
          <a:bodyPr/>
          <a:lstStyle/>
          <a:p>
            <a:pPr marL="0" indent="0" algn="ctr">
              <a:buNone/>
            </a:pPr>
            <a:r>
              <a:rPr lang="en-GB" noProof="0" dirty="0"/>
              <a:t>Scheduling (timeline and correlation) of:</a:t>
            </a:r>
          </a:p>
          <a:p>
            <a:pPr algn="ctr"/>
            <a:r>
              <a:rPr lang="en-GB" noProof="0" dirty="0">
                <a:solidFill>
                  <a:srgbClr val="FF0000"/>
                </a:solidFill>
              </a:rPr>
              <a:t>Deliverables</a:t>
            </a:r>
            <a:r>
              <a:rPr lang="en-GB" noProof="0" dirty="0"/>
              <a:t> : tangible and intangible</a:t>
            </a:r>
          </a:p>
          <a:p>
            <a:pPr algn="ctr"/>
            <a:r>
              <a:rPr lang="en-GB" noProof="0" dirty="0">
                <a:solidFill>
                  <a:srgbClr val="FF0000"/>
                </a:solidFill>
              </a:rPr>
              <a:t>Milestones</a:t>
            </a:r>
            <a:r>
              <a:rPr lang="en-GB" noProof="0" dirty="0"/>
              <a:t> : significant point or event in the project development (usually at zero duration)</a:t>
            </a:r>
          </a:p>
          <a:p>
            <a:pPr algn="ctr"/>
            <a:r>
              <a:rPr lang="en-GB" noProof="0" dirty="0">
                <a:solidFill>
                  <a:srgbClr val="FF0000"/>
                </a:solidFill>
              </a:rPr>
              <a:t>Turning points</a:t>
            </a:r>
            <a:r>
              <a:rPr lang="en-GB" noProof="0" dirty="0"/>
              <a:t>: major decisions leading to different scenarios, characterized by decision-making steps</a:t>
            </a:r>
          </a:p>
          <a:p>
            <a:endParaRPr lang="en-GB" noProof="0" dirty="0"/>
          </a:p>
        </p:txBody>
      </p:sp>
      <p:sp>
        <p:nvSpPr>
          <p:cNvPr id="6" name="Segnaposto data 5">
            <a:extLst>
              <a:ext uri="{FF2B5EF4-FFF2-40B4-BE49-F238E27FC236}">
                <a16:creationId xmlns:a16="http://schemas.microsoft.com/office/drawing/2014/main" id="{8801CFC9-3293-C96A-0A39-E21985386CAD}"/>
              </a:ext>
            </a:extLst>
          </p:cNvPr>
          <p:cNvSpPr>
            <a:spLocks noGrp="1"/>
          </p:cNvSpPr>
          <p:nvPr>
            <p:ph type="dt" sz="half" idx="10"/>
          </p:nvPr>
        </p:nvSpPr>
        <p:spPr/>
        <p:txBody>
          <a:bodyPr/>
          <a:lstStyle/>
          <a:p>
            <a:fld id="{88746AC9-4AEB-4407-A461-0E972E06D25F}" type="datetime1">
              <a:rPr lang="en-GB" noProof="0" smtClean="0"/>
              <a:t>27/11/2024</a:t>
            </a:fld>
            <a:endParaRPr lang="en-GB" noProof="0" dirty="0"/>
          </a:p>
        </p:txBody>
      </p:sp>
      <p:sp>
        <p:nvSpPr>
          <p:cNvPr id="7" name="Segnaposto piè di pagina 6">
            <a:extLst>
              <a:ext uri="{FF2B5EF4-FFF2-40B4-BE49-F238E27FC236}">
                <a16:creationId xmlns:a16="http://schemas.microsoft.com/office/drawing/2014/main" id="{1DCF6E6D-8A0C-5FAC-E116-D46CE806BE6B}"/>
              </a:ext>
            </a:extLst>
          </p:cNvPr>
          <p:cNvSpPr>
            <a:spLocks noGrp="1"/>
          </p:cNvSpPr>
          <p:nvPr>
            <p:ph type="ftr" sz="quarter" idx="11"/>
          </p:nvPr>
        </p:nvSpPr>
        <p:spPr>
          <a:xfrm>
            <a:off x="3868118" y="6264275"/>
            <a:ext cx="4114800" cy="365125"/>
          </a:xfrm>
        </p:spPr>
        <p:txBody>
          <a:bodyPr/>
          <a:lstStyle/>
          <a:p>
            <a:r>
              <a:rPr lang="en-GB" noProof="0" dirty="0"/>
              <a:t>Alessandro Variola, INFN Roma1</a:t>
            </a:r>
          </a:p>
        </p:txBody>
      </p:sp>
      <p:sp>
        <p:nvSpPr>
          <p:cNvPr id="8" name="Segnaposto numero diapositiva 7">
            <a:extLst>
              <a:ext uri="{FF2B5EF4-FFF2-40B4-BE49-F238E27FC236}">
                <a16:creationId xmlns:a16="http://schemas.microsoft.com/office/drawing/2014/main" id="{0CB9DC3A-2A7B-2E4C-5841-616015FF685B}"/>
              </a:ext>
            </a:extLst>
          </p:cNvPr>
          <p:cNvSpPr>
            <a:spLocks noGrp="1"/>
          </p:cNvSpPr>
          <p:nvPr>
            <p:ph type="sldNum" sz="quarter" idx="12"/>
          </p:nvPr>
        </p:nvSpPr>
        <p:spPr/>
        <p:txBody>
          <a:bodyPr/>
          <a:lstStyle/>
          <a:p>
            <a:fld id="{4A588E94-D684-4AFC-9390-30473AF4AA44}" type="slidenum">
              <a:rPr lang="en-GB" noProof="0" smtClean="0"/>
              <a:pPr/>
              <a:t>3</a:t>
            </a:fld>
            <a:endParaRPr lang="en-GB" noProof="0" dirty="0"/>
          </a:p>
        </p:txBody>
      </p:sp>
    </p:spTree>
    <p:extLst>
      <p:ext uri="{BB962C8B-B14F-4D97-AF65-F5344CB8AC3E}">
        <p14:creationId xmlns:p14="http://schemas.microsoft.com/office/powerpoint/2010/main" val="4085626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uppo 14">
            <a:extLst>
              <a:ext uri="{FF2B5EF4-FFF2-40B4-BE49-F238E27FC236}">
                <a16:creationId xmlns:a16="http://schemas.microsoft.com/office/drawing/2014/main" id="{9F2CBDB4-E334-AB19-C38A-78D83F76C548}"/>
              </a:ext>
            </a:extLst>
          </p:cNvPr>
          <p:cNvGrpSpPr/>
          <p:nvPr/>
        </p:nvGrpSpPr>
        <p:grpSpPr>
          <a:xfrm>
            <a:off x="387457" y="1390643"/>
            <a:ext cx="11329261" cy="2266955"/>
            <a:chOff x="387457" y="1390643"/>
            <a:chExt cx="11329261" cy="2266955"/>
          </a:xfrm>
        </p:grpSpPr>
        <p:sp>
          <p:nvSpPr>
            <p:cNvPr id="13" name="Rettangolo 12">
              <a:extLst>
                <a:ext uri="{FF2B5EF4-FFF2-40B4-BE49-F238E27FC236}">
                  <a16:creationId xmlns:a16="http://schemas.microsoft.com/office/drawing/2014/main" id="{3C93B9CE-3B9A-3EC0-8FCC-3DE608C248A7}"/>
                </a:ext>
              </a:extLst>
            </p:cNvPr>
            <p:cNvSpPr/>
            <p:nvPr/>
          </p:nvSpPr>
          <p:spPr bwMode="auto">
            <a:xfrm>
              <a:off x="387457" y="2386737"/>
              <a:ext cx="11329261" cy="1270861"/>
            </a:xfrm>
            <a:prstGeom prst="rect">
              <a:avLst/>
            </a:prstGeom>
            <a:solidFill>
              <a:srgbClr val="00B050"/>
            </a:solidFill>
            <a:ln w="25400" cap="flat" cmpd="sng" algn="ctr">
              <a:solidFill>
                <a:srgbClr val="00B050"/>
              </a:solidFill>
              <a:prstDash val="solid"/>
              <a:miter lim="400000"/>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25500" rtl="0" eaLnBrk="1" fontAlgn="base" latinLnBrk="0" hangingPunct="0">
                <a:lnSpc>
                  <a:spcPct val="100000"/>
                </a:lnSpc>
                <a:spcBef>
                  <a:spcPct val="0"/>
                </a:spcBef>
                <a:spcAft>
                  <a:spcPct val="0"/>
                </a:spcAft>
                <a:buClrTx/>
                <a:buSzTx/>
                <a:buFontTx/>
                <a:buNone/>
                <a:tabLst/>
              </a:pPr>
              <a:endParaRPr kumimoji="0" lang="en-GB" sz="3000" b="1" i="0" u="none" strike="noStrike" cap="none" normalizeH="0" baseline="0" noProof="0" dirty="0">
                <a:ln>
                  <a:noFill/>
                </a:ln>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endParaRPr>
            </a:p>
          </p:txBody>
        </p:sp>
        <p:sp>
          <p:nvSpPr>
            <p:cNvPr id="14" name="Freccia in giù 13">
              <a:extLst>
                <a:ext uri="{FF2B5EF4-FFF2-40B4-BE49-F238E27FC236}">
                  <a16:creationId xmlns:a16="http://schemas.microsoft.com/office/drawing/2014/main" id="{F786B6DB-A500-D6E5-14ED-871F15A1C557}"/>
                </a:ext>
              </a:extLst>
            </p:cNvPr>
            <p:cNvSpPr/>
            <p:nvPr/>
          </p:nvSpPr>
          <p:spPr bwMode="auto">
            <a:xfrm>
              <a:off x="9854455" y="1390643"/>
              <a:ext cx="1031004" cy="954034"/>
            </a:xfrm>
            <a:prstGeom prst="downArrow">
              <a:avLst/>
            </a:prstGeom>
            <a:solidFill>
              <a:srgbClr val="00B050"/>
            </a:solidFill>
            <a:ln w="25400" cap="flat" cmpd="sng" algn="ctr">
              <a:solidFill>
                <a:srgbClr val="00B050"/>
              </a:solidFill>
              <a:prstDash val="solid"/>
              <a:miter lim="400000"/>
              <a:headEnd type="none" w="med" len="med"/>
              <a:tailEnd type="none" w="med" len="med"/>
            </a:ln>
            <a:effectLst/>
          </p:spPr>
          <p:txBody>
            <a:bodyPr vert="horz" wrap="square" lIns="0" tIns="0" rIns="0" bIns="0" numCol="1" rtlCol="0" anchor="ctr" anchorCtr="0" compatLnSpc="1">
              <a:prstTxWarp prst="textNoShape">
                <a:avLst/>
              </a:prstTxWarp>
              <a:spAutoFit/>
            </a:bodyPr>
            <a:lstStyle/>
            <a:p>
              <a:pPr marL="0" marR="0" indent="0" algn="ctr" defTabSz="825500" rtl="0" eaLnBrk="1" fontAlgn="base" latinLnBrk="0" hangingPunct="0">
                <a:lnSpc>
                  <a:spcPct val="100000"/>
                </a:lnSpc>
                <a:spcBef>
                  <a:spcPct val="0"/>
                </a:spcBef>
                <a:spcAft>
                  <a:spcPct val="0"/>
                </a:spcAft>
                <a:buClrTx/>
                <a:buSzTx/>
                <a:buFontTx/>
                <a:buNone/>
                <a:tabLst/>
              </a:pPr>
              <a:endParaRPr kumimoji="0" lang="en-GB" sz="3000" b="1" i="0" u="none" strike="noStrike" cap="none" normalizeH="0" baseline="0" noProof="0" dirty="0">
                <a:ln>
                  <a:noFill/>
                </a:ln>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endParaRPr>
            </a:p>
          </p:txBody>
        </p:sp>
      </p:grpSp>
      <p:grpSp>
        <p:nvGrpSpPr>
          <p:cNvPr id="11" name="Gruppo 10">
            <a:extLst>
              <a:ext uri="{FF2B5EF4-FFF2-40B4-BE49-F238E27FC236}">
                <a16:creationId xmlns:a16="http://schemas.microsoft.com/office/drawing/2014/main" id="{77C78E8F-EB1D-1282-9B5D-CEB6BE938DCE}"/>
              </a:ext>
            </a:extLst>
          </p:cNvPr>
          <p:cNvGrpSpPr/>
          <p:nvPr/>
        </p:nvGrpSpPr>
        <p:grpSpPr>
          <a:xfrm>
            <a:off x="387458" y="3767709"/>
            <a:ext cx="11329261" cy="2254273"/>
            <a:chOff x="387458" y="3704095"/>
            <a:chExt cx="9934413" cy="2317888"/>
          </a:xfrm>
        </p:grpSpPr>
        <p:sp>
          <p:nvSpPr>
            <p:cNvPr id="9" name="Rettangolo 8">
              <a:extLst>
                <a:ext uri="{FF2B5EF4-FFF2-40B4-BE49-F238E27FC236}">
                  <a16:creationId xmlns:a16="http://schemas.microsoft.com/office/drawing/2014/main" id="{E676F752-9DE0-E1FC-927E-730B4C5015DF}"/>
                </a:ext>
              </a:extLst>
            </p:cNvPr>
            <p:cNvSpPr/>
            <p:nvPr/>
          </p:nvSpPr>
          <p:spPr bwMode="auto">
            <a:xfrm>
              <a:off x="387458" y="3704095"/>
              <a:ext cx="9934413" cy="1270861"/>
            </a:xfrm>
            <a:prstGeom prst="rect">
              <a:avLst/>
            </a:prstGeom>
            <a:solidFill>
              <a:schemeClr val="accent1"/>
            </a:solidFill>
            <a:ln w="25400" cap="flat" cmpd="sng" algn="ctr">
              <a:solidFill>
                <a:srgbClr val="000000"/>
              </a:solid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p>
              <a:pPr marL="0" marR="0" indent="0" algn="ctr" defTabSz="825500" rtl="0" eaLnBrk="1" fontAlgn="base" latinLnBrk="0" hangingPunct="0">
                <a:lnSpc>
                  <a:spcPct val="100000"/>
                </a:lnSpc>
                <a:spcBef>
                  <a:spcPct val="0"/>
                </a:spcBef>
                <a:spcAft>
                  <a:spcPct val="0"/>
                </a:spcAft>
                <a:buClrTx/>
                <a:buSzTx/>
                <a:buFontTx/>
                <a:buNone/>
                <a:tabLst/>
              </a:pPr>
              <a:endParaRPr kumimoji="0" lang="en-GB" sz="3000" b="1" i="0" u="none" strike="noStrike" cap="none" normalizeH="0" baseline="0" noProof="0" dirty="0">
                <a:ln>
                  <a:noFill/>
                </a:ln>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endParaRPr>
            </a:p>
          </p:txBody>
        </p:sp>
        <p:sp>
          <p:nvSpPr>
            <p:cNvPr id="10" name="Freccia in giù 9">
              <a:extLst>
                <a:ext uri="{FF2B5EF4-FFF2-40B4-BE49-F238E27FC236}">
                  <a16:creationId xmlns:a16="http://schemas.microsoft.com/office/drawing/2014/main" id="{E2664076-7851-2F71-FD79-A10A0BFC124B}"/>
                </a:ext>
              </a:extLst>
            </p:cNvPr>
            <p:cNvSpPr/>
            <p:nvPr/>
          </p:nvSpPr>
          <p:spPr bwMode="auto">
            <a:xfrm rot="10800000">
              <a:off x="5005952" y="5067949"/>
              <a:ext cx="904068" cy="954034"/>
            </a:xfrm>
            <a:prstGeom prst="downArrow">
              <a:avLst/>
            </a:prstGeom>
            <a:solidFill>
              <a:schemeClr val="accent1"/>
            </a:solidFill>
            <a:ln w="25400" cap="flat" cmpd="sng" algn="ctr">
              <a:solidFill>
                <a:srgbClr val="000000"/>
              </a:solid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ctr" anchorCtr="0" compatLnSpc="1">
              <a:prstTxWarp prst="textNoShape">
                <a:avLst/>
              </a:prstTxWarp>
              <a:spAutoFit/>
            </a:bodyPr>
            <a:lstStyle/>
            <a:p>
              <a:pPr marL="0" marR="0" indent="0" algn="ctr" defTabSz="825500" rtl="0" eaLnBrk="1" fontAlgn="base" latinLnBrk="0" hangingPunct="0">
                <a:lnSpc>
                  <a:spcPct val="100000"/>
                </a:lnSpc>
                <a:spcBef>
                  <a:spcPct val="0"/>
                </a:spcBef>
                <a:spcAft>
                  <a:spcPct val="0"/>
                </a:spcAft>
                <a:buClrTx/>
                <a:buSzTx/>
                <a:buFontTx/>
                <a:buNone/>
                <a:tabLst/>
              </a:pPr>
              <a:endParaRPr kumimoji="0" lang="en-GB" sz="3000" b="1" i="0" u="none" strike="noStrike" cap="none" normalizeH="0" baseline="0" noProof="0" dirty="0">
                <a:ln>
                  <a:noFill/>
                </a:ln>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endParaRPr>
            </a:p>
          </p:txBody>
        </p:sp>
      </p:grpSp>
      <p:sp>
        <p:nvSpPr>
          <p:cNvPr id="2" name="Segnaposto contenuto 1">
            <a:extLst>
              <a:ext uri="{FF2B5EF4-FFF2-40B4-BE49-F238E27FC236}">
                <a16:creationId xmlns:a16="http://schemas.microsoft.com/office/drawing/2014/main" id="{EC364A4F-A973-91FE-BA98-EC0B29BDDDE0}"/>
              </a:ext>
            </a:extLst>
          </p:cNvPr>
          <p:cNvSpPr>
            <a:spLocks noGrp="1"/>
          </p:cNvSpPr>
          <p:nvPr>
            <p:ph idx="1"/>
          </p:nvPr>
        </p:nvSpPr>
        <p:spPr/>
        <p:txBody>
          <a:bodyPr/>
          <a:lstStyle/>
          <a:p>
            <a:r>
              <a:rPr lang="en-GB" noProof="0" dirty="0"/>
              <a:t>Two different roadmap concepts:</a:t>
            </a:r>
          </a:p>
          <a:p>
            <a:pPr marL="457200" indent="-457200" algn="ctr">
              <a:buAutoNum type="arabicParenR"/>
            </a:pPr>
            <a:r>
              <a:rPr lang="en-GB" sz="2200" noProof="0" dirty="0"/>
              <a:t>Roadmap for the ET Observatory, needs a project framework and all its </a:t>
            </a:r>
            <a:r>
              <a:rPr lang="en-GB" sz="2200" noProof="0" dirty="0" err="1"/>
              <a:t>managemement</a:t>
            </a:r>
            <a:r>
              <a:rPr lang="en-GB" sz="2200" noProof="0" dirty="0"/>
              <a:t> tools like the WBS, Schedule (resource  loaded), Financial and Procurement plan, Risk response ….</a:t>
            </a:r>
          </a:p>
          <a:p>
            <a:pPr marL="457200" indent="-457200" algn="ctr">
              <a:buAutoNum type="arabicParenR"/>
            </a:pPr>
            <a:r>
              <a:rPr lang="en-GB" sz="2200" noProof="0" dirty="0"/>
              <a:t>Roadmap for the ET Organization for phase 1, following the coordinators mandate</a:t>
            </a:r>
          </a:p>
          <a:p>
            <a:pPr marL="457200" indent="-457200">
              <a:buAutoNum type="arabicParenR"/>
            </a:pPr>
            <a:endParaRPr lang="en-GB" noProof="0" dirty="0"/>
          </a:p>
        </p:txBody>
      </p:sp>
      <p:sp>
        <p:nvSpPr>
          <p:cNvPr id="3" name="Segnaposto data 2">
            <a:extLst>
              <a:ext uri="{FF2B5EF4-FFF2-40B4-BE49-F238E27FC236}">
                <a16:creationId xmlns:a16="http://schemas.microsoft.com/office/drawing/2014/main" id="{7EC3EDB3-254A-4BF9-BCCD-E712B157201C}"/>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5347FD7B-4C5D-B6DD-F57D-E2C961379655}"/>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C7F3D9C7-20DD-5057-57A1-4193C9B74122}"/>
              </a:ext>
            </a:extLst>
          </p:cNvPr>
          <p:cNvSpPr>
            <a:spLocks noGrp="1"/>
          </p:cNvSpPr>
          <p:nvPr>
            <p:ph type="sldNum" sz="quarter" idx="12"/>
          </p:nvPr>
        </p:nvSpPr>
        <p:spPr/>
        <p:txBody>
          <a:bodyPr/>
          <a:lstStyle/>
          <a:p>
            <a:fld id="{4A588E94-D684-4AFC-9390-30473AF4AA44}" type="slidenum">
              <a:rPr lang="en-GB" noProof="0" smtClean="0"/>
              <a:pPr/>
              <a:t>4</a:t>
            </a:fld>
            <a:endParaRPr lang="en-GB" noProof="0" dirty="0"/>
          </a:p>
        </p:txBody>
      </p:sp>
      <p:sp>
        <p:nvSpPr>
          <p:cNvPr id="6" name="Titolo 5">
            <a:extLst>
              <a:ext uri="{FF2B5EF4-FFF2-40B4-BE49-F238E27FC236}">
                <a16:creationId xmlns:a16="http://schemas.microsoft.com/office/drawing/2014/main" id="{BEA458E9-99B6-4D2E-C6A6-9C9D93A84B27}"/>
              </a:ext>
            </a:extLst>
          </p:cNvPr>
          <p:cNvSpPr>
            <a:spLocks noGrp="1"/>
          </p:cNvSpPr>
          <p:nvPr>
            <p:ph type="title"/>
          </p:nvPr>
        </p:nvSpPr>
        <p:spPr>
          <a:xfrm>
            <a:off x="794287" y="490248"/>
            <a:ext cx="10515600" cy="757093"/>
          </a:xfrm>
        </p:spPr>
        <p:txBody>
          <a:bodyPr/>
          <a:lstStyle/>
          <a:p>
            <a:r>
              <a:rPr lang="en-GB" noProof="0" dirty="0"/>
              <a:t>ET(O) &amp; ETO</a:t>
            </a:r>
          </a:p>
        </p:txBody>
      </p:sp>
    </p:spTree>
    <p:extLst>
      <p:ext uri="{BB962C8B-B14F-4D97-AF65-F5344CB8AC3E}">
        <p14:creationId xmlns:p14="http://schemas.microsoft.com/office/powerpoint/2010/main" val="360155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0F5D5D36-3E17-ADAD-2B93-5A74938CFE38}"/>
              </a:ext>
            </a:extLst>
          </p:cNvPr>
          <p:cNvSpPr>
            <a:spLocks noGrp="1"/>
          </p:cNvSpPr>
          <p:nvPr>
            <p:ph idx="1"/>
          </p:nvPr>
        </p:nvSpPr>
        <p:spPr>
          <a:xfrm>
            <a:off x="900193" y="1444401"/>
            <a:ext cx="10515600" cy="4351338"/>
          </a:xfrm>
        </p:spPr>
        <p:txBody>
          <a:bodyPr>
            <a:noAutofit/>
          </a:bodyPr>
          <a:lstStyle/>
          <a:p>
            <a:pPr marL="0" indent="0">
              <a:spcBef>
                <a:spcPts val="600"/>
              </a:spcBef>
              <a:buNone/>
            </a:pPr>
            <a:r>
              <a:rPr lang="en-GB" sz="1800" noProof="0" dirty="0">
                <a:hlinkClick r:id="rId2"/>
              </a:rPr>
              <a:t>https://edms.cern.ch/document/3161920/1</a:t>
            </a:r>
            <a:endParaRPr lang="en-GB" sz="1800" noProof="0" dirty="0"/>
          </a:p>
          <a:p>
            <a:pPr algn="just">
              <a:lnSpc>
                <a:spcPct val="107000"/>
              </a:lnSpc>
              <a:spcBef>
                <a:spcPts val="600"/>
              </a:spcBef>
              <a:spcAft>
                <a:spcPts val="800"/>
              </a:spcAft>
            </a:pPr>
            <a:r>
              <a:rPr lang="en-GB" sz="1800" i="1" noProof="0" dirty="0">
                <a:effectLst/>
                <a:latin typeface="Avenir Next LT Pro" panose="020B0504020202020204" pitchFamily="34" charset="0"/>
                <a:ea typeface="MS Mincho" panose="02020609040205080304" pitchFamily="49" charset="-128"/>
                <a:cs typeface="Arial" panose="020B0604020202020204" pitchFamily="34" charset="0"/>
              </a:rPr>
              <a:t>l. Set up the organization and the operations of the ETO (see the organization chart in the mandate, fig1: ETO Project Organization during Phase I). This implies defining the structure of the ETO (Phase I), giving mission statements (assignments) and work programs to the work units, naming staff members in the various work units, setting deadlines and quality control criteria.</a:t>
            </a:r>
            <a:endParaRPr lang="en-GB" sz="1800" noProof="0" dirty="0">
              <a:effectLst/>
              <a:latin typeface="Cambria" panose="02040503050406030204" pitchFamily="18" charset="0"/>
              <a:ea typeface="MS Mincho" panose="02020609040205080304" pitchFamily="49" charset="-128"/>
              <a:cs typeface="Arial" panose="020B0604020202020204" pitchFamily="34" charset="0"/>
            </a:endParaRPr>
          </a:p>
          <a:p>
            <a:pPr algn="just">
              <a:lnSpc>
                <a:spcPct val="107000"/>
              </a:lnSpc>
              <a:spcBef>
                <a:spcPts val="600"/>
              </a:spcBef>
              <a:spcAft>
                <a:spcPts val="800"/>
              </a:spcAft>
            </a:pPr>
            <a:r>
              <a:rPr lang="en-GB" sz="1800" i="1" noProof="0" dirty="0">
                <a:effectLst/>
                <a:latin typeface="Avenir Next LT Pro" panose="020B0504020202020204" pitchFamily="34" charset="0"/>
                <a:ea typeface="MS Mincho" panose="02020609040205080304" pitchFamily="49" charset="-128"/>
                <a:cs typeface="Arial" panose="020B0604020202020204" pitchFamily="34" charset="0"/>
              </a:rPr>
              <a:t>2. Compare the triangle geometry with the geometry of two L-shaped infrastructures in scientific potential, risk analysis and costs.</a:t>
            </a:r>
            <a:endParaRPr lang="en-GB" sz="1800" noProof="0" dirty="0">
              <a:effectLst/>
              <a:latin typeface="Cambria" panose="02040503050406030204" pitchFamily="18" charset="0"/>
              <a:ea typeface="MS Mincho" panose="02020609040205080304" pitchFamily="49" charset="-128"/>
              <a:cs typeface="Arial" panose="020B0604020202020204" pitchFamily="34" charset="0"/>
            </a:endParaRPr>
          </a:p>
          <a:p>
            <a:pPr algn="just">
              <a:lnSpc>
                <a:spcPct val="107000"/>
              </a:lnSpc>
              <a:spcBef>
                <a:spcPts val="600"/>
              </a:spcBef>
              <a:spcAft>
                <a:spcPts val="800"/>
              </a:spcAft>
            </a:pPr>
            <a:r>
              <a:rPr lang="en-GB" sz="1800" i="1" noProof="0" dirty="0">
                <a:effectLst/>
                <a:latin typeface="Avenir Next LT Pro" panose="020B0504020202020204" pitchFamily="34" charset="0"/>
                <a:ea typeface="MS Mincho" panose="02020609040205080304" pitchFamily="49" charset="-128"/>
                <a:cs typeface="Arial" panose="020B0604020202020204" pitchFamily="34" charset="0"/>
              </a:rPr>
              <a:t>3. Develop a budget plan and schedule for the Design and Preparation Phase. Control the budget and account for the funds allocated to the ETO (Phase I) by the ET Coordinators.</a:t>
            </a:r>
            <a:r>
              <a:rPr lang="en-GB" sz="1800" noProof="0" dirty="0">
                <a:hlinkClick r:id="rId3"/>
              </a:rPr>
              <a:t> https://edms.cern.ch/document/3162883/2</a:t>
            </a:r>
            <a:endParaRPr lang="en-GB" sz="1800" noProof="0" dirty="0">
              <a:effectLst/>
              <a:latin typeface="Cambria" panose="02040503050406030204" pitchFamily="18" charset="0"/>
              <a:ea typeface="MS Mincho" panose="02020609040205080304" pitchFamily="49" charset="-128"/>
              <a:cs typeface="Arial" panose="020B0604020202020204" pitchFamily="34" charset="0"/>
            </a:endParaRPr>
          </a:p>
          <a:p>
            <a:pPr algn="just">
              <a:lnSpc>
                <a:spcPct val="107000"/>
              </a:lnSpc>
              <a:spcBef>
                <a:spcPts val="600"/>
              </a:spcBef>
              <a:spcAft>
                <a:spcPts val="800"/>
              </a:spcAft>
            </a:pPr>
            <a:r>
              <a:rPr lang="en-GB" sz="1800" i="1" noProof="0" dirty="0">
                <a:effectLst/>
                <a:latin typeface="Avenir Next LT Pro" panose="020B0504020202020204" pitchFamily="34" charset="0"/>
                <a:ea typeface="MS Mincho" panose="02020609040205080304" pitchFamily="49" charset="-128"/>
                <a:cs typeface="Arial" panose="020B0604020202020204" pitchFamily="34" charset="0"/>
              </a:rPr>
              <a:t>4. Steer and oversee the studies and the production of the documentation necessary to the BGR and to the associated working groups in the ministries, for the BGR to be in a position to review, modify, update and approve the report and finally set-up the organization for the construction and operation of the gravitational wave detector.</a:t>
            </a:r>
            <a:endParaRPr lang="en-GB" sz="1800" noProof="0" dirty="0">
              <a:effectLst/>
              <a:latin typeface="Cambria" panose="02040503050406030204" pitchFamily="18" charset="0"/>
              <a:ea typeface="MS Mincho" panose="02020609040205080304" pitchFamily="49" charset="-128"/>
              <a:cs typeface="Arial" panose="020B0604020202020204" pitchFamily="34" charset="0"/>
            </a:endParaRPr>
          </a:p>
          <a:p>
            <a:pPr>
              <a:spcBef>
                <a:spcPts val="600"/>
              </a:spcBef>
            </a:pPr>
            <a:endParaRPr lang="en-GB" sz="1800" noProof="0" dirty="0"/>
          </a:p>
        </p:txBody>
      </p:sp>
      <p:sp>
        <p:nvSpPr>
          <p:cNvPr id="3" name="Segnaposto data 2">
            <a:extLst>
              <a:ext uri="{FF2B5EF4-FFF2-40B4-BE49-F238E27FC236}">
                <a16:creationId xmlns:a16="http://schemas.microsoft.com/office/drawing/2014/main" id="{A95A3623-A1E8-C4DC-96A2-AEC831380271}"/>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6826AB41-2050-D330-F3BD-7EEB082DE138}"/>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DB80FDC5-214C-91FC-5332-BB7C3A44647C}"/>
              </a:ext>
            </a:extLst>
          </p:cNvPr>
          <p:cNvSpPr>
            <a:spLocks noGrp="1"/>
          </p:cNvSpPr>
          <p:nvPr>
            <p:ph type="sldNum" sz="quarter" idx="12"/>
          </p:nvPr>
        </p:nvSpPr>
        <p:spPr/>
        <p:txBody>
          <a:bodyPr/>
          <a:lstStyle/>
          <a:p>
            <a:fld id="{4A588E94-D684-4AFC-9390-30473AF4AA44}" type="slidenum">
              <a:rPr lang="en-GB" noProof="0" smtClean="0"/>
              <a:pPr/>
              <a:t>5</a:t>
            </a:fld>
            <a:endParaRPr lang="en-GB" noProof="0" dirty="0"/>
          </a:p>
        </p:txBody>
      </p:sp>
      <p:sp>
        <p:nvSpPr>
          <p:cNvPr id="6" name="Titolo 5">
            <a:extLst>
              <a:ext uri="{FF2B5EF4-FFF2-40B4-BE49-F238E27FC236}">
                <a16:creationId xmlns:a16="http://schemas.microsoft.com/office/drawing/2014/main" id="{87C52D65-B300-76C9-9D91-B4D0F7951499}"/>
              </a:ext>
            </a:extLst>
          </p:cNvPr>
          <p:cNvSpPr>
            <a:spLocks noGrp="1"/>
          </p:cNvSpPr>
          <p:nvPr>
            <p:ph type="title"/>
          </p:nvPr>
        </p:nvSpPr>
        <p:spPr/>
        <p:txBody>
          <a:bodyPr/>
          <a:lstStyle/>
          <a:p>
            <a:r>
              <a:rPr lang="en-GB" noProof="0" dirty="0"/>
              <a:t>Mandate of ETO directors</a:t>
            </a:r>
          </a:p>
        </p:txBody>
      </p:sp>
    </p:spTree>
    <p:extLst>
      <p:ext uri="{BB962C8B-B14F-4D97-AF65-F5344CB8AC3E}">
        <p14:creationId xmlns:p14="http://schemas.microsoft.com/office/powerpoint/2010/main" val="808325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6CF97019-8046-5CDE-F30A-A76BBD643A41}"/>
              </a:ext>
            </a:extLst>
          </p:cNvPr>
          <p:cNvSpPr>
            <a:spLocks noGrp="1"/>
          </p:cNvSpPr>
          <p:nvPr>
            <p:ph idx="1"/>
          </p:nvPr>
        </p:nvSpPr>
        <p:spPr>
          <a:xfrm>
            <a:off x="673255" y="1658793"/>
            <a:ext cx="10515600" cy="3802207"/>
          </a:xfrm>
        </p:spPr>
        <p:txBody>
          <a:bodyPr/>
          <a:lstStyle/>
          <a:p>
            <a:r>
              <a:rPr lang="en-GB" noProof="0" dirty="0">
                <a:hlinkClick r:id="rId2"/>
              </a:rPr>
              <a:t>https://edms.cern.ch/document/3161919/1</a:t>
            </a:r>
            <a:endParaRPr lang="en-GB" noProof="0" dirty="0"/>
          </a:p>
          <a:p>
            <a:r>
              <a:rPr lang="en-GB" sz="2000" noProof="0" dirty="0"/>
              <a:t>Phase 1 has an expected outcome (documentation, existing and approved documents) in a defined time, so it can be see like a </a:t>
            </a:r>
            <a:r>
              <a:rPr lang="en-GB" sz="2000" noProof="0" dirty="0">
                <a:solidFill>
                  <a:srgbClr val="FF0000"/>
                </a:solidFill>
              </a:rPr>
              <a:t>project</a:t>
            </a:r>
            <a:r>
              <a:rPr lang="en-GB" sz="2000" noProof="0" dirty="0"/>
              <a:t>.</a:t>
            </a:r>
          </a:p>
          <a:p>
            <a:pPr algn="just"/>
            <a:r>
              <a:rPr lang="en-GB" sz="2000" noProof="0" dirty="0"/>
              <a:t>Therefore the </a:t>
            </a:r>
            <a:r>
              <a:rPr lang="en-GB" sz="2000" u="sng" noProof="0" dirty="0"/>
              <a:t>deliverables</a:t>
            </a:r>
            <a:r>
              <a:rPr lang="en-GB" sz="2000" noProof="0" dirty="0"/>
              <a:t> are existing and approved documents. In this framework, the definition of the Phase I roadmap and the consequent activities can be made by adopting a ‘project oriented’ approach. This will allow the identification of the needed work actions (WBS) and of the connected responsibilities (Organizational Breakdown Structure OBS).</a:t>
            </a:r>
          </a:p>
          <a:p>
            <a:endParaRPr lang="en-GB" noProof="0" dirty="0"/>
          </a:p>
          <a:p>
            <a:endParaRPr lang="en-GB" noProof="0" dirty="0"/>
          </a:p>
        </p:txBody>
      </p:sp>
      <p:sp>
        <p:nvSpPr>
          <p:cNvPr id="3" name="Segnaposto data 2">
            <a:extLst>
              <a:ext uri="{FF2B5EF4-FFF2-40B4-BE49-F238E27FC236}">
                <a16:creationId xmlns:a16="http://schemas.microsoft.com/office/drawing/2014/main" id="{2EB87C38-EF14-3EB9-09FE-B1281DB93934}"/>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17CCE603-34D0-05EE-9784-1888EB5CFF49}"/>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9DD84D75-3840-54D3-FDF7-FD603DCD42B1}"/>
              </a:ext>
            </a:extLst>
          </p:cNvPr>
          <p:cNvSpPr>
            <a:spLocks noGrp="1"/>
          </p:cNvSpPr>
          <p:nvPr>
            <p:ph type="sldNum" sz="quarter" idx="12"/>
          </p:nvPr>
        </p:nvSpPr>
        <p:spPr/>
        <p:txBody>
          <a:bodyPr/>
          <a:lstStyle/>
          <a:p>
            <a:fld id="{4A588E94-D684-4AFC-9390-30473AF4AA44}" type="slidenum">
              <a:rPr lang="en-GB" noProof="0" smtClean="0"/>
              <a:pPr/>
              <a:t>6</a:t>
            </a:fld>
            <a:endParaRPr lang="en-GB" noProof="0" dirty="0"/>
          </a:p>
        </p:txBody>
      </p:sp>
      <p:sp>
        <p:nvSpPr>
          <p:cNvPr id="6" name="Titolo 5">
            <a:extLst>
              <a:ext uri="{FF2B5EF4-FFF2-40B4-BE49-F238E27FC236}">
                <a16:creationId xmlns:a16="http://schemas.microsoft.com/office/drawing/2014/main" id="{09D8E77A-7995-24AD-0B8B-AB03BFE554AE}"/>
              </a:ext>
            </a:extLst>
          </p:cNvPr>
          <p:cNvSpPr>
            <a:spLocks noGrp="1"/>
          </p:cNvSpPr>
          <p:nvPr>
            <p:ph type="title"/>
          </p:nvPr>
        </p:nvSpPr>
        <p:spPr>
          <a:xfrm>
            <a:off x="302217" y="372701"/>
            <a:ext cx="11468746" cy="757093"/>
          </a:xfrm>
        </p:spPr>
        <p:txBody>
          <a:bodyPr/>
          <a:lstStyle/>
          <a:p>
            <a:r>
              <a:rPr lang="en-GB" noProof="0" dirty="0"/>
              <a:t>From this: roadmap methodology</a:t>
            </a:r>
          </a:p>
        </p:txBody>
      </p:sp>
    </p:spTree>
    <p:extLst>
      <p:ext uri="{BB962C8B-B14F-4D97-AF65-F5344CB8AC3E}">
        <p14:creationId xmlns:p14="http://schemas.microsoft.com/office/powerpoint/2010/main" val="1818133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CB0318EB-FE4F-CDD3-1BFE-C63CA9DB38D4}"/>
              </a:ext>
            </a:extLst>
          </p:cNvPr>
          <p:cNvSpPr>
            <a:spLocks noGrp="1"/>
          </p:cNvSpPr>
          <p:nvPr>
            <p:ph idx="1"/>
          </p:nvPr>
        </p:nvSpPr>
        <p:spPr/>
        <p:txBody>
          <a:bodyPr>
            <a:normAutofit fontScale="77500" lnSpcReduction="20000"/>
          </a:bodyPr>
          <a:lstStyle/>
          <a:p>
            <a:pPr>
              <a:spcBef>
                <a:spcPts val="600"/>
              </a:spcBef>
            </a:pPr>
            <a:r>
              <a:rPr lang="en-GB" noProof="0" dirty="0">
                <a:solidFill>
                  <a:srgbClr val="FF0000"/>
                </a:solidFill>
              </a:rPr>
              <a:t>1)	Divide Phase I into subphases, each characterized by a report as the final deliverable. </a:t>
            </a:r>
          </a:p>
          <a:p>
            <a:pPr>
              <a:spcBef>
                <a:spcPts val="600"/>
              </a:spcBef>
            </a:pPr>
            <a:r>
              <a:rPr lang="en-GB" noProof="0" dirty="0">
                <a:solidFill>
                  <a:srgbClr val="FF0000"/>
                </a:solidFill>
              </a:rPr>
              <a:t>2)	Define the content of the reports, (deliverables of subphases, and deliverables for Phase </a:t>
            </a:r>
          </a:p>
          <a:p>
            <a:pPr>
              <a:spcBef>
                <a:spcPts val="600"/>
              </a:spcBef>
            </a:pPr>
            <a:r>
              <a:rPr lang="en-GB" noProof="0" dirty="0">
                <a:solidFill>
                  <a:srgbClr val="00B050"/>
                </a:solidFill>
              </a:rPr>
              <a:t>3)	Define the supporting documents representing the intermediate deliverables</a:t>
            </a:r>
          </a:p>
          <a:p>
            <a:pPr>
              <a:spcBef>
                <a:spcPts val="600"/>
              </a:spcBef>
            </a:pPr>
            <a:r>
              <a:rPr lang="en-GB" noProof="0" dirty="0"/>
              <a:t>4)	The lifecycle of the </a:t>
            </a:r>
            <a:r>
              <a:rPr lang="en-GB" noProof="0" dirty="0">
                <a:solidFill>
                  <a:srgbClr val="FF0000"/>
                </a:solidFill>
              </a:rPr>
              <a:t>reports</a:t>
            </a:r>
            <a:r>
              <a:rPr lang="en-GB" noProof="0" dirty="0"/>
              <a:t> and of these intermediate documents, (upgrades, release, verification, validation etc.) must be duly defined. </a:t>
            </a:r>
          </a:p>
          <a:p>
            <a:pPr>
              <a:spcBef>
                <a:spcPts val="600"/>
              </a:spcBef>
            </a:pPr>
            <a:r>
              <a:rPr lang="en-GB" noProof="0" dirty="0">
                <a:solidFill>
                  <a:srgbClr val="00B050"/>
                </a:solidFill>
              </a:rPr>
              <a:t>5)	Make a breakdown of the contents of the intermediate deliverables, thus generating a WBS.</a:t>
            </a:r>
          </a:p>
          <a:p>
            <a:pPr>
              <a:spcBef>
                <a:spcPts val="600"/>
              </a:spcBef>
            </a:pPr>
            <a:r>
              <a:rPr lang="en-GB" noProof="0" dirty="0">
                <a:solidFill>
                  <a:srgbClr val="00B050"/>
                </a:solidFill>
              </a:rPr>
              <a:t>6)	Make a mapping of the activities already carried out and a survey of the skills present in ETO, ET-PP, ET Collaboration and the local teams, to associate a responsible person with each element of the breakdown (WBS), thus generating the OBS.</a:t>
            </a:r>
          </a:p>
          <a:p>
            <a:pPr>
              <a:spcBef>
                <a:spcPts val="600"/>
              </a:spcBef>
            </a:pPr>
            <a:r>
              <a:rPr lang="en-GB" noProof="0" dirty="0">
                <a:solidFill>
                  <a:srgbClr val="00B050"/>
                </a:solidFill>
              </a:rPr>
              <a:t>7)	Associate a schedule, with defined milestones, to the main and intermediate deliverables to build the roadmap.</a:t>
            </a:r>
          </a:p>
          <a:p>
            <a:pPr>
              <a:spcBef>
                <a:spcPts val="600"/>
              </a:spcBef>
            </a:pPr>
            <a:r>
              <a:rPr lang="en-GB" noProof="0" dirty="0">
                <a:solidFill>
                  <a:srgbClr val="00B050"/>
                </a:solidFill>
              </a:rPr>
              <a:t>8)	Associate the ETO organizational structure with the management of the activities described in the WBS, and in charge of the profiles defined in the OBS.</a:t>
            </a:r>
          </a:p>
          <a:p>
            <a:pPr>
              <a:spcBef>
                <a:spcPts val="600"/>
              </a:spcBef>
            </a:pPr>
            <a:endParaRPr lang="en-GB" noProof="0" dirty="0"/>
          </a:p>
        </p:txBody>
      </p:sp>
      <p:sp>
        <p:nvSpPr>
          <p:cNvPr id="3" name="Segnaposto data 2">
            <a:extLst>
              <a:ext uri="{FF2B5EF4-FFF2-40B4-BE49-F238E27FC236}">
                <a16:creationId xmlns:a16="http://schemas.microsoft.com/office/drawing/2014/main" id="{B80CCB7E-CE98-B5E6-16CD-AD9B8890E4F4}"/>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91B24C2F-5C39-6915-B0F4-4910145773D0}"/>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6CD53DC5-7979-4E0B-2F1F-B7ED41B5BC50}"/>
              </a:ext>
            </a:extLst>
          </p:cNvPr>
          <p:cNvSpPr>
            <a:spLocks noGrp="1"/>
          </p:cNvSpPr>
          <p:nvPr>
            <p:ph type="sldNum" sz="quarter" idx="12"/>
          </p:nvPr>
        </p:nvSpPr>
        <p:spPr/>
        <p:txBody>
          <a:bodyPr/>
          <a:lstStyle/>
          <a:p>
            <a:fld id="{4A588E94-D684-4AFC-9390-30473AF4AA44}" type="slidenum">
              <a:rPr lang="en-GB" noProof="0" smtClean="0"/>
              <a:pPr/>
              <a:t>7</a:t>
            </a:fld>
            <a:endParaRPr lang="en-GB" noProof="0" dirty="0"/>
          </a:p>
        </p:txBody>
      </p:sp>
      <p:sp>
        <p:nvSpPr>
          <p:cNvPr id="6" name="Titolo 5">
            <a:extLst>
              <a:ext uri="{FF2B5EF4-FFF2-40B4-BE49-F238E27FC236}">
                <a16:creationId xmlns:a16="http://schemas.microsoft.com/office/drawing/2014/main" id="{16682B94-5E47-914F-3418-61866F571F89}"/>
              </a:ext>
            </a:extLst>
          </p:cNvPr>
          <p:cNvSpPr>
            <a:spLocks noGrp="1"/>
          </p:cNvSpPr>
          <p:nvPr>
            <p:ph type="title"/>
          </p:nvPr>
        </p:nvSpPr>
        <p:spPr/>
        <p:txBody>
          <a:bodyPr/>
          <a:lstStyle/>
          <a:p>
            <a:r>
              <a:rPr lang="en-GB" noProof="0" dirty="0"/>
              <a:t>Methodology steps</a:t>
            </a:r>
          </a:p>
        </p:txBody>
      </p:sp>
    </p:spTree>
    <p:extLst>
      <p:ext uri="{BB962C8B-B14F-4D97-AF65-F5344CB8AC3E}">
        <p14:creationId xmlns:p14="http://schemas.microsoft.com/office/powerpoint/2010/main" val="3459982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D032D6C3-29B4-5E82-90C2-3E3492CCAEE2}"/>
              </a:ext>
            </a:extLst>
          </p:cNvPr>
          <p:cNvSpPr>
            <a:spLocks noGrp="1"/>
          </p:cNvSpPr>
          <p:nvPr>
            <p:ph idx="1"/>
          </p:nvPr>
        </p:nvSpPr>
        <p:spPr>
          <a:xfrm>
            <a:off x="729712" y="1732635"/>
            <a:ext cx="10515600" cy="4351338"/>
          </a:xfrm>
        </p:spPr>
        <p:txBody>
          <a:bodyPr/>
          <a:lstStyle/>
          <a:p>
            <a:pPr>
              <a:spcBef>
                <a:spcPts val="600"/>
              </a:spcBef>
            </a:pPr>
            <a:r>
              <a:rPr lang="en-GB" noProof="0" dirty="0">
                <a:solidFill>
                  <a:srgbClr val="FF0000"/>
                </a:solidFill>
              </a:rPr>
              <a:t>1)	Divide Phase I into subphases, each characterized by a report as the final deliverable. </a:t>
            </a:r>
          </a:p>
          <a:p>
            <a:pPr>
              <a:spcBef>
                <a:spcPts val="600"/>
              </a:spcBef>
            </a:pPr>
            <a:r>
              <a:rPr lang="en-GB" noProof="0" dirty="0">
                <a:solidFill>
                  <a:srgbClr val="FF0000"/>
                </a:solidFill>
              </a:rPr>
              <a:t>2)	Define the content of the reports, (deliverables of subphases, and deliverables for Phase </a:t>
            </a:r>
          </a:p>
          <a:p>
            <a:pPr marL="0" indent="0">
              <a:spcBef>
                <a:spcPts val="600"/>
              </a:spcBef>
              <a:buNone/>
            </a:pPr>
            <a:endParaRPr lang="en-GB" noProof="0" dirty="0">
              <a:solidFill>
                <a:srgbClr val="FF0000"/>
              </a:solidFill>
            </a:endParaRPr>
          </a:p>
          <a:p>
            <a:pPr marL="0" indent="0" algn="ctr">
              <a:buNone/>
            </a:pPr>
            <a:r>
              <a:rPr lang="en-GB" noProof="0" dirty="0"/>
              <a:t>Due to the dynamical context of the definition of the coordinators and the BGR role, the reports requirement is not relevant. In the future?</a:t>
            </a:r>
          </a:p>
        </p:txBody>
      </p:sp>
      <p:sp>
        <p:nvSpPr>
          <p:cNvPr id="3" name="Segnaposto data 2">
            <a:extLst>
              <a:ext uri="{FF2B5EF4-FFF2-40B4-BE49-F238E27FC236}">
                <a16:creationId xmlns:a16="http://schemas.microsoft.com/office/drawing/2014/main" id="{FDC12621-59B6-6505-9DD6-C3061A356530}"/>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A93DA3B8-0A2E-21DB-283C-D6DE284D8FD2}"/>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01DC76B0-00FF-E9A7-56C5-2AB476BB9D5D}"/>
              </a:ext>
            </a:extLst>
          </p:cNvPr>
          <p:cNvSpPr>
            <a:spLocks noGrp="1"/>
          </p:cNvSpPr>
          <p:nvPr>
            <p:ph type="sldNum" sz="quarter" idx="12"/>
          </p:nvPr>
        </p:nvSpPr>
        <p:spPr/>
        <p:txBody>
          <a:bodyPr/>
          <a:lstStyle/>
          <a:p>
            <a:fld id="{4A588E94-D684-4AFC-9390-30473AF4AA44}" type="slidenum">
              <a:rPr lang="en-GB" noProof="0" smtClean="0"/>
              <a:pPr/>
              <a:t>8</a:t>
            </a:fld>
            <a:endParaRPr lang="en-GB" noProof="0" dirty="0"/>
          </a:p>
        </p:txBody>
      </p:sp>
      <p:sp>
        <p:nvSpPr>
          <p:cNvPr id="6" name="Titolo 5">
            <a:extLst>
              <a:ext uri="{FF2B5EF4-FFF2-40B4-BE49-F238E27FC236}">
                <a16:creationId xmlns:a16="http://schemas.microsoft.com/office/drawing/2014/main" id="{63EA953B-6942-C7B2-820E-C26ACC7F3F03}"/>
              </a:ext>
            </a:extLst>
          </p:cNvPr>
          <p:cNvSpPr>
            <a:spLocks noGrp="1"/>
          </p:cNvSpPr>
          <p:nvPr>
            <p:ph type="title"/>
          </p:nvPr>
        </p:nvSpPr>
        <p:spPr/>
        <p:txBody>
          <a:bodyPr/>
          <a:lstStyle/>
          <a:p>
            <a:r>
              <a:rPr lang="en-GB" noProof="0" dirty="0"/>
              <a:t>Methodology evolution</a:t>
            </a:r>
          </a:p>
        </p:txBody>
      </p:sp>
    </p:spTree>
    <p:extLst>
      <p:ext uri="{BB962C8B-B14F-4D97-AF65-F5344CB8AC3E}">
        <p14:creationId xmlns:p14="http://schemas.microsoft.com/office/powerpoint/2010/main" val="3389802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a:extLst>
              <a:ext uri="{FF2B5EF4-FFF2-40B4-BE49-F238E27FC236}">
                <a16:creationId xmlns:a16="http://schemas.microsoft.com/office/drawing/2014/main" id="{ADC80AC6-39AB-796D-EC78-087DAA892985}"/>
              </a:ext>
            </a:extLst>
          </p:cNvPr>
          <p:cNvSpPr>
            <a:spLocks noGrp="1"/>
          </p:cNvSpPr>
          <p:nvPr>
            <p:ph idx="1"/>
          </p:nvPr>
        </p:nvSpPr>
        <p:spPr>
          <a:xfrm>
            <a:off x="721963" y="1639646"/>
            <a:ext cx="10515600" cy="4351338"/>
          </a:xfrm>
        </p:spPr>
        <p:txBody>
          <a:bodyPr>
            <a:normAutofit fontScale="92500"/>
          </a:bodyPr>
          <a:lstStyle/>
          <a:p>
            <a:pPr>
              <a:spcBef>
                <a:spcPts val="600"/>
              </a:spcBef>
            </a:pPr>
            <a:r>
              <a:rPr lang="en-GB" noProof="0">
                <a:solidFill>
                  <a:srgbClr val="00B050"/>
                </a:solidFill>
              </a:rPr>
              <a:t>3)	Define the supporting documents representing the intermediate deliverables</a:t>
            </a:r>
          </a:p>
          <a:p>
            <a:pPr>
              <a:spcBef>
                <a:spcPts val="600"/>
              </a:spcBef>
            </a:pPr>
            <a:r>
              <a:rPr lang="en-GB" noProof="0" dirty="0">
                <a:solidFill>
                  <a:srgbClr val="00B050"/>
                </a:solidFill>
              </a:rPr>
              <a:t>5)	Make a breakdown of the contents of the intermediate deliverables, thus generating a WBS.</a:t>
            </a:r>
          </a:p>
          <a:p>
            <a:pPr>
              <a:spcBef>
                <a:spcPts val="600"/>
              </a:spcBef>
            </a:pPr>
            <a:r>
              <a:rPr lang="en-GB" noProof="0" dirty="0">
                <a:solidFill>
                  <a:srgbClr val="00B050"/>
                </a:solidFill>
              </a:rPr>
              <a:t>6)	Make a mapping of the activities already carried out and a survey of the skills present in ETO, </a:t>
            </a:r>
            <a:r>
              <a:rPr lang="en-GB" noProof="0" dirty="0">
                <a:solidFill>
                  <a:schemeClr val="accent5">
                    <a:lumMod val="50000"/>
                  </a:schemeClr>
                </a:solidFill>
              </a:rPr>
              <a:t>ET-PP</a:t>
            </a:r>
            <a:r>
              <a:rPr lang="en-GB" noProof="0" dirty="0">
                <a:solidFill>
                  <a:srgbClr val="00B050"/>
                </a:solidFill>
              </a:rPr>
              <a:t>, ET Collaboration and the local teams, to associate a responsible person with each element of the breakdown (WBS), thus generating the OBS.</a:t>
            </a:r>
          </a:p>
          <a:p>
            <a:pPr>
              <a:spcBef>
                <a:spcPts val="600"/>
              </a:spcBef>
            </a:pPr>
            <a:r>
              <a:rPr lang="en-GB" noProof="0" dirty="0">
                <a:solidFill>
                  <a:srgbClr val="00B050"/>
                </a:solidFill>
              </a:rPr>
              <a:t>7)	Associate a schedule, with defined milestones, to the main and intermediate deliverables to build the roadmap.</a:t>
            </a:r>
          </a:p>
          <a:p>
            <a:pPr>
              <a:spcBef>
                <a:spcPts val="600"/>
              </a:spcBef>
            </a:pPr>
            <a:r>
              <a:rPr lang="en-GB" noProof="0" dirty="0">
                <a:solidFill>
                  <a:srgbClr val="00B050"/>
                </a:solidFill>
              </a:rPr>
              <a:t>8)	Associate the ETO organizational structure with the management of the activities described in the WBS, and in charge of the profiles defined in the OBS.</a:t>
            </a:r>
          </a:p>
          <a:p>
            <a:endParaRPr lang="en-GB" noProof="0" dirty="0"/>
          </a:p>
        </p:txBody>
      </p:sp>
      <p:sp>
        <p:nvSpPr>
          <p:cNvPr id="3" name="Segnaposto data 2">
            <a:extLst>
              <a:ext uri="{FF2B5EF4-FFF2-40B4-BE49-F238E27FC236}">
                <a16:creationId xmlns:a16="http://schemas.microsoft.com/office/drawing/2014/main" id="{F781DEAE-6AD0-FADA-E9D4-7B37204E4C59}"/>
              </a:ext>
            </a:extLst>
          </p:cNvPr>
          <p:cNvSpPr>
            <a:spLocks noGrp="1"/>
          </p:cNvSpPr>
          <p:nvPr>
            <p:ph type="dt" sz="half" idx="10"/>
          </p:nvPr>
        </p:nvSpPr>
        <p:spPr/>
        <p:txBody>
          <a:bodyPr/>
          <a:lstStyle/>
          <a:p>
            <a:fld id="{3810C6CE-BCAA-4A4A-ADC6-8C21592B607A}" type="datetime1">
              <a:rPr lang="en-GB" noProof="0" smtClean="0"/>
              <a:t>27/11/2024</a:t>
            </a:fld>
            <a:endParaRPr lang="en-GB" noProof="0" dirty="0"/>
          </a:p>
        </p:txBody>
      </p:sp>
      <p:sp>
        <p:nvSpPr>
          <p:cNvPr id="4" name="Segnaposto piè di pagina 3">
            <a:extLst>
              <a:ext uri="{FF2B5EF4-FFF2-40B4-BE49-F238E27FC236}">
                <a16:creationId xmlns:a16="http://schemas.microsoft.com/office/drawing/2014/main" id="{7CBDD737-B1E5-00A3-EAC8-01B849A634AD}"/>
              </a:ext>
            </a:extLst>
          </p:cNvPr>
          <p:cNvSpPr>
            <a:spLocks noGrp="1"/>
          </p:cNvSpPr>
          <p:nvPr>
            <p:ph type="ftr" sz="quarter" idx="11"/>
          </p:nvPr>
        </p:nvSpPr>
        <p:spPr/>
        <p:txBody>
          <a:bodyPr/>
          <a:lstStyle/>
          <a:p>
            <a:r>
              <a:rPr lang="en-GB" noProof="0" dirty="0"/>
              <a:t>Alessandro Variola, INFN Roma1</a:t>
            </a:r>
          </a:p>
        </p:txBody>
      </p:sp>
      <p:sp>
        <p:nvSpPr>
          <p:cNvPr id="5" name="Segnaposto numero diapositiva 4">
            <a:extLst>
              <a:ext uri="{FF2B5EF4-FFF2-40B4-BE49-F238E27FC236}">
                <a16:creationId xmlns:a16="http://schemas.microsoft.com/office/drawing/2014/main" id="{2E424D01-FB19-951F-DB0B-EFDABB0F9433}"/>
              </a:ext>
            </a:extLst>
          </p:cNvPr>
          <p:cNvSpPr>
            <a:spLocks noGrp="1"/>
          </p:cNvSpPr>
          <p:nvPr>
            <p:ph type="sldNum" sz="quarter" idx="12"/>
          </p:nvPr>
        </p:nvSpPr>
        <p:spPr/>
        <p:txBody>
          <a:bodyPr/>
          <a:lstStyle/>
          <a:p>
            <a:fld id="{4A588E94-D684-4AFC-9390-30473AF4AA44}" type="slidenum">
              <a:rPr lang="en-GB" noProof="0" smtClean="0"/>
              <a:pPr/>
              <a:t>9</a:t>
            </a:fld>
            <a:endParaRPr lang="en-GB" noProof="0" dirty="0"/>
          </a:p>
        </p:txBody>
      </p:sp>
      <p:sp>
        <p:nvSpPr>
          <p:cNvPr id="6" name="Titolo 5">
            <a:extLst>
              <a:ext uri="{FF2B5EF4-FFF2-40B4-BE49-F238E27FC236}">
                <a16:creationId xmlns:a16="http://schemas.microsoft.com/office/drawing/2014/main" id="{49B0D217-9208-A841-0F04-FEB71B079843}"/>
              </a:ext>
            </a:extLst>
          </p:cNvPr>
          <p:cNvSpPr>
            <a:spLocks noGrp="1"/>
          </p:cNvSpPr>
          <p:nvPr>
            <p:ph type="title"/>
          </p:nvPr>
        </p:nvSpPr>
        <p:spPr/>
        <p:txBody>
          <a:bodyPr/>
          <a:lstStyle/>
          <a:p>
            <a:r>
              <a:rPr lang="en-GB" noProof="0" dirty="0"/>
              <a:t>Still ongoing</a:t>
            </a:r>
          </a:p>
        </p:txBody>
      </p:sp>
    </p:spTree>
    <p:extLst>
      <p:ext uri="{BB962C8B-B14F-4D97-AF65-F5344CB8AC3E}">
        <p14:creationId xmlns:p14="http://schemas.microsoft.com/office/powerpoint/2010/main" val="2654664368"/>
      </p:ext>
    </p:extLst>
  </p:cSld>
  <p:clrMapOvr>
    <a:masterClrMapping/>
  </p:clrMapOvr>
</p:sld>
</file>

<file path=ppt/theme/theme1.xml><?xml version="1.0" encoding="utf-8"?>
<a:theme xmlns:a="http://schemas.openxmlformats.org/drawingml/2006/main" name="White - Fondo nero">
  <a:themeElements>
    <a:clrScheme name="">
      <a:dk1>
        <a:srgbClr val="000000"/>
      </a:dk1>
      <a:lt1>
        <a:srgbClr val="FFFFFF"/>
      </a:lt1>
      <a:dk2>
        <a:srgbClr val="5E5E5E"/>
      </a:dk2>
      <a:lt2>
        <a:srgbClr val="D5D5D5"/>
      </a:lt2>
      <a:accent1>
        <a:srgbClr val="00A2FF"/>
      </a:accent1>
      <a:accent2>
        <a:srgbClr val="16E7CF"/>
      </a:accent2>
      <a:accent3>
        <a:srgbClr val="FFFFFF"/>
      </a:accent3>
      <a:accent4>
        <a:srgbClr val="000000"/>
      </a:accent4>
      <a:accent5>
        <a:srgbClr val="AACEFF"/>
      </a:accent5>
      <a:accent6>
        <a:srgbClr val="13D1BB"/>
      </a:accent6>
      <a:hlink>
        <a:srgbClr val="0000FF"/>
      </a:hlink>
      <a:folHlink>
        <a:srgbClr val="FF00FF"/>
      </a:folHlink>
    </a:clrScheme>
    <a:fontScheme name="White - Fondo nero">
      <a:majorFont>
        <a:latin typeface="Helvetica Neue Medium"/>
        <a:ea typeface="Helvetica Neue Medium"/>
        <a:cs typeface="Helvetica Neue Medium"/>
      </a:majorFont>
      <a:minorFont>
        <a:latin typeface="Helvetica Neue"/>
        <a:ea typeface="Helvetica Neue"/>
        <a:cs typeface="Helvetica Neu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spAutoFit/>
      </a:bodyPr>
      <a:lstStyle>
        <a:defPPr marL="0" marR="0" indent="0" algn="ctr" defTabSz="825500" rtl="0" eaLnBrk="1" fontAlgn="base" latinLnBrk="0" hangingPunct="0">
          <a:lnSpc>
            <a:spcPct val="100000"/>
          </a:lnSpc>
          <a:spcBef>
            <a:spcPct val="0"/>
          </a:spcBef>
          <a:spcAft>
            <a:spcPct val="0"/>
          </a:spcAft>
          <a:buClrTx/>
          <a:buSzTx/>
          <a:buFontTx/>
          <a:buNone/>
          <a:tabLst/>
          <a:defRPr kumimoji="0" lang="it-IT" altLang="it-IT" sz="3000" b="1" i="0" u="none" strike="noStrike" cap="none" normalizeH="0" baseline="0" smtClean="0">
            <a:ln>
              <a:noFill/>
            </a:ln>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miter lim="4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ctr" anchorCtr="0" compatLnSpc="1">
        <a:prstTxWarp prst="textNoShape">
          <a:avLst/>
        </a:prstTxWarp>
        <a:spAutoFit/>
      </a:bodyPr>
      <a:lstStyle>
        <a:defPPr marL="0" marR="0" indent="0" algn="ctr" defTabSz="825500" rtl="0" eaLnBrk="1" fontAlgn="base" latinLnBrk="0" hangingPunct="0">
          <a:lnSpc>
            <a:spcPct val="100000"/>
          </a:lnSpc>
          <a:spcBef>
            <a:spcPct val="0"/>
          </a:spcBef>
          <a:spcAft>
            <a:spcPct val="0"/>
          </a:spcAft>
          <a:buClrTx/>
          <a:buSzTx/>
          <a:buFontTx/>
          <a:buNone/>
          <a:tabLst/>
          <a:defRPr kumimoji="0" lang="it-IT" altLang="it-IT" sz="3000" b="1" i="0" u="none" strike="noStrike" cap="none" normalizeH="0" baseline="0" smtClean="0">
            <a:ln>
              <a:noFill/>
            </a:ln>
            <a:solidFill>
              <a:srgbClr val="000000"/>
            </a:solidFill>
            <a:effectLst/>
            <a:latin typeface="Helvetica Neue" panose="02000503000000020004" pitchFamily="2" charset="0"/>
            <a:ea typeface="Helvetica Neue" panose="02000503000000020004" pitchFamily="2" charset="0"/>
            <a:cs typeface="Helvetica Neue" panose="02000503000000020004" pitchFamily="2" charset="0"/>
            <a:sym typeface="Helvetica Neue" panose="02000503000000020004" pitchFamily="2" charset="0"/>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436</TotalTime>
  <Words>2936</Words>
  <Application>Microsoft Office PowerPoint</Application>
  <PresentationFormat>Widescreen</PresentationFormat>
  <Paragraphs>435</Paragraphs>
  <Slides>24</Slides>
  <Notes>3</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24</vt:i4>
      </vt:variant>
    </vt:vector>
  </HeadingPairs>
  <TitlesOfParts>
    <vt:vector size="35" baseType="lpstr">
      <vt:lpstr>Aptos</vt:lpstr>
      <vt:lpstr>Aptos Narrow</vt:lpstr>
      <vt:lpstr>Arial</vt:lpstr>
      <vt:lpstr>Arial Unicode MS</vt:lpstr>
      <vt:lpstr>Avenir Next LT Pro</vt:lpstr>
      <vt:lpstr>Avenir Next Regular</vt:lpstr>
      <vt:lpstr>Cambria</vt:lpstr>
      <vt:lpstr>Helvetica Neue</vt:lpstr>
      <vt:lpstr>Helvetica Neue Medium</vt:lpstr>
      <vt:lpstr>Schibsted Grotesk Regular Regul</vt:lpstr>
      <vt:lpstr>White - Fondo nero</vt:lpstr>
      <vt:lpstr>Building the ETO Roadmap, status, logic and methodology</vt:lpstr>
      <vt:lpstr>Roadmap</vt:lpstr>
      <vt:lpstr>ETO Roadmap logic</vt:lpstr>
      <vt:lpstr>ET(O) &amp; ETO</vt:lpstr>
      <vt:lpstr>Mandate of ETO directors</vt:lpstr>
      <vt:lpstr>From this: roadmap methodology</vt:lpstr>
      <vt:lpstr>Methodology steps</vt:lpstr>
      <vt:lpstr>Methodology evolution</vt:lpstr>
      <vt:lpstr>Still ongoing</vt:lpstr>
      <vt:lpstr>Pending</vt:lpstr>
      <vt:lpstr>ET-PP</vt:lpstr>
      <vt:lpstr>Roadmap status</vt:lpstr>
      <vt:lpstr>Deliverables</vt:lpstr>
      <vt:lpstr>Milestones</vt:lpstr>
      <vt:lpstr>Turning points</vt:lpstr>
      <vt:lpstr>WBS-OBS &amp; ET-PP aligment</vt:lpstr>
      <vt:lpstr>Column description</vt:lpstr>
      <vt:lpstr>Presentazione standard di PowerPoint</vt:lpstr>
      <vt:lpstr>Presentazione standard di PowerPoint</vt:lpstr>
      <vt:lpstr>Civil infrastructures</vt:lpstr>
      <vt:lpstr>What about ET(O) Roadmap?</vt:lpstr>
      <vt:lpstr>What to do next?</vt:lpstr>
      <vt:lpstr>And for ET(O)?</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alessandro variola</dc:creator>
  <cp:lastModifiedBy>alessandro variola</cp:lastModifiedBy>
  <cp:revision>5</cp:revision>
  <dcterms:created xsi:type="dcterms:W3CDTF">2024-11-24T10:05:06Z</dcterms:created>
  <dcterms:modified xsi:type="dcterms:W3CDTF">2024-11-27T16:31:55Z</dcterms:modified>
</cp:coreProperties>
</file>